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5" r:id="rId5"/>
    <p:sldId id="293" r:id="rId6"/>
    <p:sldId id="294" r:id="rId7"/>
    <p:sldId id="298" r:id="rId8"/>
    <p:sldId id="296" r:id="rId9"/>
    <p:sldId id="297" r:id="rId10"/>
    <p:sldId id="299" r:id="rId11"/>
    <p:sldId id="300" r:id="rId12"/>
    <p:sldId id="301" r:id="rId13"/>
    <p:sldId id="292" r:id="rId14"/>
    <p:sldId id="305" r:id="rId15"/>
    <p:sldId id="302" r:id="rId16"/>
    <p:sldId id="304" r:id="rId17"/>
  </p:sldIdLst>
  <p:sldSz cx="9144000" cy="5141913"/>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47683"/>
    <a:srgbClr val="77CBC3"/>
    <a:srgbClr val="F0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66" autoAdjust="0"/>
    <p:restoredTop sz="61691" autoAdjust="0"/>
  </p:normalViewPr>
  <p:slideViewPr>
    <p:cSldViewPr showGuides="1">
      <p:cViewPr varScale="1">
        <p:scale>
          <a:sx n="60" d="100"/>
          <a:sy n="60" d="100"/>
        </p:scale>
        <p:origin x="666" y="54"/>
      </p:cViewPr>
      <p:guideLst>
        <p:guide orient="horz" pos="1619"/>
        <p:guide pos="2880"/>
      </p:guideLst>
    </p:cSldViewPr>
  </p:slideViewPr>
  <p:notesTextViewPr>
    <p:cViewPr>
      <p:scale>
        <a:sx n="1" d="1"/>
        <a:sy n="1" d="1"/>
      </p:scale>
      <p:origin x="0" y="0"/>
    </p:cViewPr>
  </p:notesTextViewPr>
  <p:sorterViewPr>
    <p:cViewPr>
      <p:scale>
        <a:sx n="100" d="100"/>
        <a:sy n="100" d="100"/>
      </p:scale>
      <p:origin x="0" y="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45FFC-B1FA-48E0-B2CE-B2DC1A2BB159}" type="datetimeFigureOut">
              <a:rPr lang="zh-CN" altLang="en-US" smtClean="0"/>
              <a:t>2019/10/24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78152C-88DB-40D8-8B94-A0F67FA0304A}" type="slidenum">
              <a:rPr lang="zh-CN" altLang="en-US" smtClean="0"/>
              <a:t>‹#›</a:t>
            </a:fld>
            <a:endParaRPr lang="zh-CN" altLang="en-US"/>
          </a:p>
        </p:txBody>
      </p:sp>
    </p:spTree>
    <p:extLst>
      <p:ext uri="{BB962C8B-B14F-4D97-AF65-F5344CB8AC3E}">
        <p14:creationId xmlns:p14="http://schemas.microsoft.com/office/powerpoint/2010/main" val="118915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a:t>
            </a:fld>
            <a:endParaRPr lang="zh-CN" altLang="en-US"/>
          </a:p>
        </p:txBody>
      </p:sp>
    </p:spTree>
    <p:extLst>
      <p:ext uri="{BB962C8B-B14F-4D97-AF65-F5344CB8AC3E}">
        <p14:creationId xmlns:p14="http://schemas.microsoft.com/office/powerpoint/2010/main" val="1811893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Setup</a:t>
            </a:r>
            <a:r>
              <a:rPr lang="zh-CN" altLang="en-US" dirty="0" smtClean="0"/>
              <a:t>阶段：就是我们之前讲得利用单向</a:t>
            </a:r>
            <a:r>
              <a:rPr lang="en-US" altLang="zh-CN" dirty="0" smtClean="0"/>
              <a:t>hash</a:t>
            </a:r>
            <a:r>
              <a:rPr lang="zh-CN" altLang="en-US" dirty="0" smtClean="0"/>
              <a:t>链生成授权凭证；</a:t>
            </a:r>
            <a:endParaRPr lang="en-US" altLang="zh-CN" dirty="0" smtClean="0"/>
          </a:p>
          <a:p>
            <a:r>
              <a:rPr lang="zh-CN" altLang="en-US" dirty="0" smtClean="0"/>
              <a:t>匿名数据报告和奖励阶段：</a:t>
            </a:r>
            <a:r>
              <a:rPr lang="en-US" altLang="zh-CN" dirty="0" err="1" smtClean="0"/>
              <a:t>i</a:t>
            </a:r>
            <a:r>
              <a:rPr lang="zh-CN" altLang="en-US" dirty="0" smtClean="0"/>
              <a:t>）除公用事业提供商本身以外，没有其他实体可以学习电表的消费数据</a:t>
            </a:r>
            <a:r>
              <a:rPr lang="en-US" altLang="zh-CN" dirty="0" smtClean="0"/>
              <a:t>m</a:t>
            </a:r>
            <a:r>
              <a:rPr lang="zh-CN" altLang="en-US" dirty="0" smtClean="0"/>
              <a:t>，并且（</a:t>
            </a:r>
            <a:r>
              <a:rPr lang="en-US" altLang="zh-CN" dirty="0" smtClean="0"/>
              <a:t>ii</a:t>
            </a:r>
            <a:r>
              <a:rPr lang="zh-CN" altLang="en-US" dirty="0" smtClean="0"/>
              <a:t>）没有人可以学习用于认证数据的授权凭证</a:t>
            </a:r>
            <a:r>
              <a:rPr lang="en-US" altLang="zh-CN" dirty="0" err="1" smtClean="0"/>
              <a:t>Aj</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10</a:t>
            </a:fld>
            <a:endParaRPr lang="zh-CN" altLang="en-US"/>
          </a:p>
        </p:txBody>
      </p:sp>
    </p:spTree>
    <p:extLst>
      <p:ext uri="{BB962C8B-B14F-4D97-AF65-F5344CB8AC3E}">
        <p14:creationId xmlns:p14="http://schemas.microsoft.com/office/powerpoint/2010/main" val="246804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收到令牌后，公网提供商首先检查令牌有效期，如果未过有效期，公网提供商就会验证令牌签名。</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施诺尔身份认证；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它在数据库中搜索具有相同区分符</a:t>
            </a:r>
            <a:r>
              <a:rPr lang="en-US" altLang="zh-CN" dirty="0" smtClean="0"/>
              <a:t>D</a:t>
            </a:r>
            <a:r>
              <a:rPr lang="zh-CN" altLang="en-US" dirty="0" smtClean="0"/>
              <a:t>的令牌。如果未找到匹配项，则认为该令牌是新鲜的，</a:t>
            </a:r>
            <a:r>
              <a:rPr lang="en-US" altLang="zh-CN" dirty="0" smtClean="0"/>
              <a:t>UP</a:t>
            </a:r>
            <a:r>
              <a:rPr lang="zh-CN" altLang="en-US" dirty="0" smtClean="0"/>
              <a:t>记录值</a:t>
            </a:r>
            <a:r>
              <a:rPr lang="en-US" altLang="zh-CN" dirty="0" err="1" smtClean="0"/>
              <a:t>hC</a:t>
            </a:r>
            <a:r>
              <a:rPr lang="zh-CN" altLang="en-US" dirty="0" smtClean="0"/>
              <a:t>； </a:t>
            </a:r>
            <a:r>
              <a:rPr lang="en-US" altLang="zh-CN" dirty="0" smtClean="0"/>
              <a:t>y;</a:t>
            </a:r>
            <a:r>
              <a:rPr lang="zh-CN" altLang="en-US" dirty="0" smtClean="0"/>
              <a:t>日期</a:t>
            </a:r>
            <a:r>
              <a:rPr lang="en-US" altLang="zh-CN" dirty="0" smtClean="0"/>
              <a:t>=</a:t>
            </a:r>
            <a:r>
              <a:rPr lang="zh-CN" altLang="en-US" dirty="0" smtClean="0"/>
              <a:t>时间。如果找到匹配项，则</a:t>
            </a:r>
            <a:r>
              <a:rPr lang="en-US" altLang="zh-CN" dirty="0" smtClean="0"/>
              <a:t>UP</a:t>
            </a:r>
            <a:r>
              <a:rPr lang="zh-CN" altLang="en-US" dirty="0" smtClean="0"/>
              <a:t>可以恢复秘密值</a:t>
            </a:r>
            <a:r>
              <a:rPr lang="en-US" altLang="zh-CN" dirty="0" smtClean="0"/>
              <a:t>r</a:t>
            </a:r>
          </a:p>
          <a:p>
            <a:endParaRPr lang="zh-CN" altLang="en-US" dirty="0" smtClean="0"/>
          </a:p>
        </p:txBody>
      </p:sp>
      <p:sp>
        <p:nvSpPr>
          <p:cNvPr id="4" name="灯片编号占位符 3"/>
          <p:cNvSpPr>
            <a:spLocks noGrp="1"/>
          </p:cNvSpPr>
          <p:nvPr>
            <p:ph type="sldNum" sz="quarter" idx="10"/>
          </p:nvPr>
        </p:nvSpPr>
        <p:spPr/>
        <p:txBody>
          <a:bodyPr/>
          <a:lstStyle/>
          <a:p>
            <a:fld id="{6278152C-88DB-40D8-8B94-A0F67FA0304A}" type="slidenum">
              <a:rPr lang="zh-CN" altLang="en-US" smtClean="0"/>
              <a:t>11</a:t>
            </a:fld>
            <a:endParaRPr lang="zh-CN" altLang="en-US"/>
          </a:p>
        </p:txBody>
      </p:sp>
    </p:spTree>
    <p:extLst>
      <p:ext uri="{BB962C8B-B14F-4D97-AF65-F5344CB8AC3E}">
        <p14:creationId xmlns:p14="http://schemas.microsoft.com/office/powerpoint/2010/main" val="155942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模型由两部分组成，一个是认证一个是数据报告和奖励；</a:t>
            </a:r>
            <a:endParaRPr lang="en-US" altLang="zh-CN" dirty="0" smtClean="0"/>
          </a:p>
          <a:p>
            <a:r>
              <a:rPr lang="zh-CN" altLang="en-US" dirty="0" smtClean="0"/>
              <a:t>认证包括用户注册，公用电网提供者会给用户一个授权凭证，表示它是合法用户；</a:t>
            </a:r>
            <a:endParaRPr lang="en-US" altLang="zh-CN" dirty="0" smtClean="0"/>
          </a:p>
          <a:p>
            <a:r>
              <a:rPr lang="zh-CN" altLang="en-US" dirty="0" smtClean="0"/>
              <a:t>数据报告和奖励这一部分包括向公用事业单位发送详细的数据报告以及授权凭证，</a:t>
            </a:r>
            <a:r>
              <a:rPr lang="en-US" altLang="zh-CN" dirty="0" smtClean="0"/>
              <a:t>UP</a:t>
            </a:r>
            <a:r>
              <a:rPr lang="zh-CN" altLang="en-US" dirty="0" smtClean="0"/>
              <a:t>根据用户发送报告的详细性给予用户具有隐私保护的奖励，即不会这个过程还是匿名的。</a:t>
            </a:r>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12</a:t>
            </a:fld>
            <a:endParaRPr lang="zh-CN" altLang="en-US"/>
          </a:p>
        </p:txBody>
      </p:sp>
    </p:spTree>
    <p:extLst>
      <p:ext uri="{BB962C8B-B14F-4D97-AF65-F5344CB8AC3E}">
        <p14:creationId xmlns:p14="http://schemas.microsoft.com/office/powerpoint/2010/main" val="158427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Netem</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 </a:t>
            </a:r>
            <a:r>
              <a:rPr lang="en-US" altLang="zh-CN" sz="1200" b="0" i="0" kern="1200" dirty="0" smtClean="0">
                <a:solidFill>
                  <a:schemeClr val="tx1"/>
                </a:solidFill>
                <a:effectLst/>
                <a:latin typeface="+mn-lt"/>
                <a:ea typeface="+mn-ea"/>
                <a:cs typeface="+mn-cs"/>
              </a:rPr>
              <a:t>Linux 2.6 </a:t>
            </a:r>
            <a:r>
              <a:rPr lang="zh-CN" altLang="en-US" sz="1200" b="0" i="0" kern="1200" dirty="0" smtClean="0">
                <a:solidFill>
                  <a:schemeClr val="tx1"/>
                </a:solidFill>
                <a:effectLst/>
                <a:latin typeface="+mn-lt"/>
                <a:ea typeface="+mn-ea"/>
                <a:cs typeface="+mn-cs"/>
              </a:rPr>
              <a:t>及以上内核版本提供的一个网络模拟功能模块。该功能模块可以用来在性能良好的局域网中，模拟出复杂的互联网传输性能，诸如低带宽、传输延迟、丢包等等情况；</a:t>
            </a:r>
            <a:endParaRPr lang="en-US" altLang="zh-CN" sz="1200" b="0" i="0" kern="1200" dirty="0" smtClean="0">
              <a:solidFill>
                <a:schemeClr val="tx1"/>
              </a:solidFill>
              <a:effectLst/>
              <a:latin typeface="+mn-lt"/>
              <a:ea typeface="+mn-ea"/>
              <a:cs typeface="+mn-cs"/>
            </a:endParaRPr>
          </a:p>
          <a:p>
            <a:r>
              <a:rPr lang="en-US" altLang="zh-CN" dirty="0" smtClean="0"/>
              <a:t>UP</a:t>
            </a:r>
            <a:r>
              <a:rPr lang="zh-CN" altLang="en-US" dirty="0" smtClean="0"/>
              <a:t>在一台</a:t>
            </a:r>
            <a:r>
              <a:rPr lang="en-US" altLang="zh-CN" dirty="0" smtClean="0"/>
              <a:t>24</a:t>
            </a:r>
            <a:r>
              <a:rPr lang="zh-CN" altLang="en-US" dirty="0" smtClean="0"/>
              <a:t>核</a:t>
            </a:r>
            <a:r>
              <a:rPr lang="en-US" altLang="zh-CN" dirty="0" smtClean="0"/>
              <a:t>Xeon E5-2640</a:t>
            </a:r>
            <a:r>
              <a:rPr lang="zh-CN" altLang="en-US" dirty="0" smtClean="0"/>
              <a:t>机器上运行，而智能电表则位于第二台</a:t>
            </a:r>
            <a:r>
              <a:rPr lang="en-US" altLang="zh-CN" dirty="0" smtClean="0"/>
              <a:t>24</a:t>
            </a:r>
            <a:r>
              <a:rPr lang="zh-CN" altLang="en-US" dirty="0" smtClean="0"/>
              <a:t>核</a:t>
            </a:r>
            <a:r>
              <a:rPr lang="en-US" altLang="zh-CN" dirty="0" smtClean="0"/>
              <a:t>Xeon E5-2640</a:t>
            </a:r>
            <a:r>
              <a:rPr lang="zh-CN" altLang="en-US" dirty="0" smtClean="0"/>
              <a:t>机器上。</a:t>
            </a:r>
            <a:endParaRPr lang="en-US" altLang="zh-CN" dirty="0" smtClean="0"/>
          </a:p>
          <a:p>
            <a:r>
              <a:rPr lang="zh-CN" altLang="en-US" dirty="0" smtClean="0"/>
              <a:t>在实施我们的方案时，我们在</a:t>
            </a:r>
            <a:r>
              <a:rPr lang="en-US" altLang="zh-CN" dirty="0" smtClean="0"/>
              <a:t>UP</a:t>
            </a:r>
            <a:r>
              <a:rPr lang="zh-CN" altLang="en-US" dirty="0" smtClean="0"/>
              <a:t>机器上产生了多个线程，每个线程对应于执行一个唯一工作程序的工作，以服务于给定的智能电表请求。</a:t>
            </a:r>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13</a:t>
            </a:fld>
            <a:endParaRPr lang="zh-CN" altLang="en-US"/>
          </a:p>
        </p:txBody>
      </p:sp>
    </p:spTree>
    <p:extLst>
      <p:ext uri="{BB962C8B-B14F-4D97-AF65-F5344CB8AC3E}">
        <p14:creationId xmlns:p14="http://schemas.microsoft.com/office/powerpoint/2010/main" val="2815178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我们的评估结果如图</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所示。我们的结果表明，在实际部署设置中，</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SM</a:t>
            </a:r>
            <a:r>
              <a:rPr lang="zh-CN" altLang="en-US" sz="1200" b="0" i="0" kern="1200" dirty="0" smtClean="0">
                <a:solidFill>
                  <a:schemeClr val="tx1"/>
                </a:solidFill>
                <a:effectLst/>
                <a:latin typeface="+mn-lt"/>
                <a:ea typeface="+mn-ea"/>
                <a:cs typeface="+mn-cs"/>
              </a:rPr>
              <a:t>可以轻松容忍令牌生成，数据报告和奖励兑换的过程。也就是说，</a:t>
            </a:r>
            <a:r>
              <a:rPr lang="en-US" altLang="zh-CN" sz="1200" b="0" i="0" kern="1200" dirty="0" smtClean="0">
                <a:solidFill>
                  <a:schemeClr val="tx1"/>
                </a:solidFill>
                <a:effectLst/>
                <a:latin typeface="+mn-lt"/>
                <a:ea typeface="+mn-ea"/>
                <a:cs typeface="+mn-cs"/>
              </a:rPr>
              <a:t>SM</a:t>
            </a:r>
            <a:r>
              <a:rPr lang="zh-CN" altLang="en-US" sz="1200" b="0" i="0" kern="1200" dirty="0" smtClean="0">
                <a:solidFill>
                  <a:schemeClr val="tx1"/>
                </a:solidFill>
                <a:effectLst/>
                <a:latin typeface="+mn-lt"/>
                <a:ea typeface="+mn-ea"/>
                <a:cs typeface="+mn-cs"/>
              </a:rPr>
              <a:t>在获取授权令牌和兑换奖励时所看到的端到端延迟最多为</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毫秒</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这在很大程度上取决于通信延迟。</a:t>
            </a:r>
            <a:endParaRPr lang="en-US" altLang="zh-CN" sz="1200" b="0" i="0" kern="1200" dirty="0" smtClean="0">
              <a:solidFill>
                <a:schemeClr val="tx1"/>
              </a:solidFill>
              <a:effectLst/>
              <a:latin typeface="+mn-lt"/>
              <a:ea typeface="+mn-ea"/>
              <a:cs typeface="+mn-cs"/>
            </a:endParaRPr>
          </a:p>
          <a:p>
            <a:r>
              <a:rPr lang="en-US" altLang="zh-CN" dirty="0" smtClean="0"/>
              <a:t>SM</a:t>
            </a:r>
            <a:r>
              <a:rPr lang="zh-CN" altLang="en-US" dirty="0" smtClean="0"/>
              <a:t>需要计算许多指数以构造和盲目</a:t>
            </a:r>
            <a:r>
              <a:rPr lang="en-US" altLang="zh-CN" dirty="0" smtClean="0"/>
              <a:t>D</a:t>
            </a:r>
            <a:r>
              <a:rPr lang="zh-CN" altLang="en-US" dirty="0" smtClean="0"/>
              <a:t>，并且还应该验证</a:t>
            </a:r>
            <a:r>
              <a:rPr lang="en-US" altLang="zh-CN" dirty="0" smtClean="0"/>
              <a:t>UP</a:t>
            </a:r>
            <a:r>
              <a:rPr lang="zh-CN" altLang="en-US" dirty="0" smtClean="0"/>
              <a:t>发出的签名。考虑到我们的多线程实现，</a:t>
            </a:r>
            <a:r>
              <a:rPr lang="en-US" altLang="zh-CN" dirty="0" smtClean="0"/>
              <a:t>SM</a:t>
            </a:r>
            <a:r>
              <a:rPr lang="zh-CN" altLang="en-US" dirty="0" smtClean="0"/>
              <a:t>还可以批处理其授权和奖励兑换请求，而不会恶化见证的端到端延迟。在这里，随着并发请求数量的增加，线程池中的线程将耗尽，系统饱和</a:t>
            </a:r>
            <a:r>
              <a:rPr lang="en-US" altLang="zh-CN" dirty="0" smtClean="0"/>
              <a:t>-</a:t>
            </a:r>
            <a:r>
              <a:rPr lang="zh-CN" altLang="en-US" dirty="0" smtClean="0"/>
              <a:t>这解释了由每秒发出</a:t>
            </a:r>
            <a:r>
              <a:rPr lang="en-US" altLang="zh-CN" dirty="0" smtClean="0"/>
              <a:t>25</a:t>
            </a:r>
            <a:r>
              <a:rPr lang="zh-CN" altLang="en-US" dirty="0" smtClean="0"/>
              <a:t>个以上并发请求的</a:t>
            </a:r>
            <a:r>
              <a:rPr lang="en-US" altLang="zh-CN" dirty="0" smtClean="0"/>
              <a:t>SM</a:t>
            </a:r>
            <a:r>
              <a:rPr lang="zh-CN" altLang="en-US" dirty="0" smtClean="0"/>
              <a:t>测得的延迟急剧增加。</a:t>
            </a:r>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14</a:t>
            </a:fld>
            <a:endParaRPr lang="zh-CN" altLang="en-US"/>
          </a:p>
        </p:txBody>
      </p:sp>
    </p:spTree>
    <p:extLst>
      <p:ext uri="{BB962C8B-B14F-4D97-AF65-F5344CB8AC3E}">
        <p14:creationId xmlns:p14="http://schemas.microsoft.com/office/powerpoint/2010/main" val="3241965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现有的智能电网中，智能电表参与测量数据的收集以及向公用事业提供商报告数据。虽然存在确保这些操作不受电表保密的解决方案，但是这些解决方案不允许提供商获取详细的电能测量结果，这对于准确维护和配置智能电网至关重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我们的方案依赖于匿名网络的存在，以防止识别消息源。在未来的工作中，研究智能电网内匿名网络的可行性和实现将是有趣的。</a:t>
            </a:r>
          </a:p>
          <a:p>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15</a:t>
            </a:fld>
            <a:endParaRPr lang="zh-CN" altLang="en-US"/>
          </a:p>
        </p:txBody>
      </p:sp>
    </p:spTree>
    <p:extLst>
      <p:ext uri="{BB962C8B-B14F-4D97-AF65-F5344CB8AC3E}">
        <p14:creationId xmlns:p14="http://schemas.microsoft.com/office/powerpoint/2010/main" val="125235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16</a:t>
            </a:fld>
            <a:endParaRPr lang="zh-CN" altLang="en-US"/>
          </a:p>
        </p:txBody>
      </p:sp>
    </p:spTree>
    <p:extLst>
      <p:ext uri="{BB962C8B-B14F-4D97-AF65-F5344CB8AC3E}">
        <p14:creationId xmlns:p14="http://schemas.microsoft.com/office/powerpoint/2010/main" val="41426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2</a:t>
            </a:fld>
            <a:endParaRPr lang="zh-CN" altLang="en-US"/>
          </a:p>
        </p:txBody>
      </p:sp>
    </p:spTree>
    <p:extLst>
      <p:ext uri="{BB962C8B-B14F-4D97-AF65-F5344CB8AC3E}">
        <p14:creationId xmlns:p14="http://schemas.microsoft.com/office/powerpoint/2010/main" val="3764170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3</a:t>
            </a:fld>
            <a:endParaRPr lang="zh-CN" altLang="en-US"/>
          </a:p>
        </p:txBody>
      </p:sp>
    </p:spTree>
    <p:extLst>
      <p:ext uri="{BB962C8B-B14F-4D97-AF65-F5344CB8AC3E}">
        <p14:creationId xmlns:p14="http://schemas.microsoft.com/office/powerpoint/2010/main" val="13873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smtClean="0">
                <a:latin typeface="Calibri" panose="020F0502020204030204" pitchFamily="34" charset="0"/>
                <a:cs typeface="Times New Roman" panose="02020603050405020304" pitchFamily="18" charset="0"/>
              </a:rPr>
              <a:t>奖励</a:t>
            </a:r>
            <a:r>
              <a:rPr lang="zh-CN" altLang="zh-CN" sz="1200" kern="100" dirty="0" smtClean="0">
                <a:latin typeface="Calibri" panose="020F0502020204030204" pitchFamily="34" charset="0"/>
                <a:cs typeface="Times New Roman" panose="02020603050405020304" pitchFamily="18" charset="0"/>
              </a:rPr>
              <a:t>和用户报告的详细度量进行交换。（报告越详细，奖励越多）</a:t>
            </a:r>
            <a:r>
              <a:rPr lang="zh-CN" altLang="en-US" sz="1200" kern="100" dirty="0" smtClean="0">
                <a:latin typeface="Calibri" panose="020F0502020204030204" pitchFamily="34" charset="0"/>
                <a:cs typeface="Times New Roman" panose="02020603050405020304" pitchFamily="18" charset="0"/>
              </a:rPr>
              <a:t>，奖励机制激励用户愿意提供更详细的数据信息。</a:t>
            </a:r>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4</a:t>
            </a:fld>
            <a:endParaRPr lang="zh-CN" altLang="en-US"/>
          </a:p>
        </p:txBody>
      </p:sp>
    </p:spTree>
    <p:extLst>
      <p:ext uri="{BB962C8B-B14F-4D97-AF65-F5344CB8AC3E}">
        <p14:creationId xmlns:p14="http://schemas.microsoft.com/office/powerpoint/2010/main" val="597543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78152C-88DB-40D8-8B94-A0F67FA0304A}" type="slidenum">
              <a:rPr lang="zh-CN" altLang="en-US" smtClean="0"/>
              <a:t>5</a:t>
            </a:fld>
            <a:endParaRPr lang="zh-CN" altLang="en-US"/>
          </a:p>
        </p:txBody>
      </p:sp>
    </p:spTree>
    <p:extLst>
      <p:ext uri="{BB962C8B-B14F-4D97-AF65-F5344CB8AC3E}">
        <p14:creationId xmlns:p14="http://schemas.microsoft.com/office/powerpoint/2010/main" val="2367059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模型由两部分组成，一个是认证过程，一个是数据报告和奖励；</a:t>
            </a:r>
            <a:endParaRPr lang="en-US" altLang="zh-CN" dirty="0" smtClean="0"/>
          </a:p>
          <a:p>
            <a:r>
              <a:rPr lang="zh-CN" altLang="en-US" dirty="0" smtClean="0"/>
              <a:t>认证包括用户注册，公用电网提供者会给用户一个授权凭证，表示它是合法用户；</a:t>
            </a:r>
            <a:endParaRPr lang="en-US" altLang="zh-CN" dirty="0" smtClean="0"/>
          </a:p>
          <a:p>
            <a:r>
              <a:rPr lang="zh-CN" altLang="en-US" dirty="0" smtClean="0"/>
              <a:t>数据报告和奖励这一部分包括智能电表向公网提供商发送详细的数据报告以及授权凭证，</a:t>
            </a:r>
            <a:r>
              <a:rPr lang="en-US" altLang="zh-CN" dirty="0" smtClean="0"/>
              <a:t>UP</a:t>
            </a:r>
            <a:r>
              <a:rPr lang="zh-CN" altLang="en-US" dirty="0" smtClean="0"/>
              <a:t>根据用户发送报告的详细性给予用户具有隐私保护的奖励</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6278152C-88DB-40D8-8B94-A0F67FA0304A}" type="slidenum">
              <a:rPr lang="zh-CN" altLang="en-US" smtClean="0"/>
              <a:t>6</a:t>
            </a:fld>
            <a:endParaRPr lang="zh-CN" altLang="en-US"/>
          </a:p>
        </p:txBody>
      </p:sp>
    </p:spTree>
    <p:extLst>
      <p:ext uri="{BB962C8B-B14F-4D97-AF65-F5344CB8AC3E}">
        <p14:creationId xmlns:p14="http://schemas.microsoft.com/office/powerpoint/2010/main" val="204516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7</a:t>
            </a:fld>
            <a:endParaRPr lang="zh-CN" altLang="en-US"/>
          </a:p>
        </p:txBody>
      </p:sp>
    </p:spTree>
    <p:extLst>
      <p:ext uri="{BB962C8B-B14F-4D97-AF65-F5344CB8AC3E}">
        <p14:creationId xmlns:p14="http://schemas.microsoft.com/office/powerpoint/2010/main" val="11085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8</a:t>
            </a:fld>
            <a:endParaRPr lang="zh-CN" altLang="en-US"/>
          </a:p>
        </p:txBody>
      </p:sp>
    </p:spTree>
    <p:extLst>
      <p:ext uri="{BB962C8B-B14F-4D97-AF65-F5344CB8AC3E}">
        <p14:creationId xmlns:p14="http://schemas.microsoft.com/office/powerpoint/2010/main" val="2797836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仪表选出随机种子</a:t>
            </a:r>
            <a:r>
              <a:rPr lang="en-US" altLang="zh-CN" sz="1200" kern="1200" dirty="0" err="1" smtClean="0">
                <a:solidFill>
                  <a:schemeClr val="tx1"/>
                </a:solidFill>
                <a:effectLst/>
                <a:latin typeface="+mn-lt"/>
                <a:ea typeface="+mn-ea"/>
                <a:cs typeface="+mn-cs"/>
              </a:rPr>
              <a:t>Rs</a:t>
            </a:r>
            <a:r>
              <a:rPr lang="zh-CN" altLang="zh-CN" sz="1200" kern="1200" dirty="0" smtClean="0">
                <a:solidFill>
                  <a:schemeClr val="tx1"/>
                </a:solidFill>
                <a:effectLst/>
                <a:latin typeface="+mn-lt"/>
                <a:ea typeface="+mn-ea"/>
                <a:cs typeface="+mn-cs"/>
              </a:rPr>
              <a:t>并将它作为链根</a:t>
            </a:r>
            <a:r>
              <a:rPr lang="en-US" altLang="zh-CN" sz="1200" kern="1200" dirty="0" smtClean="0">
                <a:solidFill>
                  <a:schemeClr val="tx1"/>
                </a:solidFill>
                <a:effectLst/>
                <a:latin typeface="+mn-lt"/>
                <a:ea typeface="+mn-ea"/>
                <a:cs typeface="+mn-cs"/>
              </a:rPr>
              <a:t>A0     </a:t>
            </a:r>
            <a:r>
              <a:rPr lang="en-US" altLang="zh-CN" sz="1200" kern="1200" dirty="0" err="1" smtClean="0">
                <a:solidFill>
                  <a:schemeClr val="tx1"/>
                </a:solidFill>
                <a:effectLst/>
                <a:latin typeface="+mn-lt"/>
                <a:ea typeface="+mn-ea"/>
                <a:cs typeface="+mn-cs"/>
              </a:rPr>
              <a:t>Rs</a:t>
            </a:r>
            <a:r>
              <a:rPr lang="zh-CN" altLang="zh-CN" sz="1200" kern="1200" dirty="0" smtClean="0">
                <a:solidFill>
                  <a:schemeClr val="tx1"/>
                </a:solidFill>
                <a:effectLst/>
                <a:latin typeface="+mn-lt"/>
                <a:ea typeface="+mn-ea"/>
                <a:cs typeface="+mn-cs"/>
              </a:rPr>
              <a:t>，仪表随后计算出</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个凭证的哈希链</a:t>
            </a:r>
            <a:r>
              <a:rPr lang="en-US" altLang="zh-CN" sz="1200" kern="1200" dirty="0" smtClean="0">
                <a:solidFill>
                  <a:schemeClr val="tx1"/>
                </a:solidFill>
                <a:effectLst/>
                <a:latin typeface="+mn-lt"/>
                <a:ea typeface="+mn-ea"/>
                <a:cs typeface="+mn-cs"/>
              </a:rPr>
              <a:t>Ai    H</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Ai-1</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278152C-88DB-40D8-8B94-A0F67FA0304A}" type="slidenum">
              <a:rPr lang="zh-CN" altLang="en-US" smtClean="0"/>
              <a:t>9</a:t>
            </a:fld>
            <a:endParaRPr lang="zh-CN" altLang="en-US"/>
          </a:p>
        </p:txBody>
      </p:sp>
    </p:spTree>
    <p:extLst>
      <p:ext uri="{BB962C8B-B14F-4D97-AF65-F5344CB8AC3E}">
        <p14:creationId xmlns:p14="http://schemas.microsoft.com/office/powerpoint/2010/main" val="406506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灯片编号占位符 8"/>
          <p:cNvSpPr txBox="1"/>
          <p:nvPr userDrawn="1"/>
        </p:nvSpPr>
        <p:spPr>
          <a:xfrm>
            <a:off x="4355976" y="4803204"/>
            <a:ext cx="432048" cy="2160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1E90B88-C309-4CD3-A6BC-57E9541D5A57}" type="slidenum">
              <a:rPr lang="zh-CN" altLang="en-US" sz="800" smtClean="0"/>
              <a:t>‹#›</a:t>
            </a:fld>
            <a:endParaRPr lang="zh-CN" altLang="en-US" sz="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Box 143"/>
          <p:cNvSpPr txBox="1"/>
          <p:nvPr/>
        </p:nvSpPr>
        <p:spPr>
          <a:xfrm>
            <a:off x="2987824" y="1346820"/>
            <a:ext cx="5400600" cy="1261884"/>
          </a:xfrm>
          <a:prstGeom prst="rect">
            <a:avLst/>
          </a:prstGeom>
          <a:noFill/>
        </p:spPr>
        <p:txBody>
          <a:bodyPr wrap="square" rtlCol="0">
            <a:spAutoFit/>
          </a:bodyPr>
          <a:lstStyle/>
          <a:p>
            <a:r>
              <a:rPr lang="en-US" altLang="zh-CN" sz="2800" dirty="0"/>
              <a:t>Enabling Anonymous Authorization</a:t>
            </a:r>
          </a:p>
          <a:p>
            <a:r>
              <a:rPr lang="en-US" altLang="zh-CN" sz="2800" dirty="0"/>
              <a:t>and Rewarding in the Smart </a:t>
            </a:r>
            <a:r>
              <a:rPr lang="en-US" altLang="zh-CN" sz="2800" dirty="0" smtClean="0"/>
              <a:t>Grid</a:t>
            </a:r>
          </a:p>
          <a:p>
            <a:pPr algn="ctr"/>
            <a:r>
              <a:rPr lang="zh-CN" altLang="en-US" sz="2000" b="1" dirty="0">
                <a:ln w="6350">
                  <a:noFill/>
                </a:ln>
                <a:solidFill>
                  <a:schemeClr val="tx1">
                    <a:lumMod val="75000"/>
                    <a:lumOff val="25000"/>
                  </a:schemeClr>
                </a:solidFill>
                <a:latin typeface="等线" panose="02010600030101010101" pitchFamily="2" charset="-122"/>
                <a:ea typeface="等线" panose="02010600030101010101" pitchFamily="2" charset="-122"/>
              </a:rPr>
              <a:t>在智能电网中启用匿名授权和奖励</a:t>
            </a:r>
          </a:p>
        </p:txBody>
      </p:sp>
      <p:grpSp>
        <p:nvGrpSpPr>
          <p:cNvPr id="3" name="组合 2"/>
          <p:cNvGrpSpPr/>
          <p:nvPr/>
        </p:nvGrpSpPr>
        <p:grpSpPr>
          <a:xfrm>
            <a:off x="3560975" y="3512985"/>
            <a:ext cx="3232393" cy="276999"/>
            <a:chOff x="3275856" y="2981088"/>
            <a:chExt cx="3232393" cy="276999"/>
          </a:xfrm>
        </p:grpSpPr>
        <p:grpSp>
          <p:nvGrpSpPr>
            <p:cNvPr id="146" name="组合 145"/>
            <p:cNvGrpSpPr/>
            <p:nvPr/>
          </p:nvGrpSpPr>
          <p:grpSpPr>
            <a:xfrm>
              <a:off x="3275856" y="3009913"/>
              <a:ext cx="219347" cy="219347"/>
              <a:chOff x="801291" y="3535885"/>
              <a:chExt cx="219347" cy="219347"/>
            </a:xfrm>
          </p:grpSpPr>
          <p:sp>
            <p:nvSpPr>
              <p:cNvPr id="147" name="Oval 10"/>
              <p:cNvSpPr>
                <a:spLocks noChangeArrowheads="1"/>
              </p:cNvSpPr>
              <p:nvPr/>
            </p:nvSpPr>
            <p:spPr bwMode="auto">
              <a:xfrm>
                <a:off x="801291" y="3535885"/>
                <a:ext cx="219347" cy="219347"/>
              </a:xfrm>
              <a:prstGeom prst="ellipse">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48" name="组合 147"/>
              <p:cNvGrpSpPr/>
              <p:nvPr/>
            </p:nvGrpSpPr>
            <p:grpSpPr>
              <a:xfrm>
                <a:off x="860980" y="3583766"/>
                <a:ext cx="100336" cy="114060"/>
                <a:chOff x="860980" y="3583766"/>
                <a:chExt cx="100336" cy="114060"/>
              </a:xfrm>
            </p:grpSpPr>
            <p:sp>
              <p:nvSpPr>
                <p:cNvPr id="149"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50"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grpSp>
          <p:nvGrpSpPr>
            <p:cNvPr id="151" name="Group 14"/>
            <p:cNvGrpSpPr/>
            <p:nvPr/>
          </p:nvGrpSpPr>
          <p:grpSpPr bwMode="auto">
            <a:xfrm>
              <a:off x="5020668" y="3009913"/>
              <a:ext cx="219347" cy="219347"/>
              <a:chOff x="4248" y="3024"/>
              <a:chExt cx="600" cy="599"/>
            </a:xfrm>
          </p:grpSpPr>
          <p:sp>
            <p:nvSpPr>
              <p:cNvPr id="152" name="Oval 15"/>
              <p:cNvSpPr>
                <a:spLocks noChangeArrowheads="1"/>
              </p:cNvSpPr>
              <p:nvPr/>
            </p:nvSpPr>
            <p:spPr bwMode="auto">
              <a:xfrm>
                <a:off x="4248" y="3024"/>
                <a:ext cx="600" cy="599"/>
              </a:xfrm>
              <a:prstGeom prst="ellipse">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153" name="Group 16"/>
              <p:cNvGrpSpPr/>
              <p:nvPr/>
            </p:nvGrpSpPr>
            <p:grpSpPr bwMode="auto">
              <a:xfrm>
                <a:off x="4441" y="3144"/>
                <a:ext cx="215" cy="345"/>
                <a:chOff x="4441" y="3144"/>
                <a:chExt cx="215" cy="345"/>
              </a:xfrm>
            </p:grpSpPr>
            <p:sp>
              <p:nvSpPr>
                <p:cNvPr id="154"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155"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156" name="Text Box 19"/>
            <p:cNvSpPr txBox="1">
              <a:spLocks noChangeArrowheads="1"/>
            </p:cNvSpPr>
            <p:nvPr/>
          </p:nvSpPr>
          <p:spPr bwMode="auto">
            <a:xfrm>
              <a:off x="3485678" y="2981088"/>
              <a:ext cx="1415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dirty="0">
                  <a:solidFill>
                    <a:schemeClr val="tx1">
                      <a:lumMod val="50000"/>
                      <a:lumOff val="50000"/>
                    </a:schemeClr>
                  </a:solidFill>
                  <a:latin typeface="微软雅黑" pitchFamily="34" charset="-122"/>
                  <a:ea typeface="微软雅黑" pitchFamily="34" charset="-122"/>
                </a:rPr>
                <a:t>指导老师</a:t>
              </a:r>
              <a:r>
                <a:rPr lang="zh-CN" altLang="en-US" sz="1200" dirty="0" smtClean="0">
                  <a:solidFill>
                    <a:schemeClr val="tx1">
                      <a:lumMod val="50000"/>
                      <a:lumOff val="50000"/>
                    </a:schemeClr>
                  </a:solidFill>
                  <a:latin typeface="微软雅黑" pitchFamily="34" charset="-122"/>
                  <a:ea typeface="微软雅黑" pitchFamily="34" charset="-122"/>
                </a:rPr>
                <a:t>：王亮亮</a:t>
              </a:r>
              <a:endParaRPr lang="en-US" altLang="zh-CN" sz="1200" dirty="0">
                <a:solidFill>
                  <a:schemeClr val="tx1">
                    <a:lumMod val="50000"/>
                    <a:lumOff val="50000"/>
                  </a:schemeClr>
                </a:solidFill>
                <a:latin typeface="微软雅黑" pitchFamily="34" charset="-122"/>
                <a:ea typeface="微软雅黑" pitchFamily="34" charset="-122"/>
              </a:endParaRPr>
            </a:p>
          </p:txBody>
        </p:sp>
        <p:sp>
          <p:nvSpPr>
            <p:cNvPr id="157" name="Text Box 20"/>
            <p:cNvSpPr txBox="1">
              <a:spLocks noChangeArrowheads="1"/>
            </p:cNvSpPr>
            <p:nvPr/>
          </p:nvSpPr>
          <p:spPr bwMode="auto">
            <a:xfrm>
              <a:off x="5246365" y="2981088"/>
              <a:ext cx="12618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dirty="0">
                  <a:solidFill>
                    <a:schemeClr val="tx1">
                      <a:lumMod val="50000"/>
                      <a:lumOff val="50000"/>
                    </a:schemeClr>
                  </a:solidFill>
                  <a:latin typeface="微软雅黑" pitchFamily="34" charset="-122"/>
                  <a:ea typeface="微软雅黑" pitchFamily="34" charset="-122"/>
                </a:rPr>
                <a:t>报告人</a:t>
              </a:r>
              <a:r>
                <a:rPr lang="zh-CN" altLang="en-US" sz="1200" dirty="0" smtClean="0">
                  <a:solidFill>
                    <a:schemeClr val="tx1">
                      <a:lumMod val="50000"/>
                      <a:lumOff val="50000"/>
                    </a:schemeClr>
                  </a:solidFill>
                  <a:latin typeface="微软雅黑" pitchFamily="34" charset="-122"/>
                  <a:ea typeface="微软雅黑" pitchFamily="34" charset="-122"/>
                </a:rPr>
                <a:t>：谷朝阳</a:t>
              </a:r>
              <a:endParaRPr lang="en-US" altLang="zh-CN" sz="1200" dirty="0">
                <a:solidFill>
                  <a:schemeClr val="tx1">
                    <a:lumMod val="50000"/>
                    <a:lumOff val="50000"/>
                  </a:schemeClr>
                </a:solidFill>
                <a:latin typeface="微软雅黑" pitchFamily="34" charset="-122"/>
                <a:ea typeface="微软雅黑" pitchFamily="34" charset="-122"/>
              </a:endParaRPr>
            </a:p>
          </p:txBody>
        </p:sp>
      </p:grpSp>
      <p:sp>
        <p:nvSpPr>
          <p:cNvPr id="1137" name="矩形 1136"/>
          <p:cNvSpPr/>
          <p:nvPr/>
        </p:nvSpPr>
        <p:spPr>
          <a:xfrm>
            <a:off x="3789337" y="2715682"/>
            <a:ext cx="4828407" cy="307777"/>
          </a:xfrm>
          <a:prstGeom prst="rect">
            <a:avLst/>
          </a:prstGeom>
        </p:spPr>
        <p:txBody>
          <a:bodyPr wrap="square">
            <a:spAutoFit/>
          </a:bodyPr>
          <a:lstStyle/>
          <a:p>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Shanghai University of Electric Power</a:t>
            </a:r>
          </a:p>
        </p:txBody>
      </p:sp>
      <p:grpSp>
        <p:nvGrpSpPr>
          <p:cNvPr id="2" name="组合 1"/>
          <p:cNvGrpSpPr/>
          <p:nvPr/>
        </p:nvGrpSpPr>
        <p:grpSpPr>
          <a:xfrm>
            <a:off x="759658" y="1025044"/>
            <a:ext cx="2184453" cy="2651256"/>
            <a:chOff x="827584" y="984393"/>
            <a:chExt cx="2184453" cy="2651256"/>
          </a:xfrm>
        </p:grpSpPr>
        <p:grpSp>
          <p:nvGrpSpPr>
            <p:cNvPr id="1622" name="组合 1621"/>
            <p:cNvGrpSpPr/>
            <p:nvPr/>
          </p:nvGrpSpPr>
          <p:grpSpPr>
            <a:xfrm>
              <a:off x="1339705" y="1646074"/>
              <a:ext cx="1241785" cy="1989575"/>
              <a:chOff x="996950" y="2262188"/>
              <a:chExt cx="434975" cy="696913"/>
            </a:xfrm>
          </p:grpSpPr>
          <p:sp>
            <p:nvSpPr>
              <p:cNvPr id="1419" name="Freeform 8"/>
              <p:cNvSpPr>
                <a:spLocks noEditPoints="1"/>
              </p:cNvSpPr>
              <p:nvPr/>
            </p:nvSpPr>
            <p:spPr bwMode="auto">
              <a:xfrm>
                <a:off x="1219200" y="2300288"/>
                <a:ext cx="93663" cy="96838"/>
              </a:xfrm>
              <a:custGeom>
                <a:avLst/>
                <a:gdLst>
                  <a:gd name="T0" fmla="*/ 81 w 87"/>
                  <a:gd name="T1" fmla="*/ 23 h 91"/>
                  <a:gd name="T2" fmla="*/ 79 w 87"/>
                  <a:gd name="T3" fmla="*/ 19 h 91"/>
                  <a:gd name="T4" fmla="*/ 70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6 w 87"/>
                  <a:gd name="T33" fmla="*/ 22 h 91"/>
                  <a:gd name="T34" fmla="*/ 8 w 87"/>
                  <a:gd name="T35" fmla="*/ 31 h 91"/>
                  <a:gd name="T36" fmla="*/ 7 w 87"/>
                  <a:gd name="T37" fmla="*/ 35 h 91"/>
                  <a:gd name="T38" fmla="*/ 0 w 87"/>
                  <a:gd name="T39" fmla="*/ 41 h 91"/>
                  <a:gd name="T40" fmla="*/ 0 w 87"/>
                  <a:gd name="T41" fmla="*/ 45 h 91"/>
                  <a:gd name="T42" fmla="*/ 6 w 87"/>
                  <a:gd name="T43" fmla="*/ 52 h 91"/>
                  <a:gd name="T44" fmla="*/ 7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5 w 87"/>
                  <a:gd name="T65" fmla="*/ 91 h 91"/>
                  <a:gd name="T66" fmla="*/ 51 w 87"/>
                  <a:gd name="T67" fmla="*/ 85 h 91"/>
                  <a:gd name="T68" fmla="*/ 56 w 87"/>
                  <a:gd name="T69" fmla="*/ 83 h 91"/>
                  <a:gd name="T70" fmla="*/ 62 w 87"/>
                  <a:gd name="T71" fmla="*/ 86 h 91"/>
                  <a:gd name="T72" fmla="*/ 64 w 87"/>
                  <a:gd name="T73" fmla="*/ 79 h 91"/>
                  <a:gd name="T74" fmla="*/ 68 w 87"/>
                  <a:gd name="T75" fmla="*/ 77 h 91"/>
                  <a:gd name="T76" fmla="*/ 76 w 87"/>
                  <a:gd name="T77" fmla="*/ 76 h 91"/>
                  <a:gd name="T78" fmla="*/ 79 w 87"/>
                  <a:gd name="T79" fmla="*/ 72 h 91"/>
                  <a:gd name="T80" fmla="*/ 78 w 87"/>
                  <a:gd name="T81" fmla="*/ 63 h 91"/>
                  <a:gd name="T82" fmla="*/ 79 w 87"/>
                  <a:gd name="T83" fmla="*/ 59 h 91"/>
                  <a:gd name="T84" fmla="*/ 86 w 87"/>
                  <a:gd name="T85" fmla="*/ 54 h 91"/>
                  <a:gd name="T86" fmla="*/ 87 w 87"/>
                  <a:gd name="T87" fmla="*/ 50 h 91"/>
                  <a:gd name="T88" fmla="*/ 82 w 87"/>
                  <a:gd name="T89" fmla="*/ 43 h 91"/>
                  <a:gd name="T90" fmla="*/ 81 w 87"/>
                  <a:gd name="T91" fmla="*/ 38 h 91"/>
                  <a:gd name="T92" fmla="*/ 85 w 87"/>
                  <a:gd name="T93" fmla="*/ 30 h 91"/>
                  <a:gd name="T94" fmla="*/ 74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1 w 87"/>
                  <a:gd name="T107" fmla="*/ 31 h 91"/>
                  <a:gd name="T108" fmla="*/ 27 w 87"/>
                  <a:gd name="T109" fmla="*/ 41 h 91"/>
                  <a:gd name="T110" fmla="*/ 10 w 87"/>
                  <a:gd name="T111" fmla="*/ 35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2" y="25"/>
                      <a:pt x="82" y="24"/>
                      <a:pt x="81" y="23"/>
                    </a:cubicBezTo>
                    <a:cubicBezTo>
                      <a:pt x="76" y="25"/>
                      <a:pt x="76" y="25"/>
                      <a:pt x="76" y="25"/>
                    </a:cubicBezTo>
                    <a:cubicBezTo>
                      <a:pt x="76" y="24"/>
                      <a:pt x="75" y="23"/>
                      <a:pt x="75" y="23"/>
                    </a:cubicBezTo>
                    <a:cubicBezTo>
                      <a:pt x="79" y="19"/>
                      <a:pt x="79" y="19"/>
                      <a:pt x="79" y="19"/>
                    </a:cubicBezTo>
                    <a:cubicBezTo>
                      <a:pt x="78" y="18"/>
                      <a:pt x="77" y="17"/>
                      <a:pt x="77" y="16"/>
                    </a:cubicBezTo>
                    <a:cubicBezTo>
                      <a:pt x="72" y="19"/>
                      <a:pt x="72" y="19"/>
                      <a:pt x="72" y="19"/>
                    </a:cubicBezTo>
                    <a:cubicBezTo>
                      <a:pt x="72" y="18"/>
                      <a:pt x="71" y="18"/>
                      <a:pt x="70" y="17"/>
                    </a:cubicBezTo>
                    <a:cubicBezTo>
                      <a:pt x="74" y="13"/>
                      <a:pt x="74" y="13"/>
                      <a:pt x="74" y="13"/>
                    </a:cubicBezTo>
                    <a:cubicBezTo>
                      <a:pt x="73" y="12"/>
                      <a:pt x="72" y="11"/>
                      <a:pt x="71" y="10"/>
                    </a:cubicBezTo>
                    <a:cubicBezTo>
                      <a:pt x="67" y="14"/>
                      <a:pt x="67" y="14"/>
                      <a:pt x="67" y="14"/>
                    </a:cubicBezTo>
                    <a:cubicBezTo>
                      <a:pt x="67" y="14"/>
                      <a:pt x="66" y="13"/>
                      <a:pt x="65" y="13"/>
                    </a:cubicBezTo>
                    <a:cubicBezTo>
                      <a:pt x="68" y="8"/>
                      <a:pt x="68" y="8"/>
                      <a:pt x="68" y="8"/>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8"/>
                      <a:pt x="55" y="8"/>
                      <a:pt x="55" y="8"/>
                    </a:cubicBezTo>
                    <a:cubicBezTo>
                      <a:pt x="54" y="7"/>
                      <a:pt x="54" y="7"/>
                      <a:pt x="53" y="7"/>
                    </a:cubicBezTo>
                    <a:cubicBezTo>
                      <a:pt x="53" y="1"/>
                      <a:pt x="53" y="1"/>
                      <a:pt x="53" y="1"/>
                    </a:cubicBezTo>
                    <a:cubicBezTo>
                      <a:pt x="52" y="1"/>
                      <a:pt x="51" y="1"/>
                      <a:pt x="50" y="1"/>
                    </a:cubicBezTo>
                    <a:cubicBezTo>
                      <a:pt x="49" y="6"/>
                      <a:pt x="49" y="6"/>
                      <a:pt x="49" y="6"/>
                    </a:cubicBezTo>
                    <a:cubicBezTo>
                      <a:pt x="48" y="6"/>
                      <a:pt x="47" y="6"/>
                      <a:pt x="46" y="6"/>
                    </a:cubicBezTo>
                    <a:cubicBezTo>
                      <a:pt x="46" y="0"/>
                      <a:pt x="46" y="0"/>
                      <a:pt x="46" y="0"/>
                    </a:cubicBezTo>
                    <a:cubicBezTo>
                      <a:pt x="45" y="0"/>
                      <a:pt x="43"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3" y="7"/>
                      <a:pt x="33" y="7"/>
                    </a:cubicBezTo>
                    <a:cubicBezTo>
                      <a:pt x="30" y="2"/>
                      <a:pt x="30" y="2"/>
                      <a:pt x="30" y="2"/>
                    </a:cubicBezTo>
                    <a:cubicBezTo>
                      <a:pt x="29" y="3"/>
                      <a:pt x="28" y="3"/>
                      <a:pt x="27" y="3"/>
                    </a:cubicBezTo>
                    <a:cubicBezTo>
                      <a:pt x="29" y="9"/>
                      <a:pt x="29" y="9"/>
                      <a:pt x="29" y="9"/>
                    </a:cubicBezTo>
                    <a:cubicBezTo>
                      <a:pt x="28" y="9"/>
                      <a:pt x="28" y="9"/>
                      <a:pt x="27" y="10"/>
                    </a:cubicBezTo>
                    <a:cubicBezTo>
                      <a:pt x="27" y="10"/>
                      <a:pt x="27" y="10"/>
                      <a:pt x="26" y="10"/>
                    </a:cubicBezTo>
                    <a:cubicBezTo>
                      <a:pt x="23" y="5"/>
                      <a:pt x="23" y="5"/>
                      <a:pt x="23" y="5"/>
                    </a:cubicBezTo>
                    <a:cubicBezTo>
                      <a:pt x="22" y="6"/>
                      <a:pt x="21" y="7"/>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0" y="16"/>
                      <a:pt x="10" y="17"/>
                      <a:pt x="9" y="18"/>
                    </a:cubicBezTo>
                    <a:cubicBezTo>
                      <a:pt x="13" y="22"/>
                      <a:pt x="13" y="22"/>
                      <a:pt x="13" y="22"/>
                    </a:cubicBezTo>
                    <a:cubicBezTo>
                      <a:pt x="12" y="23"/>
                      <a:pt x="12" y="24"/>
                      <a:pt x="11" y="24"/>
                    </a:cubicBezTo>
                    <a:cubicBezTo>
                      <a:pt x="6" y="22"/>
                      <a:pt x="6" y="22"/>
                      <a:pt x="6" y="22"/>
                    </a:cubicBezTo>
                    <a:cubicBezTo>
                      <a:pt x="6" y="23"/>
                      <a:pt x="5" y="24"/>
                      <a:pt x="5" y="25"/>
                    </a:cubicBezTo>
                    <a:cubicBezTo>
                      <a:pt x="9" y="28"/>
                      <a:pt x="9" y="28"/>
                      <a:pt x="9" y="28"/>
                    </a:cubicBezTo>
                    <a:cubicBezTo>
                      <a:pt x="9" y="29"/>
                      <a:pt x="9" y="30"/>
                      <a:pt x="8" y="31"/>
                    </a:cubicBezTo>
                    <a:cubicBezTo>
                      <a:pt x="3" y="29"/>
                      <a:pt x="3" y="29"/>
                      <a:pt x="3" y="29"/>
                    </a:cubicBezTo>
                    <a:cubicBezTo>
                      <a:pt x="3" y="30"/>
                      <a:pt x="2" y="32"/>
                      <a:pt x="2" y="33"/>
                    </a:cubicBezTo>
                    <a:cubicBezTo>
                      <a:pt x="7" y="35"/>
                      <a:pt x="7" y="35"/>
                      <a:pt x="7" y="35"/>
                    </a:cubicBezTo>
                    <a:cubicBezTo>
                      <a:pt x="7" y="36"/>
                      <a:pt x="6" y="37"/>
                      <a:pt x="6" y="37"/>
                    </a:cubicBezTo>
                    <a:cubicBezTo>
                      <a:pt x="1" y="37"/>
                      <a:pt x="1" y="37"/>
                      <a:pt x="1" y="37"/>
                    </a:cubicBezTo>
                    <a:cubicBezTo>
                      <a:pt x="1" y="38"/>
                      <a:pt x="1" y="39"/>
                      <a:pt x="0" y="41"/>
                    </a:cubicBezTo>
                    <a:cubicBezTo>
                      <a:pt x="6" y="42"/>
                      <a:pt x="6" y="42"/>
                      <a:pt x="6" y="42"/>
                    </a:cubicBezTo>
                    <a:cubicBezTo>
                      <a:pt x="6" y="43"/>
                      <a:pt x="6" y="44"/>
                      <a:pt x="6" y="45"/>
                    </a:cubicBezTo>
                    <a:cubicBezTo>
                      <a:pt x="0" y="45"/>
                      <a:pt x="0" y="45"/>
                      <a:pt x="0" y="45"/>
                    </a:cubicBezTo>
                    <a:cubicBezTo>
                      <a:pt x="0" y="46"/>
                      <a:pt x="0" y="48"/>
                      <a:pt x="0" y="49"/>
                    </a:cubicBezTo>
                    <a:cubicBezTo>
                      <a:pt x="6" y="49"/>
                      <a:pt x="6" y="49"/>
                      <a:pt x="6" y="49"/>
                    </a:cubicBezTo>
                    <a:cubicBezTo>
                      <a:pt x="6" y="50"/>
                      <a:pt x="6" y="51"/>
                      <a:pt x="6" y="52"/>
                    </a:cubicBezTo>
                    <a:cubicBezTo>
                      <a:pt x="1" y="53"/>
                      <a:pt x="1" y="53"/>
                      <a:pt x="1" y="53"/>
                    </a:cubicBezTo>
                    <a:cubicBezTo>
                      <a:pt x="1" y="55"/>
                      <a:pt x="1" y="56"/>
                      <a:pt x="2" y="57"/>
                    </a:cubicBezTo>
                    <a:cubicBezTo>
                      <a:pt x="7" y="56"/>
                      <a:pt x="7" y="56"/>
                      <a:pt x="7" y="56"/>
                    </a:cubicBezTo>
                    <a:cubicBezTo>
                      <a:pt x="7" y="57"/>
                      <a:pt x="7" y="58"/>
                      <a:pt x="8" y="59"/>
                    </a:cubicBezTo>
                    <a:cubicBezTo>
                      <a:pt x="3" y="61"/>
                      <a:pt x="3" y="61"/>
                      <a:pt x="3" y="61"/>
                    </a:cubicBezTo>
                    <a:cubicBezTo>
                      <a:pt x="3" y="62"/>
                      <a:pt x="4" y="63"/>
                      <a:pt x="4" y="64"/>
                    </a:cubicBezTo>
                    <a:cubicBezTo>
                      <a:pt x="9" y="63"/>
                      <a:pt x="9" y="63"/>
                      <a:pt x="9" y="63"/>
                    </a:cubicBezTo>
                    <a:cubicBezTo>
                      <a:pt x="10" y="64"/>
                      <a:pt x="10" y="64"/>
                      <a:pt x="11" y="65"/>
                    </a:cubicBezTo>
                    <a:cubicBezTo>
                      <a:pt x="6" y="69"/>
                      <a:pt x="6" y="69"/>
                      <a:pt x="6" y="69"/>
                    </a:cubicBezTo>
                    <a:cubicBezTo>
                      <a:pt x="7" y="70"/>
                      <a:pt x="7" y="71"/>
                      <a:pt x="8" y="72"/>
                    </a:cubicBezTo>
                    <a:cubicBezTo>
                      <a:pt x="13" y="69"/>
                      <a:pt x="13" y="69"/>
                      <a:pt x="13" y="69"/>
                    </a:cubicBezTo>
                    <a:cubicBezTo>
                      <a:pt x="13" y="70"/>
                      <a:pt x="14" y="70"/>
                      <a:pt x="14" y="71"/>
                    </a:cubicBezTo>
                    <a:cubicBezTo>
                      <a:pt x="11" y="75"/>
                      <a:pt x="11" y="75"/>
                      <a:pt x="11" y="75"/>
                    </a:cubicBezTo>
                    <a:cubicBezTo>
                      <a:pt x="12" y="76"/>
                      <a:pt x="12" y="77"/>
                      <a:pt x="13" y="78"/>
                    </a:cubicBezTo>
                    <a:cubicBezTo>
                      <a:pt x="17" y="74"/>
                      <a:pt x="17" y="74"/>
                      <a:pt x="17" y="74"/>
                    </a:cubicBezTo>
                    <a:cubicBezTo>
                      <a:pt x="18" y="75"/>
                      <a:pt x="19" y="75"/>
                      <a:pt x="19" y="76"/>
                    </a:cubicBezTo>
                    <a:cubicBezTo>
                      <a:pt x="16" y="81"/>
                      <a:pt x="16" y="81"/>
                      <a:pt x="16" y="81"/>
                    </a:cubicBezTo>
                    <a:cubicBezTo>
                      <a:pt x="17" y="82"/>
                      <a:pt x="18" y="82"/>
                      <a:pt x="19" y="83"/>
                    </a:cubicBezTo>
                    <a:cubicBezTo>
                      <a:pt x="23" y="79"/>
                      <a:pt x="23" y="79"/>
                      <a:pt x="23" y="79"/>
                    </a:cubicBezTo>
                    <a:cubicBezTo>
                      <a:pt x="23" y="79"/>
                      <a:pt x="24" y="80"/>
                      <a:pt x="25" y="80"/>
                    </a:cubicBezTo>
                    <a:cubicBezTo>
                      <a:pt x="23" y="85"/>
                      <a:pt x="23" y="85"/>
                      <a:pt x="23" y="85"/>
                    </a:cubicBezTo>
                    <a:cubicBezTo>
                      <a:pt x="24" y="86"/>
                      <a:pt x="25" y="86"/>
                      <a:pt x="26" y="87"/>
                    </a:cubicBezTo>
                    <a:cubicBezTo>
                      <a:pt x="29" y="82"/>
                      <a:pt x="29" y="82"/>
                      <a:pt x="29" y="82"/>
                    </a:cubicBezTo>
                    <a:cubicBezTo>
                      <a:pt x="29" y="82"/>
                      <a:pt x="30" y="83"/>
                      <a:pt x="31" y="83"/>
                    </a:cubicBezTo>
                    <a:cubicBezTo>
                      <a:pt x="30" y="89"/>
                      <a:pt x="30" y="89"/>
                      <a:pt x="30" y="89"/>
                    </a:cubicBezTo>
                    <a:cubicBezTo>
                      <a:pt x="31" y="89"/>
                      <a:pt x="32" y="89"/>
                      <a:pt x="33" y="90"/>
                    </a:cubicBezTo>
                    <a:cubicBezTo>
                      <a:pt x="35" y="84"/>
                      <a:pt x="35" y="84"/>
                      <a:pt x="35" y="84"/>
                    </a:cubicBezTo>
                    <a:cubicBezTo>
                      <a:pt x="36" y="85"/>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5" y="91"/>
                      <a:pt x="45" y="91"/>
                      <a:pt x="45" y="91"/>
                    </a:cubicBezTo>
                    <a:cubicBezTo>
                      <a:pt x="47" y="91"/>
                      <a:pt x="48" y="91"/>
                      <a:pt x="49" y="91"/>
                    </a:cubicBezTo>
                    <a:cubicBezTo>
                      <a:pt x="49" y="85"/>
                      <a:pt x="49" y="85"/>
                      <a:pt x="49" y="85"/>
                    </a:cubicBezTo>
                    <a:cubicBezTo>
                      <a:pt x="50" y="85"/>
                      <a:pt x="51" y="85"/>
                      <a:pt x="51" y="85"/>
                    </a:cubicBezTo>
                    <a:cubicBezTo>
                      <a:pt x="53" y="90"/>
                      <a:pt x="53" y="90"/>
                      <a:pt x="53" y="90"/>
                    </a:cubicBezTo>
                    <a:cubicBezTo>
                      <a:pt x="54" y="90"/>
                      <a:pt x="55" y="89"/>
                      <a:pt x="56" y="89"/>
                    </a:cubicBezTo>
                    <a:cubicBezTo>
                      <a:pt x="56" y="83"/>
                      <a:pt x="56" y="83"/>
                      <a:pt x="56" y="83"/>
                    </a:cubicBezTo>
                    <a:cubicBezTo>
                      <a:pt x="56" y="83"/>
                      <a:pt x="57" y="83"/>
                      <a:pt x="58" y="82"/>
                    </a:cubicBezTo>
                    <a:cubicBezTo>
                      <a:pt x="61" y="87"/>
                      <a:pt x="61" y="87"/>
                      <a:pt x="61" y="87"/>
                    </a:cubicBezTo>
                    <a:cubicBezTo>
                      <a:pt x="61" y="87"/>
                      <a:pt x="62" y="87"/>
                      <a:pt x="62" y="86"/>
                    </a:cubicBezTo>
                    <a:cubicBezTo>
                      <a:pt x="63" y="86"/>
                      <a:pt x="63" y="86"/>
                      <a:pt x="64" y="86"/>
                    </a:cubicBezTo>
                    <a:cubicBezTo>
                      <a:pt x="62" y="81"/>
                      <a:pt x="62" y="81"/>
                      <a:pt x="62" y="81"/>
                    </a:cubicBezTo>
                    <a:cubicBezTo>
                      <a:pt x="63" y="80"/>
                      <a:pt x="63" y="80"/>
                      <a:pt x="64" y="79"/>
                    </a:cubicBezTo>
                    <a:cubicBezTo>
                      <a:pt x="68" y="83"/>
                      <a:pt x="68" y="83"/>
                      <a:pt x="68" y="83"/>
                    </a:cubicBezTo>
                    <a:cubicBezTo>
                      <a:pt x="68" y="83"/>
                      <a:pt x="69" y="82"/>
                      <a:pt x="70" y="81"/>
                    </a:cubicBezTo>
                    <a:cubicBezTo>
                      <a:pt x="68" y="77"/>
                      <a:pt x="68" y="77"/>
                      <a:pt x="68" y="77"/>
                    </a:cubicBezTo>
                    <a:cubicBezTo>
                      <a:pt x="68" y="76"/>
                      <a:pt x="69" y="75"/>
                      <a:pt x="69" y="75"/>
                    </a:cubicBezTo>
                    <a:cubicBezTo>
                      <a:pt x="74" y="78"/>
                      <a:pt x="74" y="78"/>
                      <a:pt x="74" y="78"/>
                    </a:cubicBezTo>
                    <a:cubicBezTo>
                      <a:pt x="74" y="78"/>
                      <a:pt x="75" y="77"/>
                      <a:pt x="76" y="76"/>
                    </a:cubicBezTo>
                    <a:cubicBezTo>
                      <a:pt x="72" y="72"/>
                      <a:pt x="72" y="72"/>
                      <a:pt x="72" y="72"/>
                    </a:cubicBezTo>
                    <a:cubicBezTo>
                      <a:pt x="73" y="71"/>
                      <a:pt x="74" y="70"/>
                      <a:pt x="74" y="70"/>
                    </a:cubicBezTo>
                    <a:cubicBezTo>
                      <a:pt x="79" y="72"/>
                      <a:pt x="79" y="72"/>
                      <a:pt x="79" y="72"/>
                    </a:cubicBezTo>
                    <a:cubicBezTo>
                      <a:pt x="79" y="71"/>
                      <a:pt x="80" y="70"/>
                      <a:pt x="81" y="69"/>
                    </a:cubicBezTo>
                    <a:cubicBezTo>
                      <a:pt x="76" y="66"/>
                      <a:pt x="76" y="66"/>
                      <a:pt x="76" y="66"/>
                    </a:cubicBezTo>
                    <a:cubicBezTo>
                      <a:pt x="77" y="65"/>
                      <a:pt x="77" y="64"/>
                      <a:pt x="78" y="63"/>
                    </a:cubicBezTo>
                    <a:cubicBezTo>
                      <a:pt x="83" y="65"/>
                      <a:pt x="83" y="65"/>
                      <a:pt x="83" y="65"/>
                    </a:cubicBezTo>
                    <a:cubicBezTo>
                      <a:pt x="83" y="64"/>
                      <a:pt x="84" y="63"/>
                      <a:pt x="84" y="62"/>
                    </a:cubicBezTo>
                    <a:cubicBezTo>
                      <a:pt x="79" y="59"/>
                      <a:pt x="79" y="59"/>
                      <a:pt x="79" y="59"/>
                    </a:cubicBezTo>
                    <a:cubicBezTo>
                      <a:pt x="80" y="58"/>
                      <a:pt x="80" y="58"/>
                      <a:pt x="80" y="57"/>
                    </a:cubicBezTo>
                    <a:cubicBezTo>
                      <a:pt x="86" y="58"/>
                      <a:pt x="86" y="58"/>
                      <a:pt x="86" y="58"/>
                    </a:cubicBezTo>
                    <a:cubicBezTo>
                      <a:pt x="86" y="56"/>
                      <a:pt x="86" y="55"/>
                      <a:pt x="86" y="54"/>
                    </a:cubicBezTo>
                    <a:cubicBezTo>
                      <a:pt x="81" y="52"/>
                      <a:pt x="81" y="52"/>
                      <a:pt x="81" y="52"/>
                    </a:cubicBezTo>
                    <a:cubicBezTo>
                      <a:pt x="81" y="52"/>
                      <a:pt x="81" y="51"/>
                      <a:pt x="82" y="50"/>
                    </a:cubicBezTo>
                    <a:cubicBezTo>
                      <a:pt x="87" y="50"/>
                      <a:pt x="87" y="50"/>
                      <a:pt x="87" y="50"/>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6"/>
                    </a:cubicBezTo>
                    <a:cubicBezTo>
                      <a:pt x="86" y="33"/>
                      <a:pt x="86" y="33"/>
                      <a:pt x="86" y="33"/>
                    </a:cubicBezTo>
                    <a:cubicBezTo>
                      <a:pt x="85" y="32"/>
                      <a:pt x="85" y="31"/>
                      <a:pt x="85" y="30"/>
                    </a:cubicBezTo>
                    <a:cubicBezTo>
                      <a:pt x="79" y="31"/>
                      <a:pt x="79" y="31"/>
                      <a:pt x="79" y="31"/>
                    </a:cubicBezTo>
                    <a:cubicBezTo>
                      <a:pt x="79" y="30"/>
                      <a:pt x="79" y="30"/>
                      <a:pt x="78" y="29"/>
                    </a:cubicBezTo>
                    <a:close/>
                    <a:moveTo>
                      <a:pt x="74" y="28"/>
                    </a:moveTo>
                    <a:cubicBezTo>
                      <a:pt x="59" y="36"/>
                      <a:pt x="59" y="36"/>
                      <a:pt x="59" y="36"/>
                    </a:cubicBezTo>
                    <a:cubicBezTo>
                      <a:pt x="57" y="33"/>
                      <a:pt x="54" y="30"/>
                      <a:pt x="51" y="29"/>
                    </a:cubicBezTo>
                    <a:cubicBezTo>
                      <a:pt x="57" y="12"/>
                      <a:pt x="57" y="12"/>
                      <a:pt x="57" y="12"/>
                    </a:cubicBezTo>
                    <a:cubicBezTo>
                      <a:pt x="64" y="15"/>
                      <a:pt x="70" y="20"/>
                      <a:pt x="74" y="28"/>
                    </a:cubicBezTo>
                    <a:close/>
                    <a:moveTo>
                      <a:pt x="48" y="55"/>
                    </a:moveTo>
                    <a:cubicBezTo>
                      <a:pt x="43" y="57"/>
                      <a:pt x="37" y="55"/>
                      <a:pt x="35" y="50"/>
                    </a:cubicBezTo>
                    <a:cubicBezTo>
                      <a:pt x="33" y="45"/>
                      <a:pt x="35" y="39"/>
                      <a:pt x="39" y="36"/>
                    </a:cubicBezTo>
                    <a:cubicBezTo>
                      <a:pt x="44" y="34"/>
                      <a:pt x="50" y="36"/>
                      <a:pt x="52" y="41"/>
                    </a:cubicBezTo>
                    <a:cubicBezTo>
                      <a:pt x="55" y="46"/>
                      <a:pt x="53" y="52"/>
                      <a:pt x="48" y="55"/>
                    </a:cubicBezTo>
                    <a:close/>
                    <a:moveTo>
                      <a:pt x="54" y="10"/>
                    </a:moveTo>
                    <a:cubicBezTo>
                      <a:pt x="48" y="28"/>
                      <a:pt x="48" y="28"/>
                      <a:pt x="48" y="28"/>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2"/>
                      <a:pt x="29" y="34"/>
                      <a:pt x="28" y="37"/>
                    </a:cubicBezTo>
                    <a:cubicBezTo>
                      <a:pt x="11" y="31"/>
                      <a:pt x="11" y="31"/>
                      <a:pt x="11" y="31"/>
                    </a:cubicBezTo>
                    <a:cubicBezTo>
                      <a:pt x="14" y="24"/>
                      <a:pt x="20" y="17"/>
                      <a:pt x="27" y="13"/>
                    </a:cubicBezTo>
                    <a:close/>
                    <a:moveTo>
                      <a:pt x="10" y="35"/>
                    </a:moveTo>
                    <a:cubicBezTo>
                      <a:pt x="27" y="41"/>
                      <a:pt x="27" y="41"/>
                      <a:pt x="27" y="41"/>
                    </a:cubicBezTo>
                    <a:cubicBezTo>
                      <a:pt x="26" y="44"/>
                      <a:pt x="26" y="48"/>
                      <a:pt x="27" y="51"/>
                    </a:cubicBezTo>
                    <a:cubicBezTo>
                      <a:pt x="11" y="59"/>
                      <a:pt x="11" y="59"/>
                      <a:pt x="11" y="59"/>
                    </a:cubicBezTo>
                    <a:cubicBezTo>
                      <a:pt x="8" y="51"/>
                      <a:pt x="8" y="42"/>
                      <a:pt x="10" y="35"/>
                    </a:cubicBezTo>
                    <a:close/>
                    <a:moveTo>
                      <a:pt x="13" y="62"/>
                    </a:moveTo>
                    <a:cubicBezTo>
                      <a:pt x="28" y="55"/>
                      <a:pt x="28" y="55"/>
                      <a:pt x="28" y="55"/>
                    </a:cubicBezTo>
                    <a:cubicBezTo>
                      <a:pt x="30" y="58"/>
                      <a:pt x="33" y="61"/>
                      <a:pt x="36" y="62"/>
                    </a:cubicBezTo>
                    <a:cubicBezTo>
                      <a:pt x="30" y="79"/>
                      <a:pt x="30" y="79"/>
                      <a:pt x="30" y="79"/>
                    </a:cubicBezTo>
                    <a:cubicBezTo>
                      <a:pt x="23" y="76"/>
                      <a:pt x="17" y="70"/>
                      <a:pt x="13" y="62"/>
                    </a:cubicBezTo>
                    <a:close/>
                    <a:moveTo>
                      <a:pt x="33" y="80"/>
                    </a:moveTo>
                    <a:cubicBezTo>
                      <a:pt x="39" y="63"/>
                      <a:pt x="39" y="63"/>
                      <a:pt x="39" y="63"/>
                    </a:cubicBezTo>
                    <a:cubicBezTo>
                      <a:pt x="42"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8" y="56"/>
                      <a:pt x="60" y="53"/>
                    </a:cubicBezTo>
                    <a:cubicBezTo>
                      <a:pt x="76" y="59"/>
                      <a:pt x="76" y="59"/>
                      <a:pt x="76" y="59"/>
                    </a:cubicBezTo>
                    <a:cubicBezTo>
                      <a:pt x="73" y="67"/>
                      <a:pt x="68" y="74"/>
                      <a:pt x="60" y="78"/>
                    </a:cubicBezTo>
                    <a:close/>
                    <a:moveTo>
                      <a:pt x="77" y="56"/>
                    </a:moveTo>
                    <a:cubicBezTo>
                      <a:pt x="61" y="50"/>
                      <a:pt x="61" y="50"/>
                      <a:pt x="61" y="50"/>
                    </a:cubicBezTo>
                    <a:cubicBezTo>
                      <a:pt x="62" y="46"/>
                      <a:pt x="62" y="42"/>
                      <a:pt x="60" y="39"/>
                    </a:cubicBezTo>
                    <a:cubicBezTo>
                      <a:pt x="76" y="31"/>
                      <a:pt x="76" y="31"/>
                      <a:pt x="76"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0" name="Freeform 9"/>
              <p:cNvSpPr>
                <a:spLocks noEditPoints="1"/>
              </p:cNvSpPr>
              <p:nvPr/>
            </p:nvSpPr>
            <p:spPr bwMode="auto">
              <a:xfrm>
                <a:off x="1123950" y="2479676"/>
                <a:ext cx="92075" cy="96838"/>
              </a:xfrm>
              <a:custGeom>
                <a:avLst/>
                <a:gdLst>
                  <a:gd name="T0" fmla="*/ 81 w 87"/>
                  <a:gd name="T1" fmla="*/ 23 h 91"/>
                  <a:gd name="T2" fmla="*/ 79 w 87"/>
                  <a:gd name="T3" fmla="*/ 19 h 91"/>
                  <a:gd name="T4" fmla="*/ 71 w 87"/>
                  <a:gd name="T5" fmla="*/ 17 h 91"/>
                  <a:gd name="T6" fmla="*/ 67 w 87"/>
                  <a:gd name="T7" fmla="*/ 14 h 91"/>
                  <a:gd name="T8" fmla="*/ 65 w 87"/>
                  <a:gd name="T9" fmla="*/ 6 h 91"/>
                  <a:gd name="T10" fmla="*/ 61 w 87"/>
                  <a:gd name="T11" fmla="*/ 4 h 91"/>
                  <a:gd name="T12" fmla="*/ 53 w 87"/>
                  <a:gd name="T13" fmla="*/ 7 h 91"/>
                  <a:gd name="T14" fmla="*/ 49 w 87"/>
                  <a:gd name="T15" fmla="*/ 6 h 91"/>
                  <a:gd name="T16" fmla="*/ 42 w 87"/>
                  <a:gd name="T17" fmla="*/ 0 h 91"/>
                  <a:gd name="T18" fmla="*/ 38 w 87"/>
                  <a:gd name="T19" fmla="*/ 0 h 91"/>
                  <a:gd name="T20" fmla="*/ 33 w 87"/>
                  <a:gd name="T21" fmla="*/ 7 h 91"/>
                  <a:gd name="T22" fmla="*/ 29 w 87"/>
                  <a:gd name="T23" fmla="*/ 9 h 91"/>
                  <a:gd name="T24" fmla="*/ 23 w 87"/>
                  <a:gd name="T25" fmla="*/ 5 h 91"/>
                  <a:gd name="T26" fmla="*/ 21 w 87"/>
                  <a:gd name="T27" fmla="*/ 14 h 91"/>
                  <a:gd name="T28" fmla="*/ 17 w 87"/>
                  <a:gd name="T29" fmla="*/ 17 h 91"/>
                  <a:gd name="T30" fmla="*/ 9 w 87"/>
                  <a:gd name="T31" fmla="*/ 18 h 91"/>
                  <a:gd name="T32" fmla="*/ 7 w 87"/>
                  <a:gd name="T33" fmla="*/ 22 h 91"/>
                  <a:gd name="T34" fmla="*/ 9 w 87"/>
                  <a:gd name="T35" fmla="*/ 31 h 91"/>
                  <a:gd name="T36" fmla="*/ 7 w 87"/>
                  <a:gd name="T37" fmla="*/ 35 h 91"/>
                  <a:gd name="T38" fmla="*/ 1 w 87"/>
                  <a:gd name="T39" fmla="*/ 41 h 91"/>
                  <a:gd name="T40" fmla="*/ 0 w 87"/>
                  <a:gd name="T41" fmla="*/ 45 h 91"/>
                  <a:gd name="T42" fmla="*/ 6 w 87"/>
                  <a:gd name="T43" fmla="*/ 52 h 91"/>
                  <a:gd name="T44" fmla="*/ 7 w 87"/>
                  <a:gd name="T45" fmla="*/ 56 h 91"/>
                  <a:gd name="T46" fmla="*/ 4 w 87"/>
                  <a:gd name="T47" fmla="*/ 64 h 91"/>
                  <a:gd name="T48" fmla="*/ 6 w 87"/>
                  <a:gd name="T49" fmla="*/ 68 h 91"/>
                  <a:gd name="T50" fmla="*/ 15 w 87"/>
                  <a:gd name="T51" fmla="*/ 71 h 91"/>
                  <a:gd name="T52" fmla="*/ 18 w 87"/>
                  <a:gd name="T53" fmla="*/ 74 h 91"/>
                  <a:gd name="T54" fmla="*/ 19 w 87"/>
                  <a:gd name="T55" fmla="*/ 83 h 91"/>
                  <a:gd name="T56" fmla="*/ 23 w 87"/>
                  <a:gd name="T57" fmla="*/ 85 h 91"/>
                  <a:gd name="T58" fmla="*/ 31 w 87"/>
                  <a:gd name="T59" fmla="*/ 83 h 91"/>
                  <a:gd name="T60" fmla="*/ 35 w 87"/>
                  <a:gd name="T61" fmla="*/ 84 h 91"/>
                  <a:gd name="T62" fmla="*/ 41 w 87"/>
                  <a:gd name="T63" fmla="*/ 91 h 91"/>
                  <a:gd name="T64" fmla="*/ 46 w 87"/>
                  <a:gd name="T65" fmla="*/ 91 h 91"/>
                  <a:gd name="T66" fmla="*/ 52 w 87"/>
                  <a:gd name="T67" fmla="*/ 84 h 91"/>
                  <a:gd name="T68" fmla="*/ 56 w 87"/>
                  <a:gd name="T69" fmla="*/ 83 h 91"/>
                  <a:gd name="T70" fmla="*/ 63 w 87"/>
                  <a:gd name="T71" fmla="*/ 86 h 91"/>
                  <a:gd name="T72" fmla="*/ 64 w 87"/>
                  <a:gd name="T73" fmla="*/ 79 h 91"/>
                  <a:gd name="T74" fmla="*/ 68 w 87"/>
                  <a:gd name="T75" fmla="*/ 76 h 91"/>
                  <a:gd name="T76" fmla="*/ 76 w 87"/>
                  <a:gd name="T77" fmla="*/ 76 h 91"/>
                  <a:gd name="T78" fmla="*/ 79 w 87"/>
                  <a:gd name="T79" fmla="*/ 72 h 91"/>
                  <a:gd name="T80" fmla="*/ 78 w 87"/>
                  <a:gd name="T81" fmla="*/ 63 h 91"/>
                  <a:gd name="T82" fmla="*/ 80 w 87"/>
                  <a:gd name="T83" fmla="*/ 59 h 91"/>
                  <a:gd name="T84" fmla="*/ 87 w 87"/>
                  <a:gd name="T85" fmla="*/ 54 h 91"/>
                  <a:gd name="T86" fmla="*/ 87 w 87"/>
                  <a:gd name="T87" fmla="*/ 49 h 91"/>
                  <a:gd name="T88" fmla="*/ 82 w 87"/>
                  <a:gd name="T89" fmla="*/ 43 h 91"/>
                  <a:gd name="T90" fmla="*/ 81 w 87"/>
                  <a:gd name="T91" fmla="*/ 38 h 91"/>
                  <a:gd name="T92" fmla="*/ 85 w 87"/>
                  <a:gd name="T93" fmla="*/ 30 h 91"/>
                  <a:gd name="T94" fmla="*/ 75 w 87"/>
                  <a:gd name="T95" fmla="*/ 28 h 91"/>
                  <a:gd name="T96" fmla="*/ 57 w 87"/>
                  <a:gd name="T97" fmla="*/ 12 h 91"/>
                  <a:gd name="T98" fmla="*/ 35 w 87"/>
                  <a:gd name="T99" fmla="*/ 50 h 91"/>
                  <a:gd name="T100" fmla="*/ 48 w 87"/>
                  <a:gd name="T101" fmla="*/ 55 h 91"/>
                  <a:gd name="T102" fmla="*/ 38 w 87"/>
                  <a:gd name="T103" fmla="*/ 28 h 91"/>
                  <a:gd name="T104" fmla="*/ 27 w 87"/>
                  <a:gd name="T105" fmla="*/ 13 h 91"/>
                  <a:gd name="T106" fmla="*/ 12 w 87"/>
                  <a:gd name="T107" fmla="*/ 31 h 91"/>
                  <a:gd name="T108" fmla="*/ 27 w 87"/>
                  <a:gd name="T109" fmla="*/ 41 h 91"/>
                  <a:gd name="T110" fmla="*/ 11 w 87"/>
                  <a:gd name="T111" fmla="*/ 34 h 91"/>
                  <a:gd name="T112" fmla="*/ 36 w 87"/>
                  <a:gd name="T113" fmla="*/ 62 h 91"/>
                  <a:gd name="T114" fmla="*/ 33 w 87"/>
                  <a:gd name="T115" fmla="*/ 80 h 91"/>
                  <a:gd name="T116" fmla="*/ 57 w 87"/>
                  <a:gd name="T117" fmla="*/ 79 h 91"/>
                  <a:gd name="T118" fmla="*/ 53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3" y="26"/>
                      <a:pt x="83" y="26"/>
                      <a:pt x="83" y="26"/>
                    </a:cubicBezTo>
                    <a:cubicBezTo>
                      <a:pt x="83" y="25"/>
                      <a:pt x="82" y="24"/>
                      <a:pt x="81" y="23"/>
                    </a:cubicBezTo>
                    <a:cubicBezTo>
                      <a:pt x="76" y="25"/>
                      <a:pt x="76" y="25"/>
                      <a:pt x="76" y="25"/>
                    </a:cubicBezTo>
                    <a:cubicBezTo>
                      <a:pt x="76" y="24"/>
                      <a:pt x="76" y="23"/>
                      <a:pt x="75" y="23"/>
                    </a:cubicBezTo>
                    <a:cubicBezTo>
                      <a:pt x="79" y="19"/>
                      <a:pt x="79" y="19"/>
                      <a:pt x="79" y="19"/>
                    </a:cubicBezTo>
                    <a:cubicBezTo>
                      <a:pt x="78" y="18"/>
                      <a:pt x="78" y="17"/>
                      <a:pt x="77" y="16"/>
                    </a:cubicBezTo>
                    <a:cubicBezTo>
                      <a:pt x="72" y="19"/>
                      <a:pt x="72" y="19"/>
                      <a:pt x="72" y="19"/>
                    </a:cubicBezTo>
                    <a:cubicBezTo>
                      <a:pt x="72" y="18"/>
                      <a:pt x="71" y="18"/>
                      <a:pt x="71" y="17"/>
                    </a:cubicBezTo>
                    <a:cubicBezTo>
                      <a:pt x="74" y="13"/>
                      <a:pt x="74" y="13"/>
                      <a:pt x="74" y="13"/>
                    </a:cubicBezTo>
                    <a:cubicBezTo>
                      <a:pt x="73" y="12"/>
                      <a:pt x="72" y="11"/>
                      <a:pt x="71" y="10"/>
                    </a:cubicBezTo>
                    <a:cubicBezTo>
                      <a:pt x="67" y="14"/>
                      <a:pt x="67" y="14"/>
                      <a:pt x="67" y="14"/>
                    </a:cubicBezTo>
                    <a:cubicBezTo>
                      <a:pt x="67" y="14"/>
                      <a:pt x="66" y="13"/>
                      <a:pt x="65" y="13"/>
                    </a:cubicBezTo>
                    <a:cubicBezTo>
                      <a:pt x="68" y="7"/>
                      <a:pt x="68" y="7"/>
                      <a:pt x="68" y="7"/>
                    </a:cubicBezTo>
                    <a:cubicBezTo>
                      <a:pt x="67" y="7"/>
                      <a:pt x="66" y="6"/>
                      <a:pt x="65" y="6"/>
                    </a:cubicBezTo>
                    <a:cubicBezTo>
                      <a:pt x="62" y="10"/>
                      <a:pt x="62" y="10"/>
                      <a:pt x="62" y="10"/>
                    </a:cubicBezTo>
                    <a:cubicBezTo>
                      <a:pt x="61" y="10"/>
                      <a:pt x="60" y="9"/>
                      <a:pt x="59" y="9"/>
                    </a:cubicBezTo>
                    <a:cubicBezTo>
                      <a:pt x="61" y="4"/>
                      <a:pt x="61" y="4"/>
                      <a:pt x="61" y="4"/>
                    </a:cubicBezTo>
                    <a:cubicBezTo>
                      <a:pt x="60" y="3"/>
                      <a:pt x="59" y="3"/>
                      <a:pt x="58" y="2"/>
                    </a:cubicBezTo>
                    <a:cubicBezTo>
                      <a:pt x="55" y="7"/>
                      <a:pt x="55" y="7"/>
                      <a:pt x="55" y="7"/>
                    </a:cubicBezTo>
                    <a:cubicBezTo>
                      <a:pt x="55" y="7"/>
                      <a:pt x="54" y="7"/>
                      <a:pt x="53" y="7"/>
                    </a:cubicBezTo>
                    <a:cubicBezTo>
                      <a:pt x="54" y="1"/>
                      <a:pt x="54" y="1"/>
                      <a:pt x="54" y="1"/>
                    </a:cubicBezTo>
                    <a:cubicBezTo>
                      <a:pt x="52" y="1"/>
                      <a:pt x="51" y="1"/>
                      <a:pt x="50" y="0"/>
                    </a:cubicBezTo>
                    <a:cubicBezTo>
                      <a:pt x="49" y="6"/>
                      <a:pt x="49" y="6"/>
                      <a:pt x="49" y="6"/>
                    </a:cubicBezTo>
                    <a:cubicBezTo>
                      <a:pt x="48" y="6"/>
                      <a:pt x="47" y="6"/>
                      <a:pt x="46" y="6"/>
                    </a:cubicBezTo>
                    <a:cubicBezTo>
                      <a:pt x="46" y="0"/>
                      <a:pt x="46" y="0"/>
                      <a:pt x="46" y="0"/>
                    </a:cubicBezTo>
                    <a:cubicBezTo>
                      <a:pt x="45" y="0"/>
                      <a:pt x="44" y="0"/>
                      <a:pt x="42" y="0"/>
                    </a:cubicBezTo>
                    <a:cubicBezTo>
                      <a:pt x="42" y="6"/>
                      <a:pt x="42" y="6"/>
                      <a:pt x="42" y="6"/>
                    </a:cubicBezTo>
                    <a:cubicBezTo>
                      <a:pt x="41" y="6"/>
                      <a:pt x="40" y="6"/>
                      <a:pt x="39" y="6"/>
                    </a:cubicBezTo>
                    <a:cubicBezTo>
                      <a:pt x="38" y="0"/>
                      <a:pt x="38" y="0"/>
                      <a:pt x="38" y="0"/>
                    </a:cubicBezTo>
                    <a:cubicBezTo>
                      <a:pt x="37" y="1"/>
                      <a:pt x="36" y="1"/>
                      <a:pt x="35" y="1"/>
                    </a:cubicBezTo>
                    <a:cubicBezTo>
                      <a:pt x="35" y="7"/>
                      <a:pt x="35" y="7"/>
                      <a:pt x="35" y="7"/>
                    </a:cubicBezTo>
                    <a:cubicBezTo>
                      <a:pt x="34" y="7"/>
                      <a:pt x="34" y="7"/>
                      <a:pt x="33" y="7"/>
                    </a:cubicBezTo>
                    <a:cubicBezTo>
                      <a:pt x="31" y="2"/>
                      <a:pt x="31" y="2"/>
                      <a:pt x="31" y="2"/>
                    </a:cubicBezTo>
                    <a:cubicBezTo>
                      <a:pt x="29" y="3"/>
                      <a:pt x="28" y="3"/>
                      <a:pt x="27" y="3"/>
                    </a:cubicBezTo>
                    <a:cubicBezTo>
                      <a:pt x="29" y="9"/>
                      <a:pt x="29" y="9"/>
                      <a:pt x="29" y="9"/>
                    </a:cubicBezTo>
                    <a:cubicBezTo>
                      <a:pt x="28" y="9"/>
                      <a:pt x="28" y="9"/>
                      <a:pt x="27" y="9"/>
                    </a:cubicBezTo>
                    <a:cubicBezTo>
                      <a:pt x="27" y="10"/>
                      <a:pt x="27" y="10"/>
                      <a:pt x="27" y="10"/>
                    </a:cubicBezTo>
                    <a:cubicBezTo>
                      <a:pt x="23" y="5"/>
                      <a:pt x="23" y="5"/>
                      <a:pt x="23" y="5"/>
                    </a:cubicBezTo>
                    <a:cubicBezTo>
                      <a:pt x="22" y="6"/>
                      <a:pt x="21" y="6"/>
                      <a:pt x="20" y="7"/>
                    </a:cubicBezTo>
                    <a:cubicBezTo>
                      <a:pt x="23" y="12"/>
                      <a:pt x="23" y="12"/>
                      <a:pt x="23" y="12"/>
                    </a:cubicBezTo>
                    <a:cubicBezTo>
                      <a:pt x="22" y="13"/>
                      <a:pt x="21" y="13"/>
                      <a:pt x="21" y="14"/>
                    </a:cubicBezTo>
                    <a:cubicBezTo>
                      <a:pt x="17" y="10"/>
                      <a:pt x="17" y="10"/>
                      <a:pt x="17" y="10"/>
                    </a:cubicBezTo>
                    <a:cubicBezTo>
                      <a:pt x="16" y="11"/>
                      <a:pt x="15" y="11"/>
                      <a:pt x="14" y="12"/>
                    </a:cubicBezTo>
                    <a:cubicBezTo>
                      <a:pt x="17" y="17"/>
                      <a:pt x="17" y="17"/>
                      <a:pt x="17" y="17"/>
                    </a:cubicBezTo>
                    <a:cubicBezTo>
                      <a:pt x="17" y="17"/>
                      <a:pt x="16" y="18"/>
                      <a:pt x="16" y="19"/>
                    </a:cubicBezTo>
                    <a:cubicBezTo>
                      <a:pt x="11" y="15"/>
                      <a:pt x="11" y="15"/>
                      <a:pt x="11" y="15"/>
                    </a:cubicBezTo>
                    <a:cubicBezTo>
                      <a:pt x="11" y="16"/>
                      <a:pt x="10" y="17"/>
                      <a:pt x="9" y="18"/>
                    </a:cubicBezTo>
                    <a:cubicBezTo>
                      <a:pt x="13" y="22"/>
                      <a:pt x="13" y="22"/>
                      <a:pt x="13" y="22"/>
                    </a:cubicBezTo>
                    <a:cubicBezTo>
                      <a:pt x="12" y="23"/>
                      <a:pt x="12" y="23"/>
                      <a:pt x="12" y="24"/>
                    </a:cubicBezTo>
                    <a:cubicBezTo>
                      <a:pt x="7" y="22"/>
                      <a:pt x="7" y="22"/>
                      <a:pt x="7" y="22"/>
                    </a:cubicBezTo>
                    <a:cubicBezTo>
                      <a:pt x="6" y="23"/>
                      <a:pt x="6" y="24"/>
                      <a:pt x="5" y="25"/>
                    </a:cubicBezTo>
                    <a:cubicBezTo>
                      <a:pt x="9" y="28"/>
                      <a:pt x="9" y="28"/>
                      <a:pt x="9" y="28"/>
                    </a:cubicBezTo>
                    <a:cubicBezTo>
                      <a:pt x="9" y="29"/>
                      <a:pt x="9" y="30"/>
                      <a:pt x="9" y="31"/>
                    </a:cubicBezTo>
                    <a:cubicBezTo>
                      <a:pt x="3" y="29"/>
                      <a:pt x="3" y="29"/>
                      <a:pt x="3" y="29"/>
                    </a:cubicBezTo>
                    <a:cubicBezTo>
                      <a:pt x="3" y="30"/>
                      <a:pt x="3" y="31"/>
                      <a:pt x="2" y="33"/>
                    </a:cubicBezTo>
                    <a:cubicBezTo>
                      <a:pt x="7" y="35"/>
                      <a:pt x="7" y="35"/>
                      <a:pt x="7" y="35"/>
                    </a:cubicBezTo>
                    <a:cubicBezTo>
                      <a:pt x="7" y="36"/>
                      <a:pt x="7" y="37"/>
                      <a:pt x="7" y="37"/>
                    </a:cubicBezTo>
                    <a:cubicBezTo>
                      <a:pt x="1" y="37"/>
                      <a:pt x="1" y="37"/>
                      <a:pt x="1" y="37"/>
                    </a:cubicBezTo>
                    <a:cubicBezTo>
                      <a:pt x="1" y="38"/>
                      <a:pt x="1" y="39"/>
                      <a:pt x="1" y="41"/>
                    </a:cubicBezTo>
                    <a:cubicBezTo>
                      <a:pt x="6" y="42"/>
                      <a:pt x="6" y="42"/>
                      <a:pt x="6" y="42"/>
                    </a:cubicBezTo>
                    <a:cubicBezTo>
                      <a:pt x="6" y="43"/>
                      <a:pt x="6" y="44"/>
                      <a:pt x="6" y="44"/>
                    </a:cubicBezTo>
                    <a:cubicBezTo>
                      <a:pt x="0" y="45"/>
                      <a:pt x="0" y="45"/>
                      <a:pt x="0" y="45"/>
                    </a:cubicBezTo>
                    <a:cubicBezTo>
                      <a:pt x="0" y="46"/>
                      <a:pt x="0" y="48"/>
                      <a:pt x="1" y="49"/>
                    </a:cubicBezTo>
                    <a:cubicBezTo>
                      <a:pt x="6" y="49"/>
                      <a:pt x="6" y="49"/>
                      <a:pt x="6" y="49"/>
                    </a:cubicBezTo>
                    <a:cubicBezTo>
                      <a:pt x="6" y="50"/>
                      <a:pt x="6" y="51"/>
                      <a:pt x="6" y="52"/>
                    </a:cubicBezTo>
                    <a:cubicBezTo>
                      <a:pt x="1" y="53"/>
                      <a:pt x="1" y="53"/>
                      <a:pt x="1" y="53"/>
                    </a:cubicBezTo>
                    <a:cubicBezTo>
                      <a:pt x="1" y="54"/>
                      <a:pt x="2" y="56"/>
                      <a:pt x="2" y="57"/>
                    </a:cubicBezTo>
                    <a:cubicBezTo>
                      <a:pt x="7" y="56"/>
                      <a:pt x="7" y="56"/>
                      <a:pt x="7" y="56"/>
                    </a:cubicBezTo>
                    <a:cubicBezTo>
                      <a:pt x="7" y="57"/>
                      <a:pt x="8" y="58"/>
                      <a:pt x="8" y="59"/>
                    </a:cubicBezTo>
                    <a:cubicBezTo>
                      <a:pt x="3" y="61"/>
                      <a:pt x="3" y="61"/>
                      <a:pt x="3" y="61"/>
                    </a:cubicBezTo>
                    <a:cubicBezTo>
                      <a:pt x="4" y="62"/>
                      <a:pt x="4" y="63"/>
                      <a:pt x="4" y="64"/>
                    </a:cubicBezTo>
                    <a:cubicBezTo>
                      <a:pt x="10" y="63"/>
                      <a:pt x="10" y="63"/>
                      <a:pt x="10" y="63"/>
                    </a:cubicBezTo>
                    <a:cubicBezTo>
                      <a:pt x="10" y="63"/>
                      <a:pt x="10" y="64"/>
                      <a:pt x="11" y="65"/>
                    </a:cubicBezTo>
                    <a:cubicBezTo>
                      <a:pt x="6" y="68"/>
                      <a:pt x="6" y="68"/>
                      <a:pt x="6" y="68"/>
                    </a:cubicBezTo>
                    <a:cubicBezTo>
                      <a:pt x="7" y="70"/>
                      <a:pt x="8" y="70"/>
                      <a:pt x="8" y="71"/>
                    </a:cubicBezTo>
                    <a:cubicBezTo>
                      <a:pt x="13" y="69"/>
                      <a:pt x="13" y="69"/>
                      <a:pt x="13" y="69"/>
                    </a:cubicBezTo>
                    <a:cubicBezTo>
                      <a:pt x="14" y="70"/>
                      <a:pt x="14" y="70"/>
                      <a:pt x="15" y="71"/>
                    </a:cubicBezTo>
                    <a:cubicBezTo>
                      <a:pt x="11" y="75"/>
                      <a:pt x="11" y="75"/>
                      <a:pt x="11" y="75"/>
                    </a:cubicBezTo>
                    <a:cubicBezTo>
                      <a:pt x="12" y="76"/>
                      <a:pt x="13" y="77"/>
                      <a:pt x="13" y="78"/>
                    </a:cubicBezTo>
                    <a:cubicBezTo>
                      <a:pt x="18" y="74"/>
                      <a:pt x="18" y="74"/>
                      <a:pt x="18" y="74"/>
                    </a:cubicBezTo>
                    <a:cubicBezTo>
                      <a:pt x="18" y="75"/>
                      <a:pt x="19" y="75"/>
                      <a:pt x="19" y="76"/>
                    </a:cubicBezTo>
                    <a:cubicBezTo>
                      <a:pt x="17" y="81"/>
                      <a:pt x="17" y="81"/>
                      <a:pt x="17" y="81"/>
                    </a:cubicBezTo>
                    <a:cubicBezTo>
                      <a:pt x="18" y="81"/>
                      <a:pt x="18" y="82"/>
                      <a:pt x="19" y="83"/>
                    </a:cubicBezTo>
                    <a:cubicBezTo>
                      <a:pt x="23" y="79"/>
                      <a:pt x="23" y="79"/>
                      <a:pt x="23" y="79"/>
                    </a:cubicBezTo>
                    <a:cubicBezTo>
                      <a:pt x="24" y="79"/>
                      <a:pt x="24" y="80"/>
                      <a:pt x="25" y="80"/>
                    </a:cubicBezTo>
                    <a:cubicBezTo>
                      <a:pt x="23" y="85"/>
                      <a:pt x="23" y="85"/>
                      <a:pt x="23" y="85"/>
                    </a:cubicBezTo>
                    <a:cubicBezTo>
                      <a:pt x="24" y="86"/>
                      <a:pt x="25" y="86"/>
                      <a:pt x="26" y="87"/>
                    </a:cubicBezTo>
                    <a:cubicBezTo>
                      <a:pt x="29" y="82"/>
                      <a:pt x="29" y="82"/>
                      <a:pt x="29" y="82"/>
                    </a:cubicBezTo>
                    <a:cubicBezTo>
                      <a:pt x="30" y="82"/>
                      <a:pt x="30" y="83"/>
                      <a:pt x="31" y="83"/>
                    </a:cubicBezTo>
                    <a:cubicBezTo>
                      <a:pt x="30" y="89"/>
                      <a:pt x="30" y="89"/>
                      <a:pt x="30" y="89"/>
                    </a:cubicBezTo>
                    <a:cubicBezTo>
                      <a:pt x="31" y="89"/>
                      <a:pt x="32" y="89"/>
                      <a:pt x="33" y="89"/>
                    </a:cubicBezTo>
                    <a:cubicBezTo>
                      <a:pt x="35" y="84"/>
                      <a:pt x="35" y="84"/>
                      <a:pt x="35" y="84"/>
                    </a:cubicBezTo>
                    <a:cubicBezTo>
                      <a:pt x="36" y="84"/>
                      <a:pt x="37" y="85"/>
                      <a:pt x="38" y="85"/>
                    </a:cubicBezTo>
                    <a:cubicBezTo>
                      <a:pt x="38" y="90"/>
                      <a:pt x="38" y="90"/>
                      <a:pt x="38" y="90"/>
                    </a:cubicBezTo>
                    <a:cubicBezTo>
                      <a:pt x="39" y="91"/>
                      <a:pt x="40" y="91"/>
                      <a:pt x="41" y="91"/>
                    </a:cubicBezTo>
                    <a:cubicBezTo>
                      <a:pt x="42" y="85"/>
                      <a:pt x="42" y="85"/>
                      <a:pt x="42" y="85"/>
                    </a:cubicBezTo>
                    <a:cubicBezTo>
                      <a:pt x="43" y="85"/>
                      <a:pt x="44" y="85"/>
                      <a:pt x="45" y="85"/>
                    </a:cubicBezTo>
                    <a:cubicBezTo>
                      <a:pt x="46" y="91"/>
                      <a:pt x="46" y="91"/>
                      <a:pt x="46" y="91"/>
                    </a:cubicBezTo>
                    <a:cubicBezTo>
                      <a:pt x="47" y="91"/>
                      <a:pt x="48" y="91"/>
                      <a:pt x="49" y="90"/>
                    </a:cubicBezTo>
                    <a:cubicBezTo>
                      <a:pt x="49" y="85"/>
                      <a:pt x="49" y="85"/>
                      <a:pt x="49" y="85"/>
                    </a:cubicBezTo>
                    <a:cubicBezTo>
                      <a:pt x="50" y="85"/>
                      <a:pt x="51" y="85"/>
                      <a:pt x="52" y="84"/>
                    </a:cubicBezTo>
                    <a:cubicBezTo>
                      <a:pt x="53" y="90"/>
                      <a:pt x="53" y="90"/>
                      <a:pt x="53" y="90"/>
                    </a:cubicBezTo>
                    <a:cubicBezTo>
                      <a:pt x="54" y="89"/>
                      <a:pt x="56" y="89"/>
                      <a:pt x="57" y="89"/>
                    </a:cubicBezTo>
                    <a:cubicBezTo>
                      <a:pt x="56" y="83"/>
                      <a:pt x="56" y="83"/>
                      <a:pt x="56" y="83"/>
                    </a:cubicBezTo>
                    <a:cubicBezTo>
                      <a:pt x="57" y="83"/>
                      <a:pt x="57" y="83"/>
                      <a:pt x="58" y="82"/>
                    </a:cubicBezTo>
                    <a:cubicBezTo>
                      <a:pt x="61" y="87"/>
                      <a:pt x="61" y="87"/>
                      <a:pt x="61" y="87"/>
                    </a:cubicBezTo>
                    <a:cubicBezTo>
                      <a:pt x="61" y="87"/>
                      <a:pt x="62" y="87"/>
                      <a:pt x="63" y="86"/>
                    </a:cubicBezTo>
                    <a:cubicBezTo>
                      <a:pt x="63" y="86"/>
                      <a:pt x="63" y="86"/>
                      <a:pt x="64" y="86"/>
                    </a:cubicBezTo>
                    <a:cubicBezTo>
                      <a:pt x="62" y="80"/>
                      <a:pt x="62" y="80"/>
                      <a:pt x="62" y="80"/>
                    </a:cubicBezTo>
                    <a:cubicBezTo>
                      <a:pt x="63" y="80"/>
                      <a:pt x="64" y="80"/>
                      <a:pt x="64" y="79"/>
                    </a:cubicBezTo>
                    <a:cubicBezTo>
                      <a:pt x="68" y="83"/>
                      <a:pt x="68" y="83"/>
                      <a:pt x="68" y="83"/>
                    </a:cubicBezTo>
                    <a:cubicBezTo>
                      <a:pt x="69" y="83"/>
                      <a:pt x="70" y="82"/>
                      <a:pt x="70" y="81"/>
                    </a:cubicBezTo>
                    <a:cubicBezTo>
                      <a:pt x="68" y="76"/>
                      <a:pt x="68" y="76"/>
                      <a:pt x="68" y="76"/>
                    </a:cubicBezTo>
                    <a:cubicBezTo>
                      <a:pt x="68" y="76"/>
                      <a:pt x="69" y="75"/>
                      <a:pt x="70" y="75"/>
                    </a:cubicBezTo>
                    <a:cubicBezTo>
                      <a:pt x="74" y="78"/>
                      <a:pt x="74" y="78"/>
                      <a:pt x="74" y="78"/>
                    </a:cubicBezTo>
                    <a:cubicBezTo>
                      <a:pt x="75" y="77"/>
                      <a:pt x="75" y="77"/>
                      <a:pt x="76" y="76"/>
                    </a:cubicBezTo>
                    <a:cubicBezTo>
                      <a:pt x="73" y="71"/>
                      <a:pt x="73" y="71"/>
                      <a:pt x="73" y="71"/>
                    </a:cubicBezTo>
                    <a:cubicBezTo>
                      <a:pt x="73" y="71"/>
                      <a:pt x="74" y="70"/>
                      <a:pt x="74" y="69"/>
                    </a:cubicBezTo>
                    <a:cubicBezTo>
                      <a:pt x="79" y="72"/>
                      <a:pt x="79" y="72"/>
                      <a:pt x="79" y="72"/>
                    </a:cubicBezTo>
                    <a:cubicBezTo>
                      <a:pt x="80" y="71"/>
                      <a:pt x="80" y="70"/>
                      <a:pt x="81" y="69"/>
                    </a:cubicBezTo>
                    <a:cubicBezTo>
                      <a:pt x="77" y="66"/>
                      <a:pt x="77" y="66"/>
                      <a:pt x="77" y="66"/>
                    </a:cubicBezTo>
                    <a:cubicBezTo>
                      <a:pt x="77" y="65"/>
                      <a:pt x="78" y="64"/>
                      <a:pt x="78" y="63"/>
                    </a:cubicBezTo>
                    <a:cubicBezTo>
                      <a:pt x="83" y="65"/>
                      <a:pt x="83" y="65"/>
                      <a:pt x="83" y="65"/>
                    </a:cubicBezTo>
                    <a:cubicBezTo>
                      <a:pt x="83" y="64"/>
                      <a:pt x="84" y="63"/>
                      <a:pt x="84" y="62"/>
                    </a:cubicBezTo>
                    <a:cubicBezTo>
                      <a:pt x="80" y="59"/>
                      <a:pt x="80" y="59"/>
                      <a:pt x="80" y="59"/>
                    </a:cubicBezTo>
                    <a:cubicBezTo>
                      <a:pt x="80" y="58"/>
                      <a:pt x="80" y="58"/>
                      <a:pt x="80" y="57"/>
                    </a:cubicBezTo>
                    <a:cubicBezTo>
                      <a:pt x="86" y="57"/>
                      <a:pt x="86" y="57"/>
                      <a:pt x="86" y="57"/>
                    </a:cubicBezTo>
                    <a:cubicBezTo>
                      <a:pt x="86" y="56"/>
                      <a:pt x="86" y="55"/>
                      <a:pt x="87" y="54"/>
                    </a:cubicBezTo>
                    <a:cubicBezTo>
                      <a:pt x="81" y="52"/>
                      <a:pt x="81" y="52"/>
                      <a:pt x="81" y="52"/>
                    </a:cubicBezTo>
                    <a:cubicBezTo>
                      <a:pt x="82" y="51"/>
                      <a:pt x="82" y="51"/>
                      <a:pt x="82" y="50"/>
                    </a:cubicBezTo>
                    <a:cubicBezTo>
                      <a:pt x="87" y="49"/>
                      <a:pt x="87" y="49"/>
                      <a:pt x="87" y="49"/>
                    </a:cubicBezTo>
                    <a:cubicBezTo>
                      <a:pt x="87" y="48"/>
                      <a:pt x="87" y="47"/>
                      <a:pt x="87" y="46"/>
                    </a:cubicBezTo>
                    <a:cubicBezTo>
                      <a:pt x="82" y="45"/>
                      <a:pt x="82" y="45"/>
                      <a:pt x="82" y="45"/>
                    </a:cubicBezTo>
                    <a:cubicBezTo>
                      <a:pt x="82" y="44"/>
                      <a:pt x="82" y="43"/>
                      <a:pt x="82" y="43"/>
                    </a:cubicBezTo>
                    <a:cubicBezTo>
                      <a:pt x="87" y="41"/>
                      <a:pt x="87" y="41"/>
                      <a:pt x="87" y="41"/>
                    </a:cubicBezTo>
                    <a:cubicBezTo>
                      <a:pt x="87" y="40"/>
                      <a:pt x="87" y="39"/>
                      <a:pt x="87" y="38"/>
                    </a:cubicBezTo>
                    <a:cubicBezTo>
                      <a:pt x="81" y="38"/>
                      <a:pt x="81" y="38"/>
                      <a:pt x="81" y="38"/>
                    </a:cubicBezTo>
                    <a:cubicBezTo>
                      <a:pt x="81" y="37"/>
                      <a:pt x="81" y="36"/>
                      <a:pt x="81" y="35"/>
                    </a:cubicBezTo>
                    <a:cubicBezTo>
                      <a:pt x="86" y="33"/>
                      <a:pt x="86" y="33"/>
                      <a:pt x="86" y="33"/>
                    </a:cubicBezTo>
                    <a:cubicBezTo>
                      <a:pt x="85" y="32"/>
                      <a:pt x="85" y="31"/>
                      <a:pt x="85" y="30"/>
                    </a:cubicBezTo>
                    <a:cubicBezTo>
                      <a:pt x="79" y="31"/>
                      <a:pt x="79" y="31"/>
                      <a:pt x="79" y="31"/>
                    </a:cubicBezTo>
                    <a:cubicBezTo>
                      <a:pt x="79" y="30"/>
                      <a:pt x="79" y="30"/>
                      <a:pt x="78" y="29"/>
                    </a:cubicBezTo>
                    <a:close/>
                    <a:moveTo>
                      <a:pt x="75" y="28"/>
                    </a:moveTo>
                    <a:cubicBezTo>
                      <a:pt x="59" y="36"/>
                      <a:pt x="59" y="36"/>
                      <a:pt x="59" y="36"/>
                    </a:cubicBezTo>
                    <a:cubicBezTo>
                      <a:pt x="57" y="32"/>
                      <a:pt x="54" y="30"/>
                      <a:pt x="51" y="29"/>
                    </a:cubicBezTo>
                    <a:cubicBezTo>
                      <a:pt x="57" y="12"/>
                      <a:pt x="57" y="12"/>
                      <a:pt x="57" y="12"/>
                    </a:cubicBezTo>
                    <a:cubicBezTo>
                      <a:pt x="64" y="15"/>
                      <a:pt x="71" y="20"/>
                      <a:pt x="75" y="28"/>
                    </a:cubicBezTo>
                    <a:close/>
                    <a:moveTo>
                      <a:pt x="48" y="55"/>
                    </a:moveTo>
                    <a:cubicBezTo>
                      <a:pt x="43" y="57"/>
                      <a:pt x="37" y="55"/>
                      <a:pt x="35" y="50"/>
                    </a:cubicBezTo>
                    <a:cubicBezTo>
                      <a:pt x="33" y="45"/>
                      <a:pt x="35" y="39"/>
                      <a:pt x="40" y="36"/>
                    </a:cubicBezTo>
                    <a:cubicBezTo>
                      <a:pt x="45" y="34"/>
                      <a:pt x="50" y="36"/>
                      <a:pt x="53" y="41"/>
                    </a:cubicBezTo>
                    <a:cubicBezTo>
                      <a:pt x="55" y="46"/>
                      <a:pt x="53" y="52"/>
                      <a:pt x="48" y="55"/>
                    </a:cubicBezTo>
                    <a:close/>
                    <a:moveTo>
                      <a:pt x="54" y="10"/>
                    </a:moveTo>
                    <a:cubicBezTo>
                      <a:pt x="48" y="27"/>
                      <a:pt x="48" y="27"/>
                      <a:pt x="48" y="27"/>
                    </a:cubicBezTo>
                    <a:cubicBezTo>
                      <a:pt x="45" y="27"/>
                      <a:pt x="41" y="27"/>
                      <a:pt x="38" y="28"/>
                    </a:cubicBezTo>
                    <a:cubicBezTo>
                      <a:pt x="30" y="12"/>
                      <a:pt x="30" y="12"/>
                      <a:pt x="30" y="12"/>
                    </a:cubicBezTo>
                    <a:cubicBezTo>
                      <a:pt x="38" y="8"/>
                      <a:pt x="46" y="8"/>
                      <a:pt x="54" y="10"/>
                    </a:cubicBezTo>
                    <a:close/>
                    <a:moveTo>
                      <a:pt x="27" y="13"/>
                    </a:moveTo>
                    <a:cubicBezTo>
                      <a:pt x="35" y="30"/>
                      <a:pt x="35" y="30"/>
                      <a:pt x="35" y="30"/>
                    </a:cubicBezTo>
                    <a:cubicBezTo>
                      <a:pt x="32" y="31"/>
                      <a:pt x="29" y="34"/>
                      <a:pt x="28" y="37"/>
                    </a:cubicBezTo>
                    <a:cubicBezTo>
                      <a:pt x="12" y="31"/>
                      <a:pt x="12" y="31"/>
                      <a:pt x="12" y="31"/>
                    </a:cubicBezTo>
                    <a:cubicBezTo>
                      <a:pt x="15" y="24"/>
                      <a:pt x="20" y="17"/>
                      <a:pt x="27" y="13"/>
                    </a:cubicBezTo>
                    <a:close/>
                    <a:moveTo>
                      <a:pt x="11" y="34"/>
                    </a:moveTo>
                    <a:cubicBezTo>
                      <a:pt x="27" y="41"/>
                      <a:pt x="27" y="41"/>
                      <a:pt x="27" y="41"/>
                    </a:cubicBezTo>
                    <a:cubicBezTo>
                      <a:pt x="26" y="44"/>
                      <a:pt x="26" y="48"/>
                      <a:pt x="27" y="51"/>
                    </a:cubicBezTo>
                    <a:cubicBezTo>
                      <a:pt x="12" y="59"/>
                      <a:pt x="12" y="59"/>
                      <a:pt x="12" y="59"/>
                    </a:cubicBezTo>
                    <a:cubicBezTo>
                      <a:pt x="8" y="51"/>
                      <a:pt x="8" y="42"/>
                      <a:pt x="11" y="34"/>
                    </a:cubicBezTo>
                    <a:close/>
                    <a:moveTo>
                      <a:pt x="13" y="62"/>
                    </a:moveTo>
                    <a:cubicBezTo>
                      <a:pt x="29" y="55"/>
                      <a:pt x="29" y="55"/>
                      <a:pt x="29" y="55"/>
                    </a:cubicBezTo>
                    <a:cubicBezTo>
                      <a:pt x="30" y="58"/>
                      <a:pt x="33" y="60"/>
                      <a:pt x="36" y="62"/>
                    </a:cubicBezTo>
                    <a:cubicBezTo>
                      <a:pt x="30" y="79"/>
                      <a:pt x="30" y="79"/>
                      <a:pt x="30" y="79"/>
                    </a:cubicBezTo>
                    <a:cubicBezTo>
                      <a:pt x="23" y="76"/>
                      <a:pt x="17" y="70"/>
                      <a:pt x="13" y="62"/>
                    </a:cubicBezTo>
                    <a:close/>
                    <a:moveTo>
                      <a:pt x="33" y="80"/>
                    </a:moveTo>
                    <a:cubicBezTo>
                      <a:pt x="39" y="63"/>
                      <a:pt x="39" y="63"/>
                      <a:pt x="39" y="63"/>
                    </a:cubicBezTo>
                    <a:cubicBezTo>
                      <a:pt x="43" y="64"/>
                      <a:pt x="46" y="64"/>
                      <a:pt x="50" y="63"/>
                    </a:cubicBezTo>
                    <a:cubicBezTo>
                      <a:pt x="57" y="79"/>
                      <a:pt x="57" y="79"/>
                      <a:pt x="57" y="79"/>
                    </a:cubicBezTo>
                    <a:cubicBezTo>
                      <a:pt x="49" y="83"/>
                      <a:pt x="41" y="83"/>
                      <a:pt x="33" y="80"/>
                    </a:cubicBezTo>
                    <a:close/>
                    <a:moveTo>
                      <a:pt x="60" y="78"/>
                    </a:moveTo>
                    <a:cubicBezTo>
                      <a:pt x="53" y="61"/>
                      <a:pt x="53" y="61"/>
                      <a:pt x="53" y="61"/>
                    </a:cubicBezTo>
                    <a:cubicBezTo>
                      <a:pt x="56" y="59"/>
                      <a:pt x="59" y="56"/>
                      <a:pt x="60" y="53"/>
                    </a:cubicBezTo>
                    <a:cubicBezTo>
                      <a:pt x="76" y="59"/>
                      <a:pt x="76" y="59"/>
                      <a:pt x="76" y="59"/>
                    </a:cubicBezTo>
                    <a:cubicBezTo>
                      <a:pt x="73" y="67"/>
                      <a:pt x="68" y="73"/>
                      <a:pt x="60" y="78"/>
                    </a:cubicBezTo>
                    <a:close/>
                    <a:moveTo>
                      <a:pt x="77" y="56"/>
                    </a:moveTo>
                    <a:cubicBezTo>
                      <a:pt x="61" y="50"/>
                      <a:pt x="61" y="50"/>
                      <a:pt x="61" y="50"/>
                    </a:cubicBezTo>
                    <a:cubicBezTo>
                      <a:pt x="62" y="46"/>
                      <a:pt x="62" y="42"/>
                      <a:pt x="60" y="39"/>
                    </a:cubicBezTo>
                    <a:cubicBezTo>
                      <a:pt x="76" y="31"/>
                      <a:pt x="76" y="31"/>
                      <a:pt x="76" y="31"/>
                    </a:cubicBezTo>
                    <a:cubicBezTo>
                      <a:pt x="79" y="39"/>
                      <a:pt x="80"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1" name="Freeform 10"/>
              <p:cNvSpPr>
                <a:spLocks noEditPoints="1"/>
              </p:cNvSpPr>
              <p:nvPr/>
            </p:nvSpPr>
            <p:spPr bwMode="auto">
              <a:xfrm>
                <a:off x="1171575" y="2608263"/>
                <a:ext cx="93663" cy="96838"/>
              </a:xfrm>
              <a:custGeom>
                <a:avLst/>
                <a:gdLst>
                  <a:gd name="T0" fmla="*/ 81 w 87"/>
                  <a:gd name="T1" fmla="*/ 23 h 91"/>
                  <a:gd name="T2" fmla="*/ 78 w 87"/>
                  <a:gd name="T3" fmla="*/ 19 h 91"/>
                  <a:gd name="T4" fmla="*/ 70 w 87"/>
                  <a:gd name="T5" fmla="*/ 17 h 91"/>
                  <a:gd name="T6" fmla="*/ 67 w 87"/>
                  <a:gd name="T7" fmla="*/ 14 h 91"/>
                  <a:gd name="T8" fmla="*/ 64 w 87"/>
                  <a:gd name="T9" fmla="*/ 6 h 91"/>
                  <a:gd name="T10" fmla="*/ 60 w 87"/>
                  <a:gd name="T11" fmla="*/ 4 h 91"/>
                  <a:gd name="T12" fmla="*/ 52 w 87"/>
                  <a:gd name="T13" fmla="*/ 7 h 91"/>
                  <a:gd name="T14" fmla="*/ 48 w 87"/>
                  <a:gd name="T15" fmla="*/ 6 h 91"/>
                  <a:gd name="T16" fmla="*/ 42 w 87"/>
                  <a:gd name="T17" fmla="*/ 0 h 91"/>
                  <a:gd name="T18" fmla="*/ 37 w 87"/>
                  <a:gd name="T19" fmla="*/ 0 h 91"/>
                  <a:gd name="T20" fmla="*/ 32 w 87"/>
                  <a:gd name="T21" fmla="*/ 7 h 91"/>
                  <a:gd name="T22" fmla="*/ 28 w 87"/>
                  <a:gd name="T23" fmla="*/ 9 h 91"/>
                  <a:gd name="T24" fmla="*/ 23 w 87"/>
                  <a:gd name="T25" fmla="*/ 5 h 91"/>
                  <a:gd name="T26" fmla="*/ 20 w 87"/>
                  <a:gd name="T27" fmla="*/ 14 h 91"/>
                  <a:gd name="T28" fmla="*/ 17 w 87"/>
                  <a:gd name="T29" fmla="*/ 17 h 91"/>
                  <a:gd name="T30" fmla="*/ 8 w 87"/>
                  <a:gd name="T31" fmla="*/ 18 h 91"/>
                  <a:gd name="T32" fmla="*/ 6 w 87"/>
                  <a:gd name="T33" fmla="*/ 22 h 91"/>
                  <a:gd name="T34" fmla="*/ 8 w 87"/>
                  <a:gd name="T35" fmla="*/ 31 h 91"/>
                  <a:gd name="T36" fmla="*/ 6 w 87"/>
                  <a:gd name="T37" fmla="*/ 35 h 91"/>
                  <a:gd name="T38" fmla="*/ 0 w 87"/>
                  <a:gd name="T39" fmla="*/ 41 h 91"/>
                  <a:gd name="T40" fmla="*/ 0 w 87"/>
                  <a:gd name="T41" fmla="*/ 45 h 91"/>
                  <a:gd name="T42" fmla="*/ 6 w 87"/>
                  <a:gd name="T43" fmla="*/ 52 h 91"/>
                  <a:gd name="T44" fmla="*/ 6 w 87"/>
                  <a:gd name="T45" fmla="*/ 56 h 91"/>
                  <a:gd name="T46" fmla="*/ 4 w 87"/>
                  <a:gd name="T47" fmla="*/ 64 h 91"/>
                  <a:gd name="T48" fmla="*/ 6 w 87"/>
                  <a:gd name="T49" fmla="*/ 69 h 91"/>
                  <a:gd name="T50" fmla="*/ 14 w 87"/>
                  <a:gd name="T51" fmla="*/ 71 h 91"/>
                  <a:gd name="T52" fmla="*/ 17 w 87"/>
                  <a:gd name="T53" fmla="*/ 74 h 91"/>
                  <a:gd name="T54" fmla="*/ 19 w 87"/>
                  <a:gd name="T55" fmla="*/ 83 h 91"/>
                  <a:gd name="T56" fmla="*/ 22 w 87"/>
                  <a:gd name="T57" fmla="*/ 85 h 91"/>
                  <a:gd name="T58" fmla="*/ 31 w 87"/>
                  <a:gd name="T59" fmla="*/ 83 h 91"/>
                  <a:gd name="T60" fmla="*/ 35 w 87"/>
                  <a:gd name="T61" fmla="*/ 84 h 91"/>
                  <a:gd name="T62" fmla="*/ 41 w 87"/>
                  <a:gd name="T63" fmla="*/ 91 h 91"/>
                  <a:gd name="T64" fmla="*/ 45 w 87"/>
                  <a:gd name="T65" fmla="*/ 91 h 91"/>
                  <a:gd name="T66" fmla="*/ 51 w 87"/>
                  <a:gd name="T67" fmla="*/ 84 h 91"/>
                  <a:gd name="T68" fmla="*/ 55 w 87"/>
                  <a:gd name="T69" fmla="*/ 83 h 91"/>
                  <a:gd name="T70" fmla="*/ 62 w 87"/>
                  <a:gd name="T71" fmla="*/ 86 h 91"/>
                  <a:gd name="T72" fmla="*/ 64 w 87"/>
                  <a:gd name="T73" fmla="*/ 79 h 91"/>
                  <a:gd name="T74" fmla="*/ 67 w 87"/>
                  <a:gd name="T75" fmla="*/ 76 h 91"/>
                  <a:gd name="T76" fmla="*/ 76 w 87"/>
                  <a:gd name="T77" fmla="*/ 76 h 91"/>
                  <a:gd name="T78" fmla="*/ 78 w 87"/>
                  <a:gd name="T79" fmla="*/ 72 h 91"/>
                  <a:gd name="T80" fmla="*/ 77 w 87"/>
                  <a:gd name="T81" fmla="*/ 63 h 91"/>
                  <a:gd name="T82" fmla="*/ 79 w 87"/>
                  <a:gd name="T83" fmla="*/ 59 h 91"/>
                  <a:gd name="T84" fmla="*/ 86 w 87"/>
                  <a:gd name="T85" fmla="*/ 54 h 91"/>
                  <a:gd name="T86" fmla="*/ 86 w 87"/>
                  <a:gd name="T87" fmla="*/ 49 h 91"/>
                  <a:gd name="T88" fmla="*/ 81 w 87"/>
                  <a:gd name="T89" fmla="*/ 43 h 91"/>
                  <a:gd name="T90" fmla="*/ 81 w 87"/>
                  <a:gd name="T91" fmla="*/ 38 h 91"/>
                  <a:gd name="T92" fmla="*/ 84 w 87"/>
                  <a:gd name="T93" fmla="*/ 30 h 91"/>
                  <a:gd name="T94" fmla="*/ 74 w 87"/>
                  <a:gd name="T95" fmla="*/ 28 h 91"/>
                  <a:gd name="T96" fmla="*/ 56 w 87"/>
                  <a:gd name="T97" fmla="*/ 12 h 91"/>
                  <a:gd name="T98" fmla="*/ 34 w 87"/>
                  <a:gd name="T99" fmla="*/ 50 h 91"/>
                  <a:gd name="T100" fmla="*/ 47 w 87"/>
                  <a:gd name="T101" fmla="*/ 55 h 91"/>
                  <a:gd name="T102" fmla="*/ 37 w 87"/>
                  <a:gd name="T103" fmla="*/ 28 h 91"/>
                  <a:gd name="T104" fmla="*/ 27 w 87"/>
                  <a:gd name="T105" fmla="*/ 13 h 91"/>
                  <a:gd name="T106" fmla="*/ 11 w 87"/>
                  <a:gd name="T107" fmla="*/ 31 h 91"/>
                  <a:gd name="T108" fmla="*/ 26 w 87"/>
                  <a:gd name="T109" fmla="*/ 41 h 91"/>
                  <a:gd name="T110" fmla="*/ 10 w 87"/>
                  <a:gd name="T111" fmla="*/ 35 h 91"/>
                  <a:gd name="T112" fmla="*/ 36 w 87"/>
                  <a:gd name="T113" fmla="*/ 62 h 91"/>
                  <a:gd name="T114" fmla="*/ 33 w 87"/>
                  <a:gd name="T115" fmla="*/ 80 h 91"/>
                  <a:gd name="T116" fmla="*/ 57 w 87"/>
                  <a:gd name="T117" fmla="*/ 79 h 91"/>
                  <a:gd name="T118" fmla="*/ 52 w 87"/>
                  <a:gd name="T119" fmla="*/ 61 h 91"/>
                  <a:gd name="T120" fmla="*/ 60 w 87"/>
                  <a:gd name="T121" fmla="*/ 78 h 91"/>
                  <a:gd name="T122" fmla="*/ 60 w 87"/>
                  <a:gd name="T123"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1">
                    <a:moveTo>
                      <a:pt x="78" y="29"/>
                    </a:moveTo>
                    <a:cubicBezTo>
                      <a:pt x="82" y="26"/>
                      <a:pt x="82" y="26"/>
                      <a:pt x="82" y="26"/>
                    </a:cubicBezTo>
                    <a:cubicBezTo>
                      <a:pt x="82" y="25"/>
                      <a:pt x="81" y="24"/>
                      <a:pt x="81" y="23"/>
                    </a:cubicBezTo>
                    <a:cubicBezTo>
                      <a:pt x="76" y="25"/>
                      <a:pt x="76" y="25"/>
                      <a:pt x="76" y="25"/>
                    </a:cubicBezTo>
                    <a:cubicBezTo>
                      <a:pt x="75" y="24"/>
                      <a:pt x="75" y="23"/>
                      <a:pt x="74" y="23"/>
                    </a:cubicBezTo>
                    <a:cubicBezTo>
                      <a:pt x="78" y="19"/>
                      <a:pt x="78" y="19"/>
                      <a:pt x="78" y="19"/>
                    </a:cubicBezTo>
                    <a:cubicBezTo>
                      <a:pt x="78" y="18"/>
                      <a:pt x="77" y="17"/>
                      <a:pt x="76" y="16"/>
                    </a:cubicBezTo>
                    <a:cubicBezTo>
                      <a:pt x="72" y="19"/>
                      <a:pt x="72" y="19"/>
                      <a:pt x="72" y="19"/>
                    </a:cubicBezTo>
                    <a:cubicBezTo>
                      <a:pt x="71" y="18"/>
                      <a:pt x="71" y="18"/>
                      <a:pt x="70" y="17"/>
                    </a:cubicBezTo>
                    <a:cubicBezTo>
                      <a:pt x="73" y="13"/>
                      <a:pt x="73" y="13"/>
                      <a:pt x="73" y="13"/>
                    </a:cubicBezTo>
                    <a:cubicBezTo>
                      <a:pt x="72" y="12"/>
                      <a:pt x="72" y="11"/>
                      <a:pt x="71" y="10"/>
                    </a:cubicBezTo>
                    <a:cubicBezTo>
                      <a:pt x="67" y="14"/>
                      <a:pt x="67" y="14"/>
                      <a:pt x="67" y="14"/>
                    </a:cubicBezTo>
                    <a:cubicBezTo>
                      <a:pt x="66" y="14"/>
                      <a:pt x="65" y="13"/>
                      <a:pt x="65" y="13"/>
                    </a:cubicBezTo>
                    <a:cubicBezTo>
                      <a:pt x="67" y="7"/>
                      <a:pt x="67" y="7"/>
                      <a:pt x="67" y="7"/>
                    </a:cubicBezTo>
                    <a:cubicBezTo>
                      <a:pt x="66" y="7"/>
                      <a:pt x="65" y="6"/>
                      <a:pt x="64" y="6"/>
                    </a:cubicBezTo>
                    <a:cubicBezTo>
                      <a:pt x="61" y="10"/>
                      <a:pt x="61" y="10"/>
                      <a:pt x="61" y="10"/>
                    </a:cubicBezTo>
                    <a:cubicBezTo>
                      <a:pt x="60" y="10"/>
                      <a:pt x="60" y="9"/>
                      <a:pt x="59" y="9"/>
                    </a:cubicBezTo>
                    <a:cubicBezTo>
                      <a:pt x="60" y="4"/>
                      <a:pt x="60" y="4"/>
                      <a:pt x="60" y="4"/>
                    </a:cubicBezTo>
                    <a:cubicBezTo>
                      <a:pt x="59" y="3"/>
                      <a:pt x="58" y="3"/>
                      <a:pt x="57" y="2"/>
                    </a:cubicBezTo>
                    <a:cubicBezTo>
                      <a:pt x="55" y="7"/>
                      <a:pt x="55" y="7"/>
                      <a:pt x="55" y="7"/>
                    </a:cubicBezTo>
                    <a:cubicBezTo>
                      <a:pt x="54" y="7"/>
                      <a:pt x="53" y="7"/>
                      <a:pt x="52" y="7"/>
                    </a:cubicBezTo>
                    <a:cubicBezTo>
                      <a:pt x="53" y="1"/>
                      <a:pt x="53" y="1"/>
                      <a:pt x="53" y="1"/>
                    </a:cubicBezTo>
                    <a:cubicBezTo>
                      <a:pt x="52" y="1"/>
                      <a:pt x="51" y="1"/>
                      <a:pt x="50" y="0"/>
                    </a:cubicBezTo>
                    <a:cubicBezTo>
                      <a:pt x="48" y="6"/>
                      <a:pt x="48" y="6"/>
                      <a:pt x="48" y="6"/>
                    </a:cubicBezTo>
                    <a:cubicBezTo>
                      <a:pt x="47" y="6"/>
                      <a:pt x="46" y="6"/>
                      <a:pt x="46" y="6"/>
                    </a:cubicBezTo>
                    <a:cubicBezTo>
                      <a:pt x="45" y="0"/>
                      <a:pt x="45" y="0"/>
                      <a:pt x="45" y="0"/>
                    </a:cubicBezTo>
                    <a:cubicBezTo>
                      <a:pt x="44" y="0"/>
                      <a:pt x="43" y="0"/>
                      <a:pt x="42" y="0"/>
                    </a:cubicBezTo>
                    <a:cubicBezTo>
                      <a:pt x="41" y="6"/>
                      <a:pt x="41" y="6"/>
                      <a:pt x="41" y="6"/>
                    </a:cubicBezTo>
                    <a:cubicBezTo>
                      <a:pt x="40" y="6"/>
                      <a:pt x="40" y="6"/>
                      <a:pt x="39" y="6"/>
                    </a:cubicBezTo>
                    <a:cubicBezTo>
                      <a:pt x="37" y="0"/>
                      <a:pt x="37" y="0"/>
                      <a:pt x="37" y="0"/>
                    </a:cubicBezTo>
                    <a:cubicBezTo>
                      <a:pt x="36" y="1"/>
                      <a:pt x="35" y="1"/>
                      <a:pt x="34" y="1"/>
                    </a:cubicBezTo>
                    <a:cubicBezTo>
                      <a:pt x="35" y="7"/>
                      <a:pt x="35" y="7"/>
                      <a:pt x="35" y="7"/>
                    </a:cubicBezTo>
                    <a:cubicBezTo>
                      <a:pt x="34" y="7"/>
                      <a:pt x="33" y="7"/>
                      <a:pt x="32" y="7"/>
                    </a:cubicBezTo>
                    <a:cubicBezTo>
                      <a:pt x="30" y="2"/>
                      <a:pt x="30" y="2"/>
                      <a:pt x="30" y="2"/>
                    </a:cubicBezTo>
                    <a:cubicBezTo>
                      <a:pt x="29" y="3"/>
                      <a:pt x="28" y="3"/>
                      <a:pt x="27" y="3"/>
                    </a:cubicBezTo>
                    <a:cubicBezTo>
                      <a:pt x="28" y="9"/>
                      <a:pt x="28" y="9"/>
                      <a:pt x="28" y="9"/>
                    </a:cubicBezTo>
                    <a:cubicBezTo>
                      <a:pt x="28" y="9"/>
                      <a:pt x="27" y="9"/>
                      <a:pt x="27" y="9"/>
                    </a:cubicBezTo>
                    <a:cubicBezTo>
                      <a:pt x="26" y="10"/>
                      <a:pt x="26" y="10"/>
                      <a:pt x="26" y="10"/>
                    </a:cubicBezTo>
                    <a:cubicBezTo>
                      <a:pt x="23" y="5"/>
                      <a:pt x="23" y="5"/>
                      <a:pt x="23" y="5"/>
                    </a:cubicBezTo>
                    <a:cubicBezTo>
                      <a:pt x="22" y="6"/>
                      <a:pt x="21" y="7"/>
                      <a:pt x="20" y="7"/>
                    </a:cubicBezTo>
                    <a:cubicBezTo>
                      <a:pt x="22" y="12"/>
                      <a:pt x="22" y="12"/>
                      <a:pt x="22" y="12"/>
                    </a:cubicBezTo>
                    <a:cubicBezTo>
                      <a:pt x="21" y="13"/>
                      <a:pt x="21" y="13"/>
                      <a:pt x="20" y="14"/>
                    </a:cubicBezTo>
                    <a:cubicBezTo>
                      <a:pt x="16" y="10"/>
                      <a:pt x="16" y="10"/>
                      <a:pt x="16" y="10"/>
                    </a:cubicBezTo>
                    <a:cubicBezTo>
                      <a:pt x="15" y="11"/>
                      <a:pt x="14" y="11"/>
                      <a:pt x="14" y="12"/>
                    </a:cubicBezTo>
                    <a:cubicBezTo>
                      <a:pt x="17" y="17"/>
                      <a:pt x="17" y="17"/>
                      <a:pt x="17" y="17"/>
                    </a:cubicBezTo>
                    <a:cubicBezTo>
                      <a:pt x="16" y="17"/>
                      <a:pt x="16" y="18"/>
                      <a:pt x="15" y="19"/>
                    </a:cubicBezTo>
                    <a:cubicBezTo>
                      <a:pt x="11" y="15"/>
                      <a:pt x="11" y="15"/>
                      <a:pt x="11" y="15"/>
                    </a:cubicBezTo>
                    <a:cubicBezTo>
                      <a:pt x="10" y="16"/>
                      <a:pt x="9" y="17"/>
                      <a:pt x="8" y="18"/>
                    </a:cubicBezTo>
                    <a:cubicBezTo>
                      <a:pt x="12" y="22"/>
                      <a:pt x="12" y="22"/>
                      <a:pt x="12" y="22"/>
                    </a:cubicBezTo>
                    <a:cubicBezTo>
                      <a:pt x="12" y="23"/>
                      <a:pt x="11" y="23"/>
                      <a:pt x="11" y="24"/>
                    </a:cubicBezTo>
                    <a:cubicBezTo>
                      <a:pt x="6" y="22"/>
                      <a:pt x="6" y="22"/>
                      <a:pt x="6" y="22"/>
                    </a:cubicBezTo>
                    <a:cubicBezTo>
                      <a:pt x="5" y="23"/>
                      <a:pt x="5" y="24"/>
                      <a:pt x="4" y="25"/>
                    </a:cubicBezTo>
                    <a:cubicBezTo>
                      <a:pt x="9" y="28"/>
                      <a:pt x="9" y="28"/>
                      <a:pt x="9" y="28"/>
                    </a:cubicBezTo>
                    <a:cubicBezTo>
                      <a:pt x="8" y="29"/>
                      <a:pt x="8" y="30"/>
                      <a:pt x="8" y="31"/>
                    </a:cubicBezTo>
                    <a:cubicBezTo>
                      <a:pt x="3" y="29"/>
                      <a:pt x="3" y="29"/>
                      <a:pt x="3" y="29"/>
                    </a:cubicBezTo>
                    <a:cubicBezTo>
                      <a:pt x="2" y="30"/>
                      <a:pt x="2" y="31"/>
                      <a:pt x="2" y="33"/>
                    </a:cubicBezTo>
                    <a:cubicBezTo>
                      <a:pt x="6" y="35"/>
                      <a:pt x="6" y="35"/>
                      <a:pt x="6" y="35"/>
                    </a:cubicBezTo>
                    <a:cubicBezTo>
                      <a:pt x="6" y="36"/>
                      <a:pt x="6" y="37"/>
                      <a:pt x="6" y="37"/>
                    </a:cubicBezTo>
                    <a:cubicBezTo>
                      <a:pt x="1" y="37"/>
                      <a:pt x="1" y="37"/>
                      <a:pt x="1" y="37"/>
                    </a:cubicBezTo>
                    <a:cubicBezTo>
                      <a:pt x="0" y="38"/>
                      <a:pt x="0" y="39"/>
                      <a:pt x="0" y="41"/>
                    </a:cubicBezTo>
                    <a:cubicBezTo>
                      <a:pt x="5" y="42"/>
                      <a:pt x="5" y="42"/>
                      <a:pt x="5" y="42"/>
                    </a:cubicBezTo>
                    <a:cubicBezTo>
                      <a:pt x="5" y="43"/>
                      <a:pt x="5" y="44"/>
                      <a:pt x="5" y="44"/>
                    </a:cubicBezTo>
                    <a:cubicBezTo>
                      <a:pt x="0" y="45"/>
                      <a:pt x="0" y="45"/>
                      <a:pt x="0" y="45"/>
                    </a:cubicBezTo>
                    <a:cubicBezTo>
                      <a:pt x="0" y="46"/>
                      <a:pt x="0" y="48"/>
                      <a:pt x="0" y="49"/>
                    </a:cubicBezTo>
                    <a:cubicBezTo>
                      <a:pt x="5" y="49"/>
                      <a:pt x="5" y="49"/>
                      <a:pt x="5" y="49"/>
                    </a:cubicBezTo>
                    <a:cubicBezTo>
                      <a:pt x="5" y="50"/>
                      <a:pt x="5" y="51"/>
                      <a:pt x="6" y="52"/>
                    </a:cubicBezTo>
                    <a:cubicBezTo>
                      <a:pt x="0" y="53"/>
                      <a:pt x="0" y="53"/>
                      <a:pt x="0" y="53"/>
                    </a:cubicBezTo>
                    <a:cubicBezTo>
                      <a:pt x="1" y="54"/>
                      <a:pt x="1" y="56"/>
                      <a:pt x="1" y="57"/>
                    </a:cubicBezTo>
                    <a:cubicBezTo>
                      <a:pt x="6" y="56"/>
                      <a:pt x="6" y="56"/>
                      <a:pt x="6" y="56"/>
                    </a:cubicBezTo>
                    <a:cubicBezTo>
                      <a:pt x="7" y="57"/>
                      <a:pt x="7" y="58"/>
                      <a:pt x="7" y="59"/>
                    </a:cubicBezTo>
                    <a:cubicBezTo>
                      <a:pt x="2" y="61"/>
                      <a:pt x="2" y="61"/>
                      <a:pt x="2" y="61"/>
                    </a:cubicBezTo>
                    <a:cubicBezTo>
                      <a:pt x="3" y="62"/>
                      <a:pt x="3" y="63"/>
                      <a:pt x="4" y="64"/>
                    </a:cubicBezTo>
                    <a:cubicBezTo>
                      <a:pt x="9" y="63"/>
                      <a:pt x="9" y="63"/>
                      <a:pt x="9" y="63"/>
                    </a:cubicBezTo>
                    <a:cubicBezTo>
                      <a:pt x="9" y="64"/>
                      <a:pt x="10" y="64"/>
                      <a:pt x="10" y="65"/>
                    </a:cubicBezTo>
                    <a:cubicBezTo>
                      <a:pt x="6" y="69"/>
                      <a:pt x="6" y="69"/>
                      <a:pt x="6" y="69"/>
                    </a:cubicBezTo>
                    <a:cubicBezTo>
                      <a:pt x="6" y="70"/>
                      <a:pt x="7" y="71"/>
                      <a:pt x="8" y="71"/>
                    </a:cubicBezTo>
                    <a:cubicBezTo>
                      <a:pt x="12" y="69"/>
                      <a:pt x="12" y="69"/>
                      <a:pt x="12" y="69"/>
                    </a:cubicBezTo>
                    <a:cubicBezTo>
                      <a:pt x="13" y="70"/>
                      <a:pt x="13" y="70"/>
                      <a:pt x="14" y="71"/>
                    </a:cubicBezTo>
                    <a:cubicBezTo>
                      <a:pt x="10" y="75"/>
                      <a:pt x="10" y="75"/>
                      <a:pt x="10" y="75"/>
                    </a:cubicBezTo>
                    <a:cubicBezTo>
                      <a:pt x="11" y="76"/>
                      <a:pt x="12" y="77"/>
                      <a:pt x="13" y="78"/>
                    </a:cubicBezTo>
                    <a:cubicBezTo>
                      <a:pt x="17" y="74"/>
                      <a:pt x="17" y="74"/>
                      <a:pt x="17" y="74"/>
                    </a:cubicBezTo>
                    <a:cubicBezTo>
                      <a:pt x="18" y="75"/>
                      <a:pt x="18" y="75"/>
                      <a:pt x="19" y="76"/>
                    </a:cubicBezTo>
                    <a:cubicBezTo>
                      <a:pt x="16" y="81"/>
                      <a:pt x="16" y="81"/>
                      <a:pt x="16" y="81"/>
                    </a:cubicBezTo>
                    <a:cubicBezTo>
                      <a:pt x="17" y="82"/>
                      <a:pt x="18" y="82"/>
                      <a:pt x="19" y="83"/>
                    </a:cubicBezTo>
                    <a:cubicBezTo>
                      <a:pt x="22" y="79"/>
                      <a:pt x="22" y="79"/>
                      <a:pt x="22" y="79"/>
                    </a:cubicBezTo>
                    <a:cubicBezTo>
                      <a:pt x="23" y="79"/>
                      <a:pt x="24" y="80"/>
                      <a:pt x="24" y="80"/>
                    </a:cubicBezTo>
                    <a:cubicBezTo>
                      <a:pt x="22" y="85"/>
                      <a:pt x="22" y="85"/>
                      <a:pt x="22" y="85"/>
                    </a:cubicBezTo>
                    <a:cubicBezTo>
                      <a:pt x="23" y="86"/>
                      <a:pt x="24" y="86"/>
                      <a:pt x="25" y="87"/>
                    </a:cubicBezTo>
                    <a:cubicBezTo>
                      <a:pt x="28" y="82"/>
                      <a:pt x="28" y="82"/>
                      <a:pt x="28" y="82"/>
                    </a:cubicBezTo>
                    <a:cubicBezTo>
                      <a:pt x="29" y="82"/>
                      <a:pt x="30" y="83"/>
                      <a:pt x="31" y="83"/>
                    </a:cubicBezTo>
                    <a:cubicBezTo>
                      <a:pt x="30" y="89"/>
                      <a:pt x="30" y="89"/>
                      <a:pt x="30" y="89"/>
                    </a:cubicBezTo>
                    <a:cubicBezTo>
                      <a:pt x="31" y="89"/>
                      <a:pt x="32" y="89"/>
                      <a:pt x="33" y="90"/>
                    </a:cubicBezTo>
                    <a:cubicBezTo>
                      <a:pt x="35" y="84"/>
                      <a:pt x="35" y="84"/>
                      <a:pt x="35" y="84"/>
                    </a:cubicBezTo>
                    <a:cubicBezTo>
                      <a:pt x="36" y="84"/>
                      <a:pt x="36" y="85"/>
                      <a:pt x="37" y="85"/>
                    </a:cubicBezTo>
                    <a:cubicBezTo>
                      <a:pt x="37" y="90"/>
                      <a:pt x="37" y="90"/>
                      <a:pt x="37" y="90"/>
                    </a:cubicBezTo>
                    <a:cubicBezTo>
                      <a:pt x="38" y="91"/>
                      <a:pt x="39" y="91"/>
                      <a:pt x="41" y="91"/>
                    </a:cubicBezTo>
                    <a:cubicBezTo>
                      <a:pt x="42" y="85"/>
                      <a:pt x="42" y="85"/>
                      <a:pt x="42" y="85"/>
                    </a:cubicBezTo>
                    <a:cubicBezTo>
                      <a:pt x="42" y="85"/>
                      <a:pt x="43" y="85"/>
                      <a:pt x="44" y="85"/>
                    </a:cubicBezTo>
                    <a:cubicBezTo>
                      <a:pt x="45" y="91"/>
                      <a:pt x="45" y="91"/>
                      <a:pt x="45" y="91"/>
                    </a:cubicBezTo>
                    <a:cubicBezTo>
                      <a:pt x="46" y="91"/>
                      <a:pt x="47" y="91"/>
                      <a:pt x="48" y="91"/>
                    </a:cubicBezTo>
                    <a:cubicBezTo>
                      <a:pt x="48" y="85"/>
                      <a:pt x="48" y="85"/>
                      <a:pt x="48" y="85"/>
                    </a:cubicBezTo>
                    <a:cubicBezTo>
                      <a:pt x="49" y="85"/>
                      <a:pt x="50" y="85"/>
                      <a:pt x="51" y="84"/>
                    </a:cubicBezTo>
                    <a:cubicBezTo>
                      <a:pt x="53" y="90"/>
                      <a:pt x="53" y="90"/>
                      <a:pt x="53" y="90"/>
                    </a:cubicBezTo>
                    <a:cubicBezTo>
                      <a:pt x="54" y="89"/>
                      <a:pt x="55" y="89"/>
                      <a:pt x="56" y="89"/>
                    </a:cubicBezTo>
                    <a:cubicBezTo>
                      <a:pt x="55" y="83"/>
                      <a:pt x="55" y="83"/>
                      <a:pt x="55" y="83"/>
                    </a:cubicBezTo>
                    <a:cubicBezTo>
                      <a:pt x="56" y="83"/>
                      <a:pt x="57" y="83"/>
                      <a:pt x="57" y="82"/>
                    </a:cubicBezTo>
                    <a:cubicBezTo>
                      <a:pt x="60" y="87"/>
                      <a:pt x="60" y="87"/>
                      <a:pt x="60" y="87"/>
                    </a:cubicBezTo>
                    <a:cubicBezTo>
                      <a:pt x="61" y="87"/>
                      <a:pt x="61" y="87"/>
                      <a:pt x="62" y="86"/>
                    </a:cubicBezTo>
                    <a:cubicBezTo>
                      <a:pt x="62" y="86"/>
                      <a:pt x="63" y="86"/>
                      <a:pt x="63" y="86"/>
                    </a:cubicBezTo>
                    <a:cubicBezTo>
                      <a:pt x="61" y="80"/>
                      <a:pt x="61" y="80"/>
                      <a:pt x="61" y="80"/>
                    </a:cubicBezTo>
                    <a:cubicBezTo>
                      <a:pt x="62" y="80"/>
                      <a:pt x="63" y="80"/>
                      <a:pt x="64" y="79"/>
                    </a:cubicBezTo>
                    <a:cubicBezTo>
                      <a:pt x="67" y="83"/>
                      <a:pt x="67" y="83"/>
                      <a:pt x="67" y="83"/>
                    </a:cubicBezTo>
                    <a:cubicBezTo>
                      <a:pt x="68" y="83"/>
                      <a:pt x="69" y="82"/>
                      <a:pt x="70" y="81"/>
                    </a:cubicBezTo>
                    <a:cubicBezTo>
                      <a:pt x="67" y="76"/>
                      <a:pt x="67" y="76"/>
                      <a:pt x="67" y="76"/>
                    </a:cubicBezTo>
                    <a:cubicBezTo>
                      <a:pt x="68" y="76"/>
                      <a:pt x="68" y="75"/>
                      <a:pt x="69" y="75"/>
                    </a:cubicBezTo>
                    <a:cubicBezTo>
                      <a:pt x="73" y="78"/>
                      <a:pt x="73" y="78"/>
                      <a:pt x="73" y="78"/>
                    </a:cubicBezTo>
                    <a:cubicBezTo>
                      <a:pt x="74" y="77"/>
                      <a:pt x="75" y="77"/>
                      <a:pt x="76" y="76"/>
                    </a:cubicBezTo>
                    <a:cubicBezTo>
                      <a:pt x="72" y="72"/>
                      <a:pt x="72" y="72"/>
                      <a:pt x="72" y="72"/>
                    </a:cubicBezTo>
                    <a:cubicBezTo>
                      <a:pt x="73" y="71"/>
                      <a:pt x="73" y="70"/>
                      <a:pt x="74" y="69"/>
                    </a:cubicBezTo>
                    <a:cubicBezTo>
                      <a:pt x="78" y="72"/>
                      <a:pt x="78" y="72"/>
                      <a:pt x="78" y="72"/>
                    </a:cubicBezTo>
                    <a:cubicBezTo>
                      <a:pt x="79" y="71"/>
                      <a:pt x="80" y="70"/>
                      <a:pt x="80" y="69"/>
                    </a:cubicBezTo>
                    <a:cubicBezTo>
                      <a:pt x="76" y="66"/>
                      <a:pt x="76" y="66"/>
                      <a:pt x="76" y="66"/>
                    </a:cubicBezTo>
                    <a:cubicBezTo>
                      <a:pt x="76" y="65"/>
                      <a:pt x="77" y="64"/>
                      <a:pt x="77" y="63"/>
                    </a:cubicBezTo>
                    <a:cubicBezTo>
                      <a:pt x="82" y="65"/>
                      <a:pt x="82" y="65"/>
                      <a:pt x="82" y="65"/>
                    </a:cubicBezTo>
                    <a:cubicBezTo>
                      <a:pt x="83" y="64"/>
                      <a:pt x="83" y="63"/>
                      <a:pt x="84" y="62"/>
                    </a:cubicBezTo>
                    <a:cubicBezTo>
                      <a:pt x="79" y="59"/>
                      <a:pt x="79" y="59"/>
                      <a:pt x="79" y="59"/>
                    </a:cubicBezTo>
                    <a:cubicBezTo>
                      <a:pt x="79" y="58"/>
                      <a:pt x="80" y="58"/>
                      <a:pt x="80" y="57"/>
                    </a:cubicBezTo>
                    <a:cubicBezTo>
                      <a:pt x="85" y="58"/>
                      <a:pt x="85" y="58"/>
                      <a:pt x="85" y="58"/>
                    </a:cubicBezTo>
                    <a:cubicBezTo>
                      <a:pt x="85" y="56"/>
                      <a:pt x="86" y="55"/>
                      <a:pt x="86" y="54"/>
                    </a:cubicBezTo>
                    <a:cubicBezTo>
                      <a:pt x="81" y="52"/>
                      <a:pt x="81" y="52"/>
                      <a:pt x="81" y="52"/>
                    </a:cubicBezTo>
                    <a:cubicBezTo>
                      <a:pt x="81" y="51"/>
                      <a:pt x="81" y="51"/>
                      <a:pt x="81" y="50"/>
                    </a:cubicBezTo>
                    <a:cubicBezTo>
                      <a:pt x="86" y="49"/>
                      <a:pt x="86" y="49"/>
                      <a:pt x="86" y="49"/>
                    </a:cubicBezTo>
                    <a:cubicBezTo>
                      <a:pt x="87" y="48"/>
                      <a:pt x="87" y="47"/>
                      <a:pt x="87" y="46"/>
                    </a:cubicBezTo>
                    <a:cubicBezTo>
                      <a:pt x="81" y="45"/>
                      <a:pt x="81" y="45"/>
                      <a:pt x="81" y="45"/>
                    </a:cubicBezTo>
                    <a:cubicBezTo>
                      <a:pt x="81" y="44"/>
                      <a:pt x="81" y="43"/>
                      <a:pt x="81" y="43"/>
                    </a:cubicBezTo>
                    <a:cubicBezTo>
                      <a:pt x="86" y="41"/>
                      <a:pt x="86" y="41"/>
                      <a:pt x="86" y="41"/>
                    </a:cubicBezTo>
                    <a:cubicBezTo>
                      <a:pt x="86" y="40"/>
                      <a:pt x="86" y="39"/>
                      <a:pt x="86" y="38"/>
                    </a:cubicBezTo>
                    <a:cubicBezTo>
                      <a:pt x="81" y="38"/>
                      <a:pt x="81" y="38"/>
                      <a:pt x="81" y="38"/>
                    </a:cubicBezTo>
                    <a:cubicBezTo>
                      <a:pt x="81" y="37"/>
                      <a:pt x="80" y="36"/>
                      <a:pt x="80" y="35"/>
                    </a:cubicBezTo>
                    <a:cubicBezTo>
                      <a:pt x="85" y="33"/>
                      <a:pt x="85" y="33"/>
                      <a:pt x="85" y="33"/>
                    </a:cubicBezTo>
                    <a:cubicBezTo>
                      <a:pt x="85" y="32"/>
                      <a:pt x="84" y="31"/>
                      <a:pt x="84" y="30"/>
                    </a:cubicBezTo>
                    <a:cubicBezTo>
                      <a:pt x="79" y="31"/>
                      <a:pt x="79" y="31"/>
                      <a:pt x="79" y="31"/>
                    </a:cubicBezTo>
                    <a:cubicBezTo>
                      <a:pt x="79" y="30"/>
                      <a:pt x="78" y="30"/>
                      <a:pt x="78" y="29"/>
                    </a:cubicBezTo>
                    <a:close/>
                    <a:moveTo>
                      <a:pt x="74" y="28"/>
                    </a:moveTo>
                    <a:cubicBezTo>
                      <a:pt x="58" y="36"/>
                      <a:pt x="58" y="36"/>
                      <a:pt x="58" y="36"/>
                    </a:cubicBezTo>
                    <a:cubicBezTo>
                      <a:pt x="56" y="32"/>
                      <a:pt x="54" y="30"/>
                      <a:pt x="50" y="29"/>
                    </a:cubicBezTo>
                    <a:cubicBezTo>
                      <a:pt x="56" y="12"/>
                      <a:pt x="56" y="12"/>
                      <a:pt x="56" y="12"/>
                    </a:cubicBezTo>
                    <a:cubicBezTo>
                      <a:pt x="64" y="15"/>
                      <a:pt x="70" y="20"/>
                      <a:pt x="74" y="28"/>
                    </a:cubicBezTo>
                    <a:close/>
                    <a:moveTo>
                      <a:pt x="47" y="55"/>
                    </a:moveTo>
                    <a:cubicBezTo>
                      <a:pt x="43" y="57"/>
                      <a:pt x="37" y="55"/>
                      <a:pt x="34" y="50"/>
                    </a:cubicBezTo>
                    <a:cubicBezTo>
                      <a:pt x="32" y="45"/>
                      <a:pt x="34" y="39"/>
                      <a:pt x="39" y="36"/>
                    </a:cubicBezTo>
                    <a:cubicBezTo>
                      <a:pt x="44" y="34"/>
                      <a:pt x="50" y="36"/>
                      <a:pt x="52" y="41"/>
                    </a:cubicBezTo>
                    <a:cubicBezTo>
                      <a:pt x="54" y="46"/>
                      <a:pt x="52" y="52"/>
                      <a:pt x="47" y="55"/>
                    </a:cubicBezTo>
                    <a:close/>
                    <a:moveTo>
                      <a:pt x="53" y="10"/>
                    </a:moveTo>
                    <a:cubicBezTo>
                      <a:pt x="47" y="27"/>
                      <a:pt x="47" y="27"/>
                      <a:pt x="47" y="27"/>
                    </a:cubicBezTo>
                    <a:cubicBezTo>
                      <a:pt x="44" y="27"/>
                      <a:pt x="41" y="27"/>
                      <a:pt x="37" y="28"/>
                    </a:cubicBezTo>
                    <a:cubicBezTo>
                      <a:pt x="30" y="12"/>
                      <a:pt x="30" y="12"/>
                      <a:pt x="30" y="12"/>
                    </a:cubicBezTo>
                    <a:cubicBezTo>
                      <a:pt x="37" y="8"/>
                      <a:pt x="46" y="8"/>
                      <a:pt x="53" y="10"/>
                    </a:cubicBezTo>
                    <a:close/>
                    <a:moveTo>
                      <a:pt x="27" y="13"/>
                    </a:moveTo>
                    <a:cubicBezTo>
                      <a:pt x="34" y="30"/>
                      <a:pt x="34" y="30"/>
                      <a:pt x="34" y="30"/>
                    </a:cubicBezTo>
                    <a:cubicBezTo>
                      <a:pt x="31" y="31"/>
                      <a:pt x="29" y="34"/>
                      <a:pt x="27" y="37"/>
                    </a:cubicBezTo>
                    <a:cubicBezTo>
                      <a:pt x="11" y="31"/>
                      <a:pt x="11" y="31"/>
                      <a:pt x="11" y="31"/>
                    </a:cubicBezTo>
                    <a:cubicBezTo>
                      <a:pt x="14" y="24"/>
                      <a:pt x="19" y="17"/>
                      <a:pt x="27" y="13"/>
                    </a:cubicBezTo>
                    <a:close/>
                    <a:moveTo>
                      <a:pt x="10" y="35"/>
                    </a:moveTo>
                    <a:cubicBezTo>
                      <a:pt x="26" y="41"/>
                      <a:pt x="26" y="41"/>
                      <a:pt x="26" y="41"/>
                    </a:cubicBezTo>
                    <a:cubicBezTo>
                      <a:pt x="25" y="44"/>
                      <a:pt x="25" y="48"/>
                      <a:pt x="26" y="51"/>
                    </a:cubicBezTo>
                    <a:cubicBezTo>
                      <a:pt x="11" y="59"/>
                      <a:pt x="11" y="59"/>
                      <a:pt x="11" y="59"/>
                    </a:cubicBezTo>
                    <a:cubicBezTo>
                      <a:pt x="8" y="51"/>
                      <a:pt x="8" y="42"/>
                      <a:pt x="10" y="35"/>
                    </a:cubicBezTo>
                    <a:close/>
                    <a:moveTo>
                      <a:pt x="12" y="62"/>
                    </a:moveTo>
                    <a:cubicBezTo>
                      <a:pt x="28" y="55"/>
                      <a:pt x="28" y="55"/>
                      <a:pt x="28" y="55"/>
                    </a:cubicBezTo>
                    <a:cubicBezTo>
                      <a:pt x="30" y="58"/>
                      <a:pt x="32" y="60"/>
                      <a:pt x="36" y="62"/>
                    </a:cubicBezTo>
                    <a:cubicBezTo>
                      <a:pt x="30" y="79"/>
                      <a:pt x="30" y="79"/>
                      <a:pt x="30" y="79"/>
                    </a:cubicBezTo>
                    <a:cubicBezTo>
                      <a:pt x="22" y="76"/>
                      <a:pt x="16" y="70"/>
                      <a:pt x="12" y="62"/>
                    </a:cubicBezTo>
                    <a:close/>
                    <a:moveTo>
                      <a:pt x="33" y="80"/>
                    </a:moveTo>
                    <a:cubicBezTo>
                      <a:pt x="39" y="63"/>
                      <a:pt x="39" y="63"/>
                      <a:pt x="39" y="63"/>
                    </a:cubicBezTo>
                    <a:cubicBezTo>
                      <a:pt x="42" y="64"/>
                      <a:pt x="46" y="64"/>
                      <a:pt x="49" y="63"/>
                    </a:cubicBezTo>
                    <a:cubicBezTo>
                      <a:pt x="57" y="79"/>
                      <a:pt x="57" y="79"/>
                      <a:pt x="57" y="79"/>
                    </a:cubicBezTo>
                    <a:cubicBezTo>
                      <a:pt x="49" y="83"/>
                      <a:pt x="40" y="83"/>
                      <a:pt x="33" y="80"/>
                    </a:cubicBezTo>
                    <a:close/>
                    <a:moveTo>
                      <a:pt x="60" y="78"/>
                    </a:moveTo>
                    <a:cubicBezTo>
                      <a:pt x="52" y="61"/>
                      <a:pt x="52" y="61"/>
                      <a:pt x="52" y="61"/>
                    </a:cubicBezTo>
                    <a:cubicBezTo>
                      <a:pt x="55" y="59"/>
                      <a:pt x="58" y="56"/>
                      <a:pt x="59" y="53"/>
                    </a:cubicBezTo>
                    <a:cubicBezTo>
                      <a:pt x="76" y="59"/>
                      <a:pt x="76" y="59"/>
                      <a:pt x="76" y="59"/>
                    </a:cubicBezTo>
                    <a:cubicBezTo>
                      <a:pt x="73" y="67"/>
                      <a:pt x="67" y="73"/>
                      <a:pt x="60" y="78"/>
                    </a:cubicBezTo>
                    <a:close/>
                    <a:moveTo>
                      <a:pt x="77" y="56"/>
                    </a:moveTo>
                    <a:cubicBezTo>
                      <a:pt x="60" y="50"/>
                      <a:pt x="60" y="50"/>
                      <a:pt x="60" y="50"/>
                    </a:cubicBezTo>
                    <a:cubicBezTo>
                      <a:pt x="61" y="46"/>
                      <a:pt x="61" y="42"/>
                      <a:pt x="60" y="39"/>
                    </a:cubicBezTo>
                    <a:cubicBezTo>
                      <a:pt x="75" y="31"/>
                      <a:pt x="75" y="31"/>
                      <a:pt x="75" y="31"/>
                    </a:cubicBezTo>
                    <a:cubicBezTo>
                      <a:pt x="79" y="39"/>
                      <a:pt x="79" y="48"/>
                      <a:pt x="77" y="5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2" name="Freeform 11"/>
              <p:cNvSpPr>
                <a:spLocks noEditPoints="1"/>
              </p:cNvSpPr>
              <p:nvPr/>
            </p:nvSpPr>
            <p:spPr bwMode="auto">
              <a:xfrm>
                <a:off x="1127125" y="2659063"/>
                <a:ext cx="39688" cy="41275"/>
              </a:xfrm>
              <a:custGeom>
                <a:avLst/>
                <a:gdLst>
                  <a:gd name="T0" fmla="*/ 36 w 37"/>
                  <a:gd name="T1" fmla="*/ 26 h 38"/>
                  <a:gd name="T2" fmla="*/ 36 w 37"/>
                  <a:gd name="T3" fmla="*/ 24 h 38"/>
                  <a:gd name="T4" fmla="*/ 34 w 37"/>
                  <a:gd name="T5" fmla="*/ 21 h 38"/>
                  <a:gd name="T6" fmla="*/ 35 w 37"/>
                  <a:gd name="T7" fmla="*/ 19 h 38"/>
                  <a:gd name="T8" fmla="*/ 36 w 37"/>
                  <a:gd name="T9" fmla="*/ 16 h 38"/>
                  <a:gd name="T10" fmla="*/ 36 w 37"/>
                  <a:gd name="T11" fmla="*/ 14 h 38"/>
                  <a:gd name="T12" fmla="*/ 33 w 37"/>
                  <a:gd name="T13" fmla="*/ 12 h 38"/>
                  <a:gd name="T14" fmla="*/ 32 w 37"/>
                  <a:gd name="T15" fmla="*/ 10 h 38"/>
                  <a:gd name="T16" fmla="*/ 32 w 37"/>
                  <a:gd name="T17" fmla="*/ 6 h 38"/>
                  <a:gd name="T18" fmla="*/ 31 w 37"/>
                  <a:gd name="T19" fmla="*/ 5 h 38"/>
                  <a:gd name="T20" fmla="*/ 27 w 37"/>
                  <a:gd name="T21" fmla="*/ 5 h 38"/>
                  <a:gd name="T22" fmla="*/ 26 w 37"/>
                  <a:gd name="T23" fmla="*/ 4 h 38"/>
                  <a:gd name="T24" fmla="*/ 25 w 37"/>
                  <a:gd name="T25" fmla="*/ 1 h 38"/>
                  <a:gd name="T26" fmla="*/ 22 w 37"/>
                  <a:gd name="T27" fmla="*/ 3 h 38"/>
                  <a:gd name="T28" fmla="*/ 20 w 37"/>
                  <a:gd name="T29" fmla="*/ 2 h 38"/>
                  <a:gd name="T30" fmla="*/ 18 w 37"/>
                  <a:gd name="T31" fmla="*/ 0 h 38"/>
                  <a:gd name="T32" fmla="*/ 16 w 37"/>
                  <a:gd name="T33" fmla="*/ 0 h 38"/>
                  <a:gd name="T34" fmla="*/ 14 w 37"/>
                  <a:gd name="T35" fmla="*/ 3 h 38"/>
                  <a:gd name="T36" fmla="*/ 12 w 37"/>
                  <a:gd name="T37" fmla="*/ 4 h 38"/>
                  <a:gd name="T38" fmla="*/ 8 w 37"/>
                  <a:gd name="T39" fmla="*/ 3 h 38"/>
                  <a:gd name="T40" fmla="*/ 7 w 37"/>
                  <a:gd name="T41" fmla="*/ 4 h 38"/>
                  <a:gd name="T42" fmla="*/ 6 w 37"/>
                  <a:gd name="T43" fmla="*/ 8 h 38"/>
                  <a:gd name="T44" fmla="*/ 5 w 37"/>
                  <a:gd name="T45" fmla="*/ 10 h 38"/>
                  <a:gd name="T46" fmla="*/ 2 w 37"/>
                  <a:gd name="T47" fmla="*/ 11 h 38"/>
                  <a:gd name="T48" fmla="*/ 1 w 37"/>
                  <a:gd name="T49" fmla="*/ 13 h 38"/>
                  <a:gd name="T50" fmla="*/ 3 w 37"/>
                  <a:gd name="T51" fmla="*/ 16 h 38"/>
                  <a:gd name="T52" fmla="*/ 2 w 37"/>
                  <a:gd name="T53" fmla="*/ 18 h 38"/>
                  <a:gd name="T54" fmla="*/ 0 w 37"/>
                  <a:gd name="T55" fmla="*/ 21 h 38"/>
                  <a:gd name="T56" fmla="*/ 0 w 37"/>
                  <a:gd name="T57" fmla="*/ 23 h 38"/>
                  <a:gd name="T58" fmla="*/ 3 w 37"/>
                  <a:gd name="T59" fmla="*/ 25 h 38"/>
                  <a:gd name="T60" fmla="*/ 4 w 37"/>
                  <a:gd name="T61" fmla="*/ 27 h 38"/>
                  <a:gd name="T62" fmla="*/ 4 w 37"/>
                  <a:gd name="T63" fmla="*/ 30 h 38"/>
                  <a:gd name="T64" fmla="*/ 5 w 37"/>
                  <a:gd name="T65" fmla="*/ 32 h 38"/>
                  <a:gd name="T66" fmla="*/ 8 w 37"/>
                  <a:gd name="T67" fmla="*/ 32 h 38"/>
                  <a:gd name="T68" fmla="*/ 10 w 37"/>
                  <a:gd name="T69" fmla="*/ 33 h 38"/>
                  <a:gd name="T70" fmla="*/ 11 w 37"/>
                  <a:gd name="T71" fmla="*/ 37 h 38"/>
                  <a:gd name="T72" fmla="*/ 13 w 37"/>
                  <a:gd name="T73" fmla="*/ 35 h 38"/>
                  <a:gd name="T74" fmla="*/ 15 w 37"/>
                  <a:gd name="T75" fmla="*/ 36 h 38"/>
                  <a:gd name="T76" fmla="*/ 18 w 37"/>
                  <a:gd name="T77" fmla="*/ 38 h 38"/>
                  <a:gd name="T78" fmla="*/ 20 w 37"/>
                  <a:gd name="T79" fmla="*/ 38 h 38"/>
                  <a:gd name="T80" fmla="*/ 22 w 37"/>
                  <a:gd name="T81" fmla="*/ 36 h 38"/>
                  <a:gd name="T82" fmla="*/ 24 w 37"/>
                  <a:gd name="T83" fmla="*/ 35 h 38"/>
                  <a:gd name="T84" fmla="*/ 27 w 37"/>
                  <a:gd name="T85" fmla="*/ 36 h 38"/>
                  <a:gd name="T86" fmla="*/ 29 w 37"/>
                  <a:gd name="T87" fmla="*/ 35 h 38"/>
                  <a:gd name="T88" fmla="*/ 30 w 37"/>
                  <a:gd name="T89" fmla="*/ 31 h 38"/>
                  <a:gd name="T90" fmla="*/ 31 w 37"/>
                  <a:gd name="T91" fmla="*/ 30 h 38"/>
                  <a:gd name="T92" fmla="*/ 34 w 37"/>
                  <a:gd name="T93" fmla="*/ 29 h 38"/>
                  <a:gd name="T94" fmla="*/ 32 w 37"/>
                  <a:gd name="T95" fmla="*/ 25 h 38"/>
                  <a:gd name="T96" fmla="*/ 32 w 37"/>
                  <a:gd name="T97" fmla="*/ 14 h 38"/>
                  <a:gd name="T98" fmla="*/ 15 w 37"/>
                  <a:gd name="T99" fmla="*/ 17 h 38"/>
                  <a:gd name="T100" fmla="*/ 17 w 37"/>
                  <a:gd name="T101" fmla="*/ 23 h 38"/>
                  <a:gd name="T102" fmla="*/ 22 w 37"/>
                  <a:gd name="T103" fmla="*/ 12 h 38"/>
                  <a:gd name="T104" fmla="*/ 24 w 37"/>
                  <a:gd name="T105" fmla="*/ 5 h 38"/>
                  <a:gd name="T106" fmla="*/ 14 w 37"/>
                  <a:gd name="T107" fmla="*/ 4 h 38"/>
                  <a:gd name="T108" fmla="*/ 15 w 37"/>
                  <a:gd name="T109" fmla="*/ 12 h 38"/>
                  <a:gd name="T110" fmla="*/ 13 w 37"/>
                  <a:gd name="T111" fmla="*/ 5 h 38"/>
                  <a:gd name="T112" fmla="*/ 11 w 37"/>
                  <a:gd name="T113" fmla="*/ 21 h 38"/>
                  <a:gd name="T114" fmla="*/ 5 w 37"/>
                  <a:gd name="T115" fmla="*/ 25 h 38"/>
                  <a:gd name="T116" fmla="*/ 12 w 37"/>
                  <a:gd name="T117" fmla="*/ 33 h 38"/>
                  <a:gd name="T118" fmla="*/ 16 w 37"/>
                  <a:gd name="T119" fmla="*/ 26 h 38"/>
                  <a:gd name="T120" fmla="*/ 13 w 37"/>
                  <a:gd name="T121" fmla="*/ 33 h 38"/>
                  <a:gd name="T122" fmla="*/ 25 w 37"/>
                  <a:gd name="T123"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 h="38">
                    <a:moveTo>
                      <a:pt x="33" y="26"/>
                    </a:moveTo>
                    <a:cubicBezTo>
                      <a:pt x="35" y="27"/>
                      <a:pt x="35" y="27"/>
                      <a:pt x="35" y="27"/>
                    </a:cubicBezTo>
                    <a:cubicBezTo>
                      <a:pt x="35" y="27"/>
                      <a:pt x="35" y="26"/>
                      <a:pt x="36" y="26"/>
                    </a:cubicBezTo>
                    <a:cubicBezTo>
                      <a:pt x="34" y="25"/>
                      <a:pt x="34" y="25"/>
                      <a:pt x="34" y="25"/>
                    </a:cubicBezTo>
                    <a:cubicBezTo>
                      <a:pt x="34" y="24"/>
                      <a:pt x="34" y="24"/>
                      <a:pt x="34" y="24"/>
                    </a:cubicBezTo>
                    <a:cubicBezTo>
                      <a:pt x="36" y="24"/>
                      <a:pt x="36" y="24"/>
                      <a:pt x="36" y="24"/>
                    </a:cubicBezTo>
                    <a:cubicBezTo>
                      <a:pt x="36" y="23"/>
                      <a:pt x="36" y="23"/>
                      <a:pt x="37" y="22"/>
                    </a:cubicBezTo>
                    <a:cubicBezTo>
                      <a:pt x="34" y="22"/>
                      <a:pt x="34" y="22"/>
                      <a:pt x="34" y="22"/>
                    </a:cubicBezTo>
                    <a:cubicBezTo>
                      <a:pt x="34" y="21"/>
                      <a:pt x="34" y="21"/>
                      <a:pt x="34" y="21"/>
                    </a:cubicBezTo>
                    <a:cubicBezTo>
                      <a:pt x="37" y="20"/>
                      <a:pt x="37" y="20"/>
                      <a:pt x="37" y="20"/>
                    </a:cubicBezTo>
                    <a:cubicBezTo>
                      <a:pt x="37" y="20"/>
                      <a:pt x="37" y="20"/>
                      <a:pt x="37" y="19"/>
                    </a:cubicBezTo>
                    <a:cubicBezTo>
                      <a:pt x="35" y="19"/>
                      <a:pt x="35" y="19"/>
                      <a:pt x="35" y="19"/>
                    </a:cubicBezTo>
                    <a:cubicBezTo>
                      <a:pt x="35" y="18"/>
                      <a:pt x="34" y="18"/>
                      <a:pt x="34" y="18"/>
                    </a:cubicBezTo>
                    <a:cubicBezTo>
                      <a:pt x="37" y="17"/>
                      <a:pt x="37" y="17"/>
                      <a:pt x="37" y="17"/>
                    </a:cubicBezTo>
                    <a:cubicBezTo>
                      <a:pt x="37" y="17"/>
                      <a:pt x="37" y="16"/>
                      <a:pt x="36" y="16"/>
                    </a:cubicBezTo>
                    <a:cubicBezTo>
                      <a:pt x="34" y="16"/>
                      <a:pt x="34" y="16"/>
                      <a:pt x="34" y="16"/>
                    </a:cubicBezTo>
                    <a:cubicBezTo>
                      <a:pt x="34" y="15"/>
                      <a:pt x="34" y="15"/>
                      <a:pt x="34" y="15"/>
                    </a:cubicBezTo>
                    <a:cubicBezTo>
                      <a:pt x="36" y="14"/>
                      <a:pt x="36" y="14"/>
                      <a:pt x="36" y="14"/>
                    </a:cubicBezTo>
                    <a:cubicBezTo>
                      <a:pt x="36" y="13"/>
                      <a:pt x="36" y="13"/>
                      <a:pt x="36" y="12"/>
                    </a:cubicBezTo>
                    <a:cubicBezTo>
                      <a:pt x="33" y="13"/>
                      <a:pt x="33" y="13"/>
                      <a:pt x="33" y="13"/>
                    </a:cubicBezTo>
                    <a:cubicBezTo>
                      <a:pt x="33" y="13"/>
                      <a:pt x="33" y="12"/>
                      <a:pt x="33" y="12"/>
                    </a:cubicBezTo>
                    <a:cubicBezTo>
                      <a:pt x="35" y="11"/>
                      <a:pt x="35" y="11"/>
                      <a:pt x="35" y="11"/>
                    </a:cubicBezTo>
                    <a:cubicBezTo>
                      <a:pt x="35" y="10"/>
                      <a:pt x="34" y="10"/>
                      <a:pt x="34" y="9"/>
                    </a:cubicBezTo>
                    <a:cubicBezTo>
                      <a:pt x="32" y="10"/>
                      <a:pt x="32" y="10"/>
                      <a:pt x="32" y="10"/>
                    </a:cubicBezTo>
                    <a:cubicBezTo>
                      <a:pt x="32" y="10"/>
                      <a:pt x="32" y="10"/>
                      <a:pt x="31" y="9"/>
                    </a:cubicBezTo>
                    <a:cubicBezTo>
                      <a:pt x="33" y="8"/>
                      <a:pt x="33" y="8"/>
                      <a:pt x="33" y="8"/>
                    </a:cubicBezTo>
                    <a:cubicBezTo>
                      <a:pt x="33" y="7"/>
                      <a:pt x="32" y="7"/>
                      <a:pt x="32" y="6"/>
                    </a:cubicBezTo>
                    <a:cubicBezTo>
                      <a:pt x="30" y="8"/>
                      <a:pt x="30" y="8"/>
                      <a:pt x="30" y="8"/>
                    </a:cubicBezTo>
                    <a:cubicBezTo>
                      <a:pt x="30" y="8"/>
                      <a:pt x="30" y="7"/>
                      <a:pt x="30" y="7"/>
                    </a:cubicBezTo>
                    <a:cubicBezTo>
                      <a:pt x="31" y="5"/>
                      <a:pt x="31" y="5"/>
                      <a:pt x="31" y="5"/>
                    </a:cubicBezTo>
                    <a:cubicBezTo>
                      <a:pt x="31" y="5"/>
                      <a:pt x="30" y="4"/>
                      <a:pt x="30" y="4"/>
                    </a:cubicBezTo>
                    <a:cubicBezTo>
                      <a:pt x="28" y="6"/>
                      <a:pt x="28" y="6"/>
                      <a:pt x="28" y="6"/>
                    </a:cubicBezTo>
                    <a:cubicBezTo>
                      <a:pt x="28" y="6"/>
                      <a:pt x="28" y="5"/>
                      <a:pt x="27" y="5"/>
                    </a:cubicBezTo>
                    <a:cubicBezTo>
                      <a:pt x="28" y="3"/>
                      <a:pt x="28" y="3"/>
                      <a:pt x="28" y="3"/>
                    </a:cubicBezTo>
                    <a:cubicBezTo>
                      <a:pt x="28" y="3"/>
                      <a:pt x="27" y="2"/>
                      <a:pt x="27" y="2"/>
                    </a:cubicBezTo>
                    <a:cubicBezTo>
                      <a:pt x="26" y="4"/>
                      <a:pt x="26" y="4"/>
                      <a:pt x="26" y="4"/>
                    </a:cubicBezTo>
                    <a:cubicBezTo>
                      <a:pt x="26" y="4"/>
                      <a:pt x="25" y="4"/>
                      <a:pt x="25" y="4"/>
                    </a:cubicBezTo>
                    <a:cubicBezTo>
                      <a:pt x="25" y="4"/>
                      <a:pt x="25" y="4"/>
                      <a:pt x="25" y="4"/>
                    </a:cubicBezTo>
                    <a:cubicBezTo>
                      <a:pt x="25" y="1"/>
                      <a:pt x="25" y="1"/>
                      <a:pt x="25" y="1"/>
                    </a:cubicBezTo>
                    <a:cubicBezTo>
                      <a:pt x="25" y="1"/>
                      <a:pt x="24" y="1"/>
                      <a:pt x="24" y="1"/>
                    </a:cubicBezTo>
                    <a:cubicBezTo>
                      <a:pt x="23" y="3"/>
                      <a:pt x="23" y="3"/>
                      <a:pt x="23" y="3"/>
                    </a:cubicBezTo>
                    <a:cubicBezTo>
                      <a:pt x="23" y="3"/>
                      <a:pt x="22" y="3"/>
                      <a:pt x="22" y="3"/>
                    </a:cubicBezTo>
                    <a:cubicBezTo>
                      <a:pt x="22" y="0"/>
                      <a:pt x="22" y="0"/>
                      <a:pt x="22" y="0"/>
                    </a:cubicBezTo>
                    <a:cubicBezTo>
                      <a:pt x="22" y="0"/>
                      <a:pt x="21" y="0"/>
                      <a:pt x="21" y="0"/>
                    </a:cubicBezTo>
                    <a:cubicBezTo>
                      <a:pt x="20" y="2"/>
                      <a:pt x="20" y="2"/>
                      <a:pt x="20" y="2"/>
                    </a:cubicBezTo>
                    <a:cubicBezTo>
                      <a:pt x="20" y="2"/>
                      <a:pt x="20" y="2"/>
                      <a:pt x="19" y="2"/>
                    </a:cubicBezTo>
                    <a:cubicBezTo>
                      <a:pt x="19" y="0"/>
                      <a:pt x="19" y="0"/>
                      <a:pt x="19" y="0"/>
                    </a:cubicBezTo>
                    <a:cubicBezTo>
                      <a:pt x="19" y="0"/>
                      <a:pt x="18" y="0"/>
                      <a:pt x="18" y="0"/>
                    </a:cubicBezTo>
                    <a:cubicBezTo>
                      <a:pt x="17" y="2"/>
                      <a:pt x="17" y="2"/>
                      <a:pt x="17" y="2"/>
                    </a:cubicBezTo>
                    <a:cubicBezTo>
                      <a:pt x="17" y="2"/>
                      <a:pt x="17" y="2"/>
                      <a:pt x="16" y="2"/>
                    </a:cubicBezTo>
                    <a:cubicBezTo>
                      <a:pt x="16" y="0"/>
                      <a:pt x="16" y="0"/>
                      <a:pt x="16" y="0"/>
                    </a:cubicBezTo>
                    <a:cubicBezTo>
                      <a:pt x="15" y="0"/>
                      <a:pt x="15" y="0"/>
                      <a:pt x="14" y="0"/>
                    </a:cubicBezTo>
                    <a:cubicBezTo>
                      <a:pt x="15" y="3"/>
                      <a:pt x="15" y="3"/>
                      <a:pt x="15" y="3"/>
                    </a:cubicBezTo>
                    <a:cubicBezTo>
                      <a:pt x="14" y="3"/>
                      <a:pt x="14" y="3"/>
                      <a:pt x="14" y="3"/>
                    </a:cubicBezTo>
                    <a:cubicBezTo>
                      <a:pt x="13" y="1"/>
                      <a:pt x="13" y="1"/>
                      <a:pt x="13" y="1"/>
                    </a:cubicBezTo>
                    <a:cubicBezTo>
                      <a:pt x="12" y="1"/>
                      <a:pt x="12" y="1"/>
                      <a:pt x="11" y="2"/>
                    </a:cubicBezTo>
                    <a:cubicBezTo>
                      <a:pt x="12" y="4"/>
                      <a:pt x="12" y="4"/>
                      <a:pt x="12" y="4"/>
                    </a:cubicBezTo>
                    <a:cubicBezTo>
                      <a:pt x="12" y="4"/>
                      <a:pt x="11" y="4"/>
                      <a:pt x="11" y="4"/>
                    </a:cubicBezTo>
                    <a:cubicBezTo>
                      <a:pt x="10" y="2"/>
                      <a:pt x="10" y="2"/>
                      <a:pt x="10" y="2"/>
                    </a:cubicBezTo>
                    <a:cubicBezTo>
                      <a:pt x="9" y="3"/>
                      <a:pt x="9" y="3"/>
                      <a:pt x="8" y="3"/>
                    </a:cubicBezTo>
                    <a:cubicBezTo>
                      <a:pt x="9" y="5"/>
                      <a:pt x="9" y="5"/>
                      <a:pt x="9" y="5"/>
                    </a:cubicBezTo>
                    <a:cubicBezTo>
                      <a:pt x="9" y="6"/>
                      <a:pt x="9" y="6"/>
                      <a:pt x="8" y="6"/>
                    </a:cubicBezTo>
                    <a:cubicBezTo>
                      <a:pt x="7" y="4"/>
                      <a:pt x="7" y="4"/>
                      <a:pt x="7" y="4"/>
                    </a:cubicBezTo>
                    <a:cubicBezTo>
                      <a:pt x="6" y="5"/>
                      <a:pt x="6" y="5"/>
                      <a:pt x="6" y="5"/>
                    </a:cubicBezTo>
                    <a:cubicBezTo>
                      <a:pt x="7" y="7"/>
                      <a:pt x="7" y="7"/>
                      <a:pt x="7" y="7"/>
                    </a:cubicBezTo>
                    <a:cubicBezTo>
                      <a:pt x="7" y="7"/>
                      <a:pt x="7" y="8"/>
                      <a:pt x="6" y="8"/>
                    </a:cubicBezTo>
                    <a:cubicBezTo>
                      <a:pt x="4" y="7"/>
                      <a:pt x="4" y="7"/>
                      <a:pt x="4" y="7"/>
                    </a:cubicBezTo>
                    <a:cubicBezTo>
                      <a:pt x="4" y="7"/>
                      <a:pt x="4" y="8"/>
                      <a:pt x="4" y="8"/>
                    </a:cubicBezTo>
                    <a:cubicBezTo>
                      <a:pt x="5" y="10"/>
                      <a:pt x="5" y="10"/>
                      <a:pt x="5" y="10"/>
                    </a:cubicBezTo>
                    <a:cubicBezTo>
                      <a:pt x="5" y="10"/>
                      <a:pt x="5" y="10"/>
                      <a:pt x="5" y="10"/>
                    </a:cubicBezTo>
                    <a:cubicBezTo>
                      <a:pt x="3" y="10"/>
                      <a:pt x="3" y="10"/>
                      <a:pt x="3" y="10"/>
                    </a:cubicBezTo>
                    <a:cubicBezTo>
                      <a:pt x="2" y="10"/>
                      <a:pt x="2" y="10"/>
                      <a:pt x="2" y="11"/>
                    </a:cubicBezTo>
                    <a:cubicBezTo>
                      <a:pt x="4" y="12"/>
                      <a:pt x="4" y="12"/>
                      <a:pt x="4" y="12"/>
                    </a:cubicBezTo>
                    <a:cubicBezTo>
                      <a:pt x="4" y="12"/>
                      <a:pt x="4" y="13"/>
                      <a:pt x="3" y="13"/>
                    </a:cubicBezTo>
                    <a:cubicBezTo>
                      <a:pt x="1" y="13"/>
                      <a:pt x="1" y="13"/>
                      <a:pt x="1" y="13"/>
                    </a:cubicBezTo>
                    <a:cubicBezTo>
                      <a:pt x="1" y="13"/>
                      <a:pt x="1" y="14"/>
                      <a:pt x="1" y="14"/>
                    </a:cubicBezTo>
                    <a:cubicBezTo>
                      <a:pt x="3" y="15"/>
                      <a:pt x="3" y="15"/>
                      <a:pt x="3" y="15"/>
                    </a:cubicBezTo>
                    <a:cubicBezTo>
                      <a:pt x="3" y="15"/>
                      <a:pt x="3" y="16"/>
                      <a:pt x="3" y="16"/>
                    </a:cubicBezTo>
                    <a:cubicBezTo>
                      <a:pt x="0" y="16"/>
                      <a:pt x="0" y="16"/>
                      <a:pt x="0" y="16"/>
                    </a:cubicBezTo>
                    <a:cubicBezTo>
                      <a:pt x="0" y="16"/>
                      <a:pt x="0" y="17"/>
                      <a:pt x="0" y="17"/>
                    </a:cubicBezTo>
                    <a:cubicBezTo>
                      <a:pt x="2" y="18"/>
                      <a:pt x="2" y="18"/>
                      <a:pt x="2" y="18"/>
                    </a:cubicBezTo>
                    <a:cubicBezTo>
                      <a:pt x="2" y="18"/>
                      <a:pt x="2" y="19"/>
                      <a:pt x="2" y="19"/>
                    </a:cubicBezTo>
                    <a:cubicBezTo>
                      <a:pt x="0" y="19"/>
                      <a:pt x="0" y="19"/>
                      <a:pt x="0" y="19"/>
                    </a:cubicBezTo>
                    <a:cubicBezTo>
                      <a:pt x="0" y="20"/>
                      <a:pt x="0" y="20"/>
                      <a:pt x="0" y="21"/>
                    </a:cubicBezTo>
                    <a:cubicBezTo>
                      <a:pt x="2" y="21"/>
                      <a:pt x="2" y="21"/>
                      <a:pt x="2" y="21"/>
                    </a:cubicBezTo>
                    <a:cubicBezTo>
                      <a:pt x="3" y="21"/>
                      <a:pt x="3" y="22"/>
                      <a:pt x="3" y="22"/>
                    </a:cubicBezTo>
                    <a:cubicBezTo>
                      <a:pt x="0" y="23"/>
                      <a:pt x="0" y="23"/>
                      <a:pt x="0" y="23"/>
                    </a:cubicBezTo>
                    <a:cubicBezTo>
                      <a:pt x="1" y="23"/>
                      <a:pt x="1" y="24"/>
                      <a:pt x="1" y="24"/>
                    </a:cubicBezTo>
                    <a:cubicBezTo>
                      <a:pt x="3" y="24"/>
                      <a:pt x="3" y="24"/>
                      <a:pt x="3" y="24"/>
                    </a:cubicBezTo>
                    <a:cubicBezTo>
                      <a:pt x="3" y="24"/>
                      <a:pt x="3" y="25"/>
                      <a:pt x="3" y="25"/>
                    </a:cubicBezTo>
                    <a:cubicBezTo>
                      <a:pt x="1" y="26"/>
                      <a:pt x="1" y="26"/>
                      <a:pt x="1" y="26"/>
                    </a:cubicBezTo>
                    <a:cubicBezTo>
                      <a:pt x="2" y="27"/>
                      <a:pt x="2" y="27"/>
                      <a:pt x="2" y="27"/>
                    </a:cubicBezTo>
                    <a:cubicBezTo>
                      <a:pt x="4" y="27"/>
                      <a:pt x="4" y="27"/>
                      <a:pt x="4" y="27"/>
                    </a:cubicBezTo>
                    <a:cubicBezTo>
                      <a:pt x="4" y="27"/>
                      <a:pt x="4" y="27"/>
                      <a:pt x="5" y="28"/>
                    </a:cubicBezTo>
                    <a:cubicBezTo>
                      <a:pt x="3" y="29"/>
                      <a:pt x="3" y="29"/>
                      <a:pt x="3" y="29"/>
                    </a:cubicBezTo>
                    <a:cubicBezTo>
                      <a:pt x="3" y="30"/>
                      <a:pt x="3" y="30"/>
                      <a:pt x="4" y="30"/>
                    </a:cubicBezTo>
                    <a:cubicBezTo>
                      <a:pt x="6" y="29"/>
                      <a:pt x="6" y="29"/>
                      <a:pt x="6" y="29"/>
                    </a:cubicBezTo>
                    <a:cubicBezTo>
                      <a:pt x="6" y="30"/>
                      <a:pt x="6" y="30"/>
                      <a:pt x="6" y="30"/>
                    </a:cubicBezTo>
                    <a:cubicBezTo>
                      <a:pt x="5" y="32"/>
                      <a:pt x="5" y="32"/>
                      <a:pt x="5" y="32"/>
                    </a:cubicBezTo>
                    <a:cubicBezTo>
                      <a:pt x="5" y="32"/>
                      <a:pt x="5" y="33"/>
                      <a:pt x="6" y="33"/>
                    </a:cubicBezTo>
                    <a:cubicBezTo>
                      <a:pt x="8" y="32"/>
                      <a:pt x="8" y="32"/>
                      <a:pt x="8" y="32"/>
                    </a:cubicBezTo>
                    <a:cubicBezTo>
                      <a:pt x="8" y="32"/>
                      <a:pt x="8" y="32"/>
                      <a:pt x="8" y="32"/>
                    </a:cubicBezTo>
                    <a:cubicBezTo>
                      <a:pt x="7" y="34"/>
                      <a:pt x="7" y="34"/>
                      <a:pt x="7" y="34"/>
                    </a:cubicBezTo>
                    <a:cubicBezTo>
                      <a:pt x="8" y="35"/>
                      <a:pt x="8" y="35"/>
                      <a:pt x="8" y="35"/>
                    </a:cubicBezTo>
                    <a:cubicBezTo>
                      <a:pt x="10" y="33"/>
                      <a:pt x="10" y="33"/>
                      <a:pt x="10" y="33"/>
                    </a:cubicBezTo>
                    <a:cubicBezTo>
                      <a:pt x="10" y="34"/>
                      <a:pt x="11" y="34"/>
                      <a:pt x="11" y="34"/>
                    </a:cubicBezTo>
                    <a:cubicBezTo>
                      <a:pt x="10" y="36"/>
                      <a:pt x="10" y="36"/>
                      <a:pt x="10" y="36"/>
                    </a:cubicBezTo>
                    <a:cubicBezTo>
                      <a:pt x="10" y="36"/>
                      <a:pt x="11" y="36"/>
                      <a:pt x="11" y="37"/>
                    </a:cubicBezTo>
                    <a:cubicBezTo>
                      <a:pt x="11" y="37"/>
                      <a:pt x="11" y="37"/>
                      <a:pt x="11" y="37"/>
                    </a:cubicBezTo>
                    <a:cubicBezTo>
                      <a:pt x="12" y="35"/>
                      <a:pt x="12" y="35"/>
                      <a:pt x="12" y="35"/>
                    </a:cubicBezTo>
                    <a:cubicBezTo>
                      <a:pt x="13" y="35"/>
                      <a:pt x="13" y="35"/>
                      <a:pt x="13" y="35"/>
                    </a:cubicBezTo>
                    <a:cubicBezTo>
                      <a:pt x="13" y="37"/>
                      <a:pt x="13" y="37"/>
                      <a:pt x="13" y="37"/>
                    </a:cubicBezTo>
                    <a:cubicBezTo>
                      <a:pt x="14" y="38"/>
                      <a:pt x="14" y="38"/>
                      <a:pt x="14" y="38"/>
                    </a:cubicBezTo>
                    <a:cubicBezTo>
                      <a:pt x="15" y="36"/>
                      <a:pt x="15" y="36"/>
                      <a:pt x="15" y="36"/>
                    </a:cubicBezTo>
                    <a:cubicBezTo>
                      <a:pt x="16" y="36"/>
                      <a:pt x="16" y="36"/>
                      <a:pt x="16" y="36"/>
                    </a:cubicBezTo>
                    <a:cubicBezTo>
                      <a:pt x="16" y="38"/>
                      <a:pt x="16" y="38"/>
                      <a:pt x="16" y="38"/>
                    </a:cubicBezTo>
                    <a:cubicBezTo>
                      <a:pt x="17" y="38"/>
                      <a:pt x="17" y="38"/>
                      <a:pt x="18" y="38"/>
                    </a:cubicBezTo>
                    <a:cubicBezTo>
                      <a:pt x="18" y="36"/>
                      <a:pt x="18" y="36"/>
                      <a:pt x="18" y="36"/>
                    </a:cubicBezTo>
                    <a:cubicBezTo>
                      <a:pt x="18" y="36"/>
                      <a:pt x="19" y="36"/>
                      <a:pt x="19" y="36"/>
                    </a:cubicBezTo>
                    <a:cubicBezTo>
                      <a:pt x="20" y="38"/>
                      <a:pt x="20" y="38"/>
                      <a:pt x="20" y="38"/>
                    </a:cubicBezTo>
                    <a:cubicBezTo>
                      <a:pt x="20" y="38"/>
                      <a:pt x="21" y="38"/>
                      <a:pt x="21" y="38"/>
                    </a:cubicBezTo>
                    <a:cubicBezTo>
                      <a:pt x="21" y="36"/>
                      <a:pt x="21" y="36"/>
                      <a:pt x="21" y="36"/>
                    </a:cubicBezTo>
                    <a:cubicBezTo>
                      <a:pt x="21" y="36"/>
                      <a:pt x="22" y="36"/>
                      <a:pt x="22" y="36"/>
                    </a:cubicBezTo>
                    <a:cubicBezTo>
                      <a:pt x="23" y="38"/>
                      <a:pt x="23" y="38"/>
                      <a:pt x="23" y="38"/>
                    </a:cubicBezTo>
                    <a:cubicBezTo>
                      <a:pt x="23" y="38"/>
                      <a:pt x="24" y="37"/>
                      <a:pt x="24" y="37"/>
                    </a:cubicBezTo>
                    <a:cubicBezTo>
                      <a:pt x="24" y="35"/>
                      <a:pt x="24" y="35"/>
                      <a:pt x="24" y="35"/>
                    </a:cubicBezTo>
                    <a:cubicBezTo>
                      <a:pt x="24" y="35"/>
                      <a:pt x="24" y="35"/>
                      <a:pt x="25" y="35"/>
                    </a:cubicBezTo>
                    <a:cubicBezTo>
                      <a:pt x="26" y="37"/>
                      <a:pt x="26" y="37"/>
                      <a:pt x="26" y="37"/>
                    </a:cubicBezTo>
                    <a:cubicBezTo>
                      <a:pt x="26" y="36"/>
                      <a:pt x="27" y="36"/>
                      <a:pt x="27" y="36"/>
                    </a:cubicBezTo>
                    <a:cubicBezTo>
                      <a:pt x="26" y="34"/>
                      <a:pt x="26" y="34"/>
                      <a:pt x="26" y="34"/>
                    </a:cubicBezTo>
                    <a:cubicBezTo>
                      <a:pt x="27" y="34"/>
                      <a:pt x="27" y="33"/>
                      <a:pt x="27" y="33"/>
                    </a:cubicBezTo>
                    <a:cubicBezTo>
                      <a:pt x="29" y="35"/>
                      <a:pt x="29" y="35"/>
                      <a:pt x="29" y="35"/>
                    </a:cubicBezTo>
                    <a:cubicBezTo>
                      <a:pt x="29" y="35"/>
                      <a:pt x="30" y="34"/>
                      <a:pt x="30" y="34"/>
                    </a:cubicBezTo>
                    <a:cubicBezTo>
                      <a:pt x="29" y="32"/>
                      <a:pt x="29" y="32"/>
                      <a:pt x="29" y="32"/>
                    </a:cubicBezTo>
                    <a:cubicBezTo>
                      <a:pt x="29" y="32"/>
                      <a:pt x="29" y="32"/>
                      <a:pt x="30" y="31"/>
                    </a:cubicBezTo>
                    <a:cubicBezTo>
                      <a:pt x="31" y="33"/>
                      <a:pt x="31" y="33"/>
                      <a:pt x="31" y="33"/>
                    </a:cubicBezTo>
                    <a:cubicBezTo>
                      <a:pt x="32" y="32"/>
                      <a:pt x="32" y="32"/>
                      <a:pt x="32" y="32"/>
                    </a:cubicBezTo>
                    <a:cubicBezTo>
                      <a:pt x="31" y="30"/>
                      <a:pt x="31" y="30"/>
                      <a:pt x="31" y="30"/>
                    </a:cubicBezTo>
                    <a:cubicBezTo>
                      <a:pt x="31" y="30"/>
                      <a:pt x="31" y="29"/>
                      <a:pt x="31" y="29"/>
                    </a:cubicBezTo>
                    <a:cubicBezTo>
                      <a:pt x="33" y="30"/>
                      <a:pt x="33" y="30"/>
                      <a:pt x="33" y="30"/>
                    </a:cubicBezTo>
                    <a:cubicBezTo>
                      <a:pt x="34" y="30"/>
                      <a:pt x="34" y="29"/>
                      <a:pt x="34" y="29"/>
                    </a:cubicBezTo>
                    <a:cubicBezTo>
                      <a:pt x="32" y="27"/>
                      <a:pt x="32" y="27"/>
                      <a:pt x="32" y="27"/>
                    </a:cubicBezTo>
                    <a:cubicBezTo>
                      <a:pt x="33" y="27"/>
                      <a:pt x="33" y="27"/>
                      <a:pt x="33" y="26"/>
                    </a:cubicBezTo>
                    <a:close/>
                    <a:moveTo>
                      <a:pt x="32" y="25"/>
                    </a:moveTo>
                    <a:cubicBezTo>
                      <a:pt x="26" y="22"/>
                      <a:pt x="26" y="22"/>
                      <a:pt x="26" y="22"/>
                    </a:cubicBezTo>
                    <a:cubicBezTo>
                      <a:pt x="26" y="20"/>
                      <a:pt x="26" y="19"/>
                      <a:pt x="26" y="17"/>
                    </a:cubicBezTo>
                    <a:cubicBezTo>
                      <a:pt x="32" y="14"/>
                      <a:pt x="32" y="14"/>
                      <a:pt x="32" y="14"/>
                    </a:cubicBezTo>
                    <a:cubicBezTo>
                      <a:pt x="33" y="18"/>
                      <a:pt x="33" y="21"/>
                      <a:pt x="32" y="25"/>
                    </a:cubicBezTo>
                    <a:close/>
                    <a:moveTo>
                      <a:pt x="17" y="23"/>
                    </a:moveTo>
                    <a:cubicBezTo>
                      <a:pt x="15" y="22"/>
                      <a:pt x="14" y="20"/>
                      <a:pt x="15" y="17"/>
                    </a:cubicBezTo>
                    <a:cubicBezTo>
                      <a:pt x="16" y="15"/>
                      <a:pt x="18" y="14"/>
                      <a:pt x="20" y="15"/>
                    </a:cubicBezTo>
                    <a:cubicBezTo>
                      <a:pt x="22" y="16"/>
                      <a:pt x="23" y="19"/>
                      <a:pt x="22" y="21"/>
                    </a:cubicBezTo>
                    <a:cubicBezTo>
                      <a:pt x="21" y="23"/>
                      <a:pt x="19" y="24"/>
                      <a:pt x="17" y="23"/>
                    </a:cubicBezTo>
                    <a:close/>
                    <a:moveTo>
                      <a:pt x="32" y="13"/>
                    </a:moveTo>
                    <a:cubicBezTo>
                      <a:pt x="25" y="16"/>
                      <a:pt x="25" y="16"/>
                      <a:pt x="25" y="16"/>
                    </a:cubicBezTo>
                    <a:cubicBezTo>
                      <a:pt x="25" y="14"/>
                      <a:pt x="24" y="13"/>
                      <a:pt x="22" y="12"/>
                    </a:cubicBezTo>
                    <a:cubicBezTo>
                      <a:pt x="25" y="6"/>
                      <a:pt x="25" y="6"/>
                      <a:pt x="25" y="6"/>
                    </a:cubicBezTo>
                    <a:cubicBezTo>
                      <a:pt x="28" y="7"/>
                      <a:pt x="31" y="10"/>
                      <a:pt x="32" y="13"/>
                    </a:cubicBezTo>
                    <a:close/>
                    <a:moveTo>
                      <a:pt x="24" y="5"/>
                    </a:moveTo>
                    <a:cubicBezTo>
                      <a:pt x="21" y="12"/>
                      <a:pt x="21" y="12"/>
                      <a:pt x="21" y="12"/>
                    </a:cubicBezTo>
                    <a:cubicBezTo>
                      <a:pt x="20" y="11"/>
                      <a:pt x="18" y="11"/>
                      <a:pt x="17" y="12"/>
                    </a:cubicBezTo>
                    <a:cubicBezTo>
                      <a:pt x="14" y="4"/>
                      <a:pt x="14" y="4"/>
                      <a:pt x="14" y="4"/>
                    </a:cubicBezTo>
                    <a:cubicBezTo>
                      <a:pt x="17" y="3"/>
                      <a:pt x="21" y="3"/>
                      <a:pt x="24" y="5"/>
                    </a:cubicBezTo>
                    <a:close/>
                    <a:moveTo>
                      <a:pt x="13" y="5"/>
                    </a:moveTo>
                    <a:cubicBezTo>
                      <a:pt x="15" y="12"/>
                      <a:pt x="15" y="12"/>
                      <a:pt x="15" y="12"/>
                    </a:cubicBezTo>
                    <a:cubicBezTo>
                      <a:pt x="14" y="13"/>
                      <a:pt x="13" y="14"/>
                      <a:pt x="12" y="15"/>
                    </a:cubicBezTo>
                    <a:cubicBezTo>
                      <a:pt x="5" y="12"/>
                      <a:pt x="5" y="12"/>
                      <a:pt x="5" y="12"/>
                    </a:cubicBezTo>
                    <a:cubicBezTo>
                      <a:pt x="7" y="9"/>
                      <a:pt x="10" y="6"/>
                      <a:pt x="13" y="5"/>
                    </a:cubicBezTo>
                    <a:close/>
                    <a:moveTo>
                      <a:pt x="5" y="13"/>
                    </a:moveTo>
                    <a:cubicBezTo>
                      <a:pt x="11" y="16"/>
                      <a:pt x="11" y="16"/>
                      <a:pt x="11" y="16"/>
                    </a:cubicBezTo>
                    <a:cubicBezTo>
                      <a:pt x="11" y="18"/>
                      <a:pt x="11" y="20"/>
                      <a:pt x="11" y="21"/>
                    </a:cubicBezTo>
                    <a:cubicBezTo>
                      <a:pt x="4" y="24"/>
                      <a:pt x="4" y="24"/>
                      <a:pt x="4" y="24"/>
                    </a:cubicBezTo>
                    <a:cubicBezTo>
                      <a:pt x="3" y="20"/>
                      <a:pt x="4" y="17"/>
                      <a:pt x="5" y="13"/>
                    </a:cubicBezTo>
                    <a:close/>
                    <a:moveTo>
                      <a:pt x="5" y="25"/>
                    </a:moveTo>
                    <a:cubicBezTo>
                      <a:pt x="12" y="22"/>
                      <a:pt x="12" y="22"/>
                      <a:pt x="12" y="22"/>
                    </a:cubicBezTo>
                    <a:cubicBezTo>
                      <a:pt x="12" y="24"/>
                      <a:pt x="13" y="25"/>
                      <a:pt x="15" y="26"/>
                    </a:cubicBezTo>
                    <a:cubicBezTo>
                      <a:pt x="12" y="33"/>
                      <a:pt x="12" y="33"/>
                      <a:pt x="12" y="33"/>
                    </a:cubicBezTo>
                    <a:cubicBezTo>
                      <a:pt x="8" y="31"/>
                      <a:pt x="6" y="28"/>
                      <a:pt x="5" y="25"/>
                    </a:cubicBezTo>
                    <a:close/>
                    <a:moveTo>
                      <a:pt x="13" y="33"/>
                    </a:moveTo>
                    <a:cubicBezTo>
                      <a:pt x="16" y="26"/>
                      <a:pt x="16" y="26"/>
                      <a:pt x="16" y="26"/>
                    </a:cubicBezTo>
                    <a:cubicBezTo>
                      <a:pt x="17" y="27"/>
                      <a:pt x="19" y="27"/>
                      <a:pt x="20" y="27"/>
                    </a:cubicBezTo>
                    <a:cubicBezTo>
                      <a:pt x="23" y="34"/>
                      <a:pt x="23" y="34"/>
                      <a:pt x="23" y="34"/>
                    </a:cubicBezTo>
                    <a:cubicBezTo>
                      <a:pt x="20" y="35"/>
                      <a:pt x="16" y="35"/>
                      <a:pt x="13" y="33"/>
                    </a:cubicBezTo>
                    <a:close/>
                    <a:moveTo>
                      <a:pt x="24" y="33"/>
                    </a:moveTo>
                    <a:cubicBezTo>
                      <a:pt x="22" y="26"/>
                      <a:pt x="22" y="26"/>
                      <a:pt x="22" y="26"/>
                    </a:cubicBezTo>
                    <a:cubicBezTo>
                      <a:pt x="23" y="25"/>
                      <a:pt x="24" y="24"/>
                      <a:pt x="25" y="23"/>
                    </a:cubicBezTo>
                    <a:cubicBezTo>
                      <a:pt x="32" y="26"/>
                      <a:pt x="32" y="26"/>
                      <a:pt x="32" y="26"/>
                    </a:cubicBezTo>
                    <a:cubicBezTo>
                      <a:pt x="30" y="29"/>
                      <a:pt x="27" y="32"/>
                      <a:pt x="24" y="3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3" name="Freeform 12"/>
              <p:cNvSpPr>
                <a:spLocks noEditPoints="1"/>
              </p:cNvSpPr>
              <p:nvPr/>
            </p:nvSpPr>
            <p:spPr bwMode="auto">
              <a:xfrm>
                <a:off x="1038225" y="2528888"/>
                <a:ext cx="22225" cy="25400"/>
              </a:xfrm>
              <a:custGeom>
                <a:avLst/>
                <a:gdLst>
                  <a:gd name="T0" fmla="*/ 21 w 21"/>
                  <a:gd name="T1" fmla="*/ 11 h 23"/>
                  <a:gd name="T2" fmla="*/ 21 w 21"/>
                  <a:gd name="T3" fmla="*/ 9 h 23"/>
                  <a:gd name="T4" fmla="*/ 19 w 21"/>
                  <a:gd name="T5" fmla="*/ 8 h 23"/>
                  <a:gd name="T6" fmla="*/ 19 w 21"/>
                  <a:gd name="T7" fmla="*/ 7 h 23"/>
                  <a:gd name="T8" fmla="*/ 19 w 21"/>
                  <a:gd name="T9" fmla="*/ 5 h 23"/>
                  <a:gd name="T10" fmla="*/ 18 w 21"/>
                  <a:gd name="T11" fmla="*/ 4 h 23"/>
                  <a:gd name="T12" fmla="*/ 16 w 21"/>
                  <a:gd name="T13" fmla="*/ 4 h 23"/>
                  <a:gd name="T14" fmla="*/ 15 w 21"/>
                  <a:gd name="T15" fmla="*/ 3 h 23"/>
                  <a:gd name="T16" fmla="*/ 15 w 21"/>
                  <a:gd name="T17" fmla="*/ 1 h 23"/>
                  <a:gd name="T18" fmla="*/ 14 w 21"/>
                  <a:gd name="T19" fmla="*/ 1 h 23"/>
                  <a:gd name="T20" fmla="*/ 12 w 21"/>
                  <a:gd name="T21" fmla="*/ 2 h 23"/>
                  <a:gd name="T22" fmla="*/ 11 w 21"/>
                  <a:gd name="T23" fmla="*/ 2 h 23"/>
                  <a:gd name="T24" fmla="*/ 10 w 21"/>
                  <a:gd name="T25" fmla="*/ 0 h 23"/>
                  <a:gd name="T26" fmla="*/ 8 w 21"/>
                  <a:gd name="T27" fmla="*/ 2 h 23"/>
                  <a:gd name="T28" fmla="*/ 7 w 21"/>
                  <a:gd name="T29" fmla="*/ 2 h 23"/>
                  <a:gd name="T30" fmla="*/ 5 w 21"/>
                  <a:gd name="T31" fmla="*/ 2 h 23"/>
                  <a:gd name="T32" fmla="*/ 4 w 21"/>
                  <a:gd name="T33" fmla="*/ 2 h 23"/>
                  <a:gd name="T34" fmla="*/ 4 w 21"/>
                  <a:gd name="T35" fmla="*/ 4 h 23"/>
                  <a:gd name="T36" fmla="*/ 3 w 21"/>
                  <a:gd name="T37" fmla="*/ 5 h 23"/>
                  <a:gd name="T38" fmla="*/ 1 w 21"/>
                  <a:gd name="T39" fmla="*/ 6 h 23"/>
                  <a:gd name="T40" fmla="*/ 1 w 21"/>
                  <a:gd name="T41" fmla="*/ 7 h 23"/>
                  <a:gd name="T42" fmla="*/ 1 w 21"/>
                  <a:gd name="T43" fmla="*/ 9 h 23"/>
                  <a:gd name="T44" fmla="*/ 1 w 21"/>
                  <a:gd name="T45" fmla="*/ 10 h 23"/>
                  <a:gd name="T46" fmla="*/ 0 w 21"/>
                  <a:gd name="T47" fmla="*/ 11 h 23"/>
                  <a:gd name="T48" fmla="*/ 0 w 21"/>
                  <a:gd name="T49" fmla="*/ 12 h 23"/>
                  <a:gd name="T50" fmla="*/ 1 w 21"/>
                  <a:gd name="T51" fmla="*/ 14 h 23"/>
                  <a:gd name="T52" fmla="*/ 1 w 21"/>
                  <a:gd name="T53" fmla="*/ 15 h 23"/>
                  <a:gd name="T54" fmla="*/ 1 w 21"/>
                  <a:gd name="T55" fmla="*/ 17 h 23"/>
                  <a:gd name="T56" fmla="*/ 2 w 21"/>
                  <a:gd name="T57" fmla="*/ 18 h 23"/>
                  <a:gd name="T58" fmla="*/ 4 w 21"/>
                  <a:gd name="T59" fmla="*/ 18 h 23"/>
                  <a:gd name="T60" fmla="*/ 4 w 21"/>
                  <a:gd name="T61" fmla="*/ 19 h 23"/>
                  <a:gd name="T62" fmla="*/ 5 w 21"/>
                  <a:gd name="T63" fmla="*/ 21 h 23"/>
                  <a:gd name="T64" fmla="*/ 6 w 21"/>
                  <a:gd name="T65" fmla="*/ 22 h 23"/>
                  <a:gd name="T66" fmla="*/ 8 w 21"/>
                  <a:gd name="T67" fmla="*/ 21 h 23"/>
                  <a:gd name="T68" fmla="*/ 9 w 21"/>
                  <a:gd name="T69" fmla="*/ 21 h 23"/>
                  <a:gd name="T70" fmla="*/ 10 w 21"/>
                  <a:gd name="T71" fmla="*/ 23 h 23"/>
                  <a:gd name="T72" fmla="*/ 11 w 21"/>
                  <a:gd name="T73" fmla="*/ 21 h 23"/>
                  <a:gd name="T74" fmla="*/ 12 w 21"/>
                  <a:gd name="T75" fmla="*/ 21 h 23"/>
                  <a:gd name="T76" fmla="*/ 14 w 21"/>
                  <a:gd name="T77" fmla="*/ 22 h 23"/>
                  <a:gd name="T78" fmla="*/ 15 w 21"/>
                  <a:gd name="T79" fmla="*/ 21 h 23"/>
                  <a:gd name="T80" fmla="*/ 16 w 21"/>
                  <a:gd name="T81" fmla="*/ 19 h 23"/>
                  <a:gd name="T82" fmla="*/ 17 w 21"/>
                  <a:gd name="T83" fmla="*/ 19 h 23"/>
                  <a:gd name="T84" fmla="*/ 19 w 21"/>
                  <a:gd name="T85" fmla="*/ 18 h 23"/>
                  <a:gd name="T86" fmla="*/ 20 w 21"/>
                  <a:gd name="T87" fmla="*/ 17 h 23"/>
                  <a:gd name="T88" fmla="*/ 19 w 21"/>
                  <a:gd name="T89" fmla="*/ 15 h 23"/>
                  <a:gd name="T90" fmla="*/ 19 w 21"/>
                  <a:gd name="T91" fmla="*/ 14 h 23"/>
                  <a:gd name="T92" fmla="*/ 21 w 21"/>
                  <a:gd name="T93" fmla="*/ 13 h 23"/>
                  <a:gd name="T94" fmla="*/ 19 w 21"/>
                  <a:gd name="T95" fmla="*/ 11 h 23"/>
                  <a:gd name="T96" fmla="*/ 17 w 21"/>
                  <a:gd name="T97" fmla="*/ 5 h 23"/>
                  <a:gd name="T98" fmla="*/ 8 w 21"/>
                  <a:gd name="T99" fmla="*/ 11 h 23"/>
                  <a:gd name="T100" fmla="*/ 10 w 21"/>
                  <a:gd name="T101" fmla="*/ 14 h 23"/>
                  <a:gd name="T102" fmla="*/ 11 w 21"/>
                  <a:gd name="T103" fmla="*/ 7 h 23"/>
                  <a:gd name="T104" fmla="*/ 10 w 21"/>
                  <a:gd name="T105" fmla="*/ 2 h 23"/>
                  <a:gd name="T106" fmla="*/ 4 w 21"/>
                  <a:gd name="T107" fmla="*/ 5 h 23"/>
                  <a:gd name="T108" fmla="*/ 7 w 21"/>
                  <a:gd name="T109" fmla="*/ 8 h 23"/>
                  <a:gd name="T110" fmla="*/ 4 w 21"/>
                  <a:gd name="T111" fmla="*/ 5 h 23"/>
                  <a:gd name="T112" fmla="*/ 7 w 21"/>
                  <a:gd name="T113" fmla="*/ 14 h 23"/>
                  <a:gd name="T114" fmla="*/ 4 w 21"/>
                  <a:gd name="T115" fmla="*/ 18 h 23"/>
                  <a:gd name="T116" fmla="*/ 10 w 21"/>
                  <a:gd name="T117" fmla="*/ 20 h 23"/>
                  <a:gd name="T118" fmla="*/ 11 w 21"/>
                  <a:gd name="T119" fmla="*/ 16 h 23"/>
                  <a:gd name="T120" fmla="*/ 11 w 21"/>
                  <a:gd name="T121" fmla="*/ 20 h 23"/>
                  <a:gd name="T122" fmla="*/ 15 w 21"/>
                  <a:gd name="T12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3">
                    <a:moveTo>
                      <a:pt x="20" y="12"/>
                    </a:moveTo>
                    <a:cubicBezTo>
                      <a:pt x="21" y="11"/>
                      <a:pt x="21" y="11"/>
                      <a:pt x="21" y="11"/>
                    </a:cubicBezTo>
                    <a:cubicBezTo>
                      <a:pt x="21" y="11"/>
                      <a:pt x="21" y="11"/>
                      <a:pt x="21" y="11"/>
                    </a:cubicBezTo>
                    <a:cubicBezTo>
                      <a:pt x="20" y="10"/>
                      <a:pt x="20" y="10"/>
                      <a:pt x="20" y="10"/>
                    </a:cubicBezTo>
                    <a:cubicBezTo>
                      <a:pt x="20" y="10"/>
                      <a:pt x="20" y="10"/>
                      <a:pt x="20" y="10"/>
                    </a:cubicBezTo>
                    <a:cubicBezTo>
                      <a:pt x="21" y="9"/>
                      <a:pt x="21" y="9"/>
                      <a:pt x="21" y="9"/>
                    </a:cubicBezTo>
                    <a:cubicBezTo>
                      <a:pt x="21" y="9"/>
                      <a:pt x="21" y="9"/>
                      <a:pt x="21" y="9"/>
                    </a:cubicBezTo>
                    <a:cubicBezTo>
                      <a:pt x="19" y="9"/>
                      <a:pt x="19" y="9"/>
                      <a:pt x="19" y="9"/>
                    </a:cubicBezTo>
                    <a:cubicBezTo>
                      <a:pt x="19" y="9"/>
                      <a:pt x="19" y="8"/>
                      <a:pt x="19" y="8"/>
                    </a:cubicBezTo>
                    <a:cubicBezTo>
                      <a:pt x="20" y="7"/>
                      <a:pt x="20" y="7"/>
                      <a:pt x="20" y="7"/>
                    </a:cubicBezTo>
                    <a:cubicBezTo>
                      <a:pt x="20" y="7"/>
                      <a:pt x="20" y="7"/>
                      <a:pt x="20" y="7"/>
                    </a:cubicBezTo>
                    <a:cubicBezTo>
                      <a:pt x="19" y="7"/>
                      <a:pt x="19" y="7"/>
                      <a:pt x="19" y="7"/>
                    </a:cubicBezTo>
                    <a:cubicBezTo>
                      <a:pt x="19" y="7"/>
                      <a:pt x="18" y="7"/>
                      <a:pt x="18" y="7"/>
                    </a:cubicBezTo>
                    <a:cubicBezTo>
                      <a:pt x="19" y="6"/>
                      <a:pt x="19" y="6"/>
                      <a:pt x="19" y="6"/>
                    </a:cubicBezTo>
                    <a:cubicBezTo>
                      <a:pt x="19" y="5"/>
                      <a:pt x="19" y="5"/>
                      <a:pt x="19" y="5"/>
                    </a:cubicBezTo>
                    <a:cubicBezTo>
                      <a:pt x="18" y="6"/>
                      <a:pt x="18" y="6"/>
                      <a:pt x="18" y="6"/>
                    </a:cubicBezTo>
                    <a:cubicBezTo>
                      <a:pt x="18" y="5"/>
                      <a:pt x="18" y="5"/>
                      <a:pt x="17" y="5"/>
                    </a:cubicBezTo>
                    <a:cubicBezTo>
                      <a:pt x="18" y="4"/>
                      <a:pt x="18" y="4"/>
                      <a:pt x="18" y="4"/>
                    </a:cubicBezTo>
                    <a:cubicBezTo>
                      <a:pt x="18" y="4"/>
                      <a:pt x="18" y="4"/>
                      <a:pt x="18" y="3"/>
                    </a:cubicBezTo>
                    <a:cubicBezTo>
                      <a:pt x="17" y="4"/>
                      <a:pt x="17" y="4"/>
                      <a:pt x="17" y="4"/>
                    </a:cubicBezTo>
                    <a:cubicBezTo>
                      <a:pt x="17" y="4"/>
                      <a:pt x="16" y="4"/>
                      <a:pt x="16" y="4"/>
                    </a:cubicBezTo>
                    <a:cubicBezTo>
                      <a:pt x="17" y="3"/>
                      <a:pt x="17" y="3"/>
                      <a:pt x="17" y="3"/>
                    </a:cubicBezTo>
                    <a:cubicBezTo>
                      <a:pt x="17" y="2"/>
                      <a:pt x="16" y="2"/>
                      <a:pt x="16" y="2"/>
                    </a:cubicBezTo>
                    <a:cubicBezTo>
                      <a:pt x="15" y="3"/>
                      <a:pt x="15" y="3"/>
                      <a:pt x="15" y="3"/>
                    </a:cubicBezTo>
                    <a:cubicBezTo>
                      <a:pt x="15" y="3"/>
                      <a:pt x="15" y="3"/>
                      <a:pt x="15" y="3"/>
                    </a:cubicBezTo>
                    <a:cubicBezTo>
                      <a:pt x="15" y="2"/>
                      <a:pt x="15" y="2"/>
                      <a:pt x="15" y="2"/>
                    </a:cubicBezTo>
                    <a:cubicBezTo>
                      <a:pt x="15" y="1"/>
                      <a:pt x="15" y="1"/>
                      <a:pt x="15" y="1"/>
                    </a:cubicBezTo>
                    <a:cubicBezTo>
                      <a:pt x="14" y="2"/>
                      <a:pt x="14" y="2"/>
                      <a:pt x="14" y="2"/>
                    </a:cubicBezTo>
                    <a:cubicBezTo>
                      <a:pt x="14" y="2"/>
                      <a:pt x="13" y="2"/>
                      <a:pt x="13" y="2"/>
                    </a:cubicBezTo>
                    <a:cubicBezTo>
                      <a:pt x="14" y="1"/>
                      <a:pt x="14" y="1"/>
                      <a:pt x="14" y="1"/>
                    </a:cubicBezTo>
                    <a:cubicBezTo>
                      <a:pt x="13" y="1"/>
                      <a:pt x="13" y="1"/>
                      <a:pt x="13" y="1"/>
                    </a:cubicBezTo>
                    <a:cubicBezTo>
                      <a:pt x="12" y="2"/>
                      <a:pt x="12" y="2"/>
                      <a:pt x="12" y="2"/>
                    </a:cubicBezTo>
                    <a:cubicBezTo>
                      <a:pt x="12" y="2"/>
                      <a:pt x="12" y="2"/>
                      <a:pt x="12" y="2"/>
                    </a:cubicBezTo>
                    <a:cubicBezTo>
                      <a:pt x="12" y="0"/>
                      <a:pt x="12" y="0"/>
                      <a:pt x="12" y="0"/>
                    </a:cubicBezTo>
                    <a:cubicBezTo>
                      <a:pt x="11" y="0"/>
                      <a:pt x="11" y="0"/>
                      <a:pt x="11" y="0"/>
                    </a:cubicBezTo>
                    <a:cubicBezTo>
                      <a:pt x="11" y="2"/>
                      <a:pt x="11" y="2"/>
                      <a:pt x="11" y="2"/>
                    </a:cubicBezTo>
                    <a:cubicBezTo>
                      <a:pt x="10" y="2"/>
                      <a:pt x="10" y="2"/>
                      <a:pt x="10" y="2"/>
                    </a:cubicBezTo>
                    <a:cubicBezTo>
                      <a:pt x="10" y="2"/>
                      <a:pt x="10" y="2"/>
                      <a:pt x="10" y="2"/>
                    </a:cubicBezTo>
                    <a:cubicBezTo>
                      <a:pt x="10" y="0"/>
                      <a:pt x="10" y="0"/>
                      <a:pt x="10" y="0"/>
                    </a:cubicBezTo>
                    <a:cubicBezTo>
                      <a:pt x="9" y="0"/>
                      <a:pt x="9" y="0"/>
                      <a:pt x="9" y="0"/>
                    </a:cubicBezTo>
                    <a:cubicBezTo>
                      <a:pt x="9" y="2"/>
                      <a:pt x="9" y="2"/>
                      <a:pt x="9" y="2"/>
                    </a:cubicBezTo>
                    <a:cubicBezTo>
                      <a:pt x="9" y="2"/>
                      <a:pt x="8" y="2"/>
                      <a:pt x="8" y="2"/>
                    </a:cubicBezTo>
                    <a:cubicBezTo>
                      <a:pt x="8" y="1"/>
                      <a:pt x="8" y="1"/>
                      <a:pt x="8" y="1"/>
                    </a:cubicBezTo>
                    <a:cubicBezTo>
                      <a:pt x="8" y="1"/>
                      <a:pt x="7" y="1"/>
                      <a:pt x="7" y="1"/>
                    </a:cubicBezTo>
                    <a:cubicBezTo>
                      <a:pt x="7" y="2"/>
                      <a:pt x="7" y="2"/>
                      <a:pt x="7" y="2"/>
                    </a:cubicBezTo>
                    <a:cubicBezTo>
                      <a:pt x="7" y="2"/>
                      <a:pt x="7" y="2"/>
                      <a:pt x="7" y="2"/>
                    </a:cubicBezTo>
                    <a:cubicBezTo>
                      <a:pt x="6" y="1"/>
                      <a:pt x="6" y="1"/>
                      <a:pt x="6" y="1"/>
                    </a:cubicBezTo>
                    <a:cubicBezTo>
                      <a:pt x="6" y="1"/>
                      <a:pt x="5" y="1"/>
                      <a:pt x="5" y="2"/>
                    </a:cubicBezTo>
                    <a:cubicBezTo>
                      <a:pt x="6" y="3"/>
                      <a:pt x="6" y="3"/>
                      <a:pt x="6" y="3"/>
                    </a:cubicBezTo>
                    <a:cubicBezTo>
                      <a:pt x="6" y="3"/>
                      <a:pt x="5" y="3"/>
                      <a:pt x="5" y="3"/>
                    </a:cubicBezTo>
                    <a:cubicBezTo>
                      <a:pt x="4" y="2"/>
                      <a:pt x="4" y="2"/>
                      <a:pt x="4" y="2"/>
                    </a:cubicBezTo>
                    <a:cubicBezTo>
                      <a:pt x="4" y="2"/>
                      <a:pt x="4" y="2"/>
                      <a:pt x="4" y="3"/>
                    </a:cubicBezTo>
                    <a:cubicBezTo>
                      <a:pt x="4" y="4"/>
                      <a:pt x="4" y="4"/>
                      <a:pt x="4" y="4"/>
                    </a:cubicBezTo>
                    <a:cubicBezTo>
                      <a:pt x="4" y="4"/>
                      <a:pt x="4" y="4"/>
                      <a:pt x="4" y="4"/>
                    </a:cubicBezTo>
                    <a:cubicBezTo>
                      <a:pt x="3" y="3"/>
                      <a:pt x="3" y="3"/>
                      <a:pt x="3" y="3"/>
                    </a:cubicBezTo>
                    <a:cubicBezTo>
                      <a:pt x="3" y="4"/>
                      <a:pt x="2" y="4"/>
                      <a:pt x="2" y="4"/>
                    </a:cubicBezTo>
                    <a:cubicBezTo>
                      <a:pt x="3" y="5"/>
                      <a:pt x="3" y="5"/>
                      <a:pt x="3" y="5"/>
                    </a:cubicBezTo>
                    <a:cubicBezTo>
                      <a:pt x="3" y="5"/>
                      <a:pt x="3" y="5"/>
                      <a:pt x="3" y="6"/>
                    </a:cubicBezTo>
                    <a:cubicBezTo>
                      <a:pt x="2" y="5"/>
                      <a:pt x="2" y="5"/>
                      <a:pt x="2" y="5"/>
                    </a:cubicBezTo>
                    <a:cubicBezTo>
                      <a:pt x="1" y="5"/>
                      <a:pt x="1" y="5"/>
                      <a:pt x="1" y="6"/>
                    </a:cubicBezTo>
                    <a:cubicBezTo>
                      <a:pt x="2" y="6"/>
                      <a:pt x="2" y="6"/>
                      <a:pt x="2" y="6"/>
                    </a:cubicBezTo>
                    <a:cubicBezTo>
                      <a:pt x="2" y="7"/>
                      <a:pt x="2" y="7"/>
                      <a:pt x="2" y="7"/>
                    </a:cubicBezTo>
                    <a:cubicBezTo>
                      <a:pt x="1" y="7"/>
                      <a:pt x="1" y="7"/>
                      <a:pt x="1" y="7"/>
                    </a:cubicBezTo>
                    <a:cubicBezTo>
                      <a:pt x="0" y="7"/>
                      <a:pt x="0" y="7"/>
                      <a:pt x="0" y="7"/>
                    </a:cubicBezTo>
                    <a:cubicBezTo>
                      <a:pt x="1" y="8"/>
                      <a:pt x="1" y="8"/>
                      <a:pt x="1" y="8"/>
                    </a:cubicBezTo>
                    <a:cubicBezTo>
                      <a:pt x="1" y="8"/>
                      <a:pt x="1" y="8"/>
                      <a:pt x="1" y="9"/>
                    </a:cubicBezTo>
                    <a:cubicBezTo>
                      <a:pt x="0" y="8"/>
                      <a:pt x="0" y="8"/>
                      <a:pt x="0" y="8"/>
                    </a:cubicBezTo>
                    <a:cubicBezTo>
                      <a:pt x="0" y="9"/>
                      <a:pt x="0" y="9"/>
                      <a:pt x="0" y="9"/>
                    </a:cubicBezTo>
                    <a:cubicBezTo>
                      <a:pt x="1" y="10"/>
                      <a:pt x="1" y="10"/>
                      <a:pt x="1" y="10"/>
                    </a:cubicBezTo>
                    <a:cubicBezTo>
                      <a:pt x="1" y="10"/>
                      <a:pt x="1" y="10"/>
                      <a:pt x="1" y="10"/>
                    </a:cubicBezTo>
                    <a:cubicBezTo>
                      <a:pt x="0" y="10"/>
                      <a:pt x="0" y="10"/>
                      <a:pt x="0" y="10"/>
                    </a:cubicBezTo>
                    <a:cubicBezTo>
                      <a:pt x="0" y="11"/>
                      <a:pt x="0" y="11"/>
                      <a:pt x="0" y="11"/>
                    </a:cubicBezTo>
                    <a:cubicBezTo>
                      <a:pt x="1" y="12"/>
                      <a:pt x="1" y="12"/>
                      <a:pt x="1" y="12"/>
                    </a:cubicBezTo>
                    <a:cubicBezTo>
                      <a:pt x="1" y="12"/>
                      <a:pt x="1" y="12"/>
                      <a:pt x="1" y="12"/>
                    </a:cubicBezTo>
                    <a:cubicBezTo>
                      <a:pt x="0" y="12"/>
                      <a:pt x="0" y="12"/>
                      <a:pt x="0" y="12"/>
                    </a:cubicBezTo>
                    <a:cubicBezTo>
                      <a:pt x="0" y="13"/>
                      <a:pt x="0" y="13"/>
                      <a:pt x="0" y="13"/>
                    </a:cubicBezTo>
                    <a:cubicBezTo>
                      <a:pt x="1" y="13"/>
                      <a:pt x="1" y="13"/>
                      <a:pt x="1" y="13"/>
                    </a:cubicBezTo>
                    <a:cubicBezTo>
                      <a:pt x="1" y="14"/>
                      <a:pt x="1" y="14"/>
                      <a:pt x="1" y="14"/>
                    </a:cubicBezTo>
                    <a:cubicBezTo>
                      <a:pt x="0" y="14"/>
                      <a:pt x="0" y="14"/>
                      <a:pt x="0" y="14"/>
                    </a:cubicBezTo>
                    <a:cubicBezTo>
                      <a:pt x="0" y="15"/>
                      <a:pt x="0" y="15"/>
                      <a:pt x="0" y="15"/>
                    </a:cubicBezTo>
                    <a:cubicBezTo>
                      <a:pt x="1" y="15"/>
                      <a:pt x="1" y="15"/>
                      <a:pt x="1" y="15"/>
                    </a:cubicBezTo>
                    <a:cubicBezTo>
                      <a:pt x="2" y="15"/>
                      <a:pt x="2" y="15"/>
                      <a:pt x="2" y="16"/>
                    </a:cubicBezTo>
                    <a:cubicBezTo>
                      <a:pt x="1" y="16"/>
                      <a:pt x="1" y="16"/>
                      <a:pt x="1" y="16"/>
                    </a:cubicBezTo>
                    <a:cubicBezTo>
                      <a:pt x="1" y="17"/>
                      <a:pt x="1" y="17"/>
                      <a:pt x="1" y="17"/>
                    </a:cubicBezTo>
                    <a:cubicBezTo>
                      <a:pt x="2" y="17"/>
                      <a:pt x="2" y="17"/>
                      <a:pt x="2" y="17"/>
                    </a:cubicBezTo>
                    <a:cubicBezTo>
                      <a:pt x="2" y="17"/>
                      <a:pt x="2" y="17"/>
                      <a:pt x="3" y="17"/>
                    </a:cubicBezTo>
                    <a:cubicBezTo>
                      <a:pt x="2" y="18"/>
                      <a:pt x="2" y="18"/>
                      <a:pt x="2" y="18"/>
                    </a:cubicBezTo>
                    <a:cubicBezTo>
                      <a:pt x="2" y="18"/>
                      <a:pt x="2" y="19"/>
                      <a:pt x="2" y="19"/>
                    </a:cubicBezTo>
                    <a:cubicBezTo>
                      <a:pt x="3" y="18"/>
                      <a:pt x="3" y="18"/>
                      <a:pt x="3" y="18"/>
                    </a:cubicBezTo>
                    <a:cubicBezTo>
                      <a:pt x="3" y="18"/>
                      <a:pt x="3" y="18"/>
                      <a:pt x="4" y="18"/>
                    </a:cubicBezTo>
                    <a:cubicBezTo>
                      <a:pt x="3" y="20"/>
                      <a:pt x="3" y="20"/>
                      <a:pt x="3" y="20"/>
                    </a:cubicBezTo>
                    <a:cubicBezTo>
                      <a:pt x="3" y="20"/>
                      <a:pt x="3" y="20"/>
                      <a:pt x="3" y="20"/>
                    </a:cubicBezTo>
                    <a:cubicBezTo>
                      <a:pt x="4" y="19"/>
                      <a:pt x="4" y="19"/>
                      <a:pt x="4" y="19"/>
                    </a:cubicBezTo>
                    <a:cubicBezTo>
                      <a:pt x="5" y="19"/>
                      <a:pt x="5" y="19"/>
                      <a:pt x="5" y="20"/>
                    </a:cubicBezTo>
                    <a:cubicBezTo>
                      <a:pt x="4" y="21"/>
                      <a:pt x="4" y="21"/>
                      <a:pt x="4" y="21"/>
                    </a:cubicBezTo>
                    <a:cubicBezTo>
                      <a:pt x="5" y="21"/>
                      <a:pt x="5" y="21"/>
                      <a:pt x="5" y="21"/>
                    </a:cubicBezTo>
                    <a:cubicBezTo>
                      <a:pt x="6" y="20"/>
                      <a:pt x="6" y="20"/>
                      <a:pt x="6" y="20"/>
                    </a:cubicBezTo>
                    <a:cubicBezTo>
                      <a:pt x="6" y="20"/>
                      <a:pt x="6" y="20"/>
                      <a:pt x="6" y="20"/>
                    </a:cubicBezTo>
                    <a:cubicBezTo>
                      <a:pt x="6" y="22"/>
                      <a:pt x="6" y="22"/>
                      <a:pt x="6" y="22"/>
                    </a:cubicBezTo>
                    <a:cubicBezTo>
                      <a:pt x="6" y="22"/>
                      <a:pt x="7" y="22"/>
                      <a:pt x="7" y="22"/>
                    </a:cubicBezTo>
                    <a:cubicBezTo>
                      <a:pt x="7" y="21"/>
                      <a:pt x="7" y="21"/>
                      <a:pt x="7" y="21"/>
                    </a:cubicBezTo>
                    <a:cubicBezTo>
                      <a:pt x="8" y="21"/>
                      <a:pt x="8" y="21"/>
                      <a:pt x="8" y="21"/>
                    </a:cubicBezTo>
                    <a:cubicBezTo>
                      <a:pt x="8" y="22"/>
                      <a:pt x="8" y="22"/>
                      <a:pt x="8" y="22"/>
                    </a:cubicBezTo>
                    <a:cubicBezTo>
                      <a:pt x="8" y="22"/>
                      <a:pt x="8" y="23"/>
                      <a:pt x="9" y="23"/>
                    </a:cubicBezTo>
                    <a:cubicBezTo>
                      <a:pt x="9" y="21"/>
                      <a:pt x="9" y="21"/>
                      <a:pt x="9" y="21"/>
                    </a:cubicBezTo>
                    <a:cubicBezTo>
                      <a:pt x="9" y="21"/>
                      <a:pt x="9" y="21"/>
                      <a:pt x="10" y="21"/>
                    </a:cubicBezTo>
                    <a:cubicBezTo>
                      <a:pt x="10" y="23"/>
                      <a:pt x="10" y="23"/>
                      <a:pt x="10" y="23"/>
                    </a:cubicBezTo>
                    <a:cubicBezTo>
                      <a:pt x="10" y="23"/>
                      <a:pt x="10" y="23"/>
                      <a:pt x="10" y="23"/>
                    </a:cubicBezTo>
                    <a:cubicBezTo>
                      <a:pt x="10" y="23"/>
                      <a:pt x="11" y="23"/>
                      <a:pt x="11" y="23"/>
                    </a:cubicBezTo>
                    <a:cubicBezTo>
                      <a:pt x="11" y="21"/>
                      <a:pt x="11" y="21"/>
                      <a:pt x="11" y="21"/>
                    </a:cubicBezTo>
                    <a:cubicBezTo>
                      <a:pt x="11" y="21"/>
                      <a:pt x="11" y="21"/>
                      <a:pt x="11" y="21"/>
                    </a:cubicBezTo>
                    <a:cubicBezTo>
                      <a:pt x="12" y="23"/>
                      <a:pt x="12" y="23"/>
                      <a:pt x="12" y="23"/>
                    </a:cubicBezTo>
                    <a:cubicBezTo>
                      <a:pt x="12" y="23"/>
                      <a:pt x="12" y="22"/>
                      <a:pt x="13" y="22"/>
                    </a:cubicBezTo>
                    <a:cubicBezTo>
                      <a:pt x="12" y="21"/>
                      <a:pt x="12" y="21"/>
                      <a:pt x="12" y="21"/>
                    </a:cubicBezTo>
                    <a:cubicBezTo>
                      <a:pt x="13" y="21"/>
                      <a:pt x="13" y="21"/>
                      <a:pt x="13" y="21"/>
                    </a:cubicBezTo>
                    <a:cubicBezTo>
                      <a:pt x="14" y="22"/>
                      <a:pt x="14" y="22"/>
                      <a:pt x="14" y="22"/>
                    </a:cubicBezTo>
                    <a:cubicBezTo>
                      <a:pt x="14" y="22"/>
                      <a:pt x="14" y="22"/>
                      <a:pt x="14" y="22"/>
                    </a:cubicBezTo>
                    <a:cubicBezTo>
                      <a:pt x="14" y="20"/>
                      <a:pt x="14" y="20"/>
                      <a:pt x="14" y="20"/>
                    </a:cubicBezTo>
                    <a:cubicBezTo>
                      <a:pt x="14" y="20"/>
                      <a:pt x="14" y="20"/>
                      <a:pt x="15" y="20"/>
                    </a:cubicBezTo>
                    <a:cubicBezTo>
                      <a:pt x="15" y="21"/>
                      <a:pt x="15" y="21"/>
                      <a:pt x="15" y="21"/>
                    </a:cubicBezTo>
                    <a:cubicBezTo>
                      <a:pt x="16" y="21"/>
                      <a:pt x="16" y="21"/>
                      <a:pt x="16" y="21"/>
                    </a:cubicBezTo>
                    <a:cubicBezTo>
                      <a:pt x="16" y="20"/>
                      <a:pt x="16" y="20"/>
                      <a:pt x="16" y="20"/>
                    </a:cubicBezTo>
                    <a:cubicBezTo>
                      <a:pt x="16" y="19"/>
                      <a:pt x="16" y="19"/>
                      <a:pt x="16" y="19"/>
                    </a:cubicBezTo>
                    <a:cubicBezTo>
                      <a:pt x="17" y="20"/>
                      <a:pt x="17" y="20"/>
                      <a:pt x="17" y="20"/>
                    </a:cubicBezTo>
                    <a:cubicBezTo>
                      <a:pt x="17" y="20"/>
                      <a:pt x="17" y="20"/>
                      <a:pt x="18" y="20"/>
                    </a:cubicBezTo>
                    <a:cubicBezTo>
                      <a:pt x="17" y="19"/>
                      <a:pt x="17" y="19"/>
                      <a:pt x="17" y="19"/>
                    </a:cubicBezTo>
                    <a:cubicBezTo>
                      <a:pt x="17" y="18"/>
                      <a:pt x="17" y="18"/>
                      <a:pt x="17" y="18"/>
                    </a:cubicBezTo>
                    <a:cubicBezTo>
                      <a:pt x="18" y="19"/>
                      <a:pt x="18" y="19"/>
                      <a:pt x="18" y="19"/>
                    </a:cubicBezTo>
                    <a:cubicBezTo>
                      <a:pt x="19" y="19"/>
                      <a:pt x="19" y="18"/>
                      <a:pt x="19" y="18"/>
                    </a:cubicBezTo>
                    <a:cubicBezTo>
                      <a:pt x="18" y="17"/>
                      <a:pt x="18" y="17"/>
                      <a:pt x="18" y="17"/>
                    </a:cubicBezTo>
                    <a:cubicBezTo>
                      <a:pt x="18" y="17"/>
                      <a:pt x="18" y="17"/>
                      <a:pt x="18" y="17"/>
                    </a:cubicBezTo>
                    <a:cubicBezTo>
                      <a:pt x="20" y="17"/>
                      <a:pt x="20" y="17"/>
                      <a:pt x="20" y="17"/>
                    </a:cubicBezTo>
                    <a:cubicBezTo>
                      <a:pt x="20" y="17"/>
                      <a:pt x="20" y="17"/>
                      <a:pt x="20" y="16"/>
                    </a:cubicBezTo>
                    <a:cubicBezTo>
                      <a:pt x="19" y="16"/>
                      <a:pt x="19" y="16"/>
                      <a:pt x="19" y="16"/>
                    </a:cubicBezTo>
                    <a:cubicBezTo>
                      <a:pt x="19" y="15"/>
                      <a:pt x="19" y="15"/>
                      <a:pt x="19" y="15"/>
                    </a:cubicBezTo>
                    <a:cubicBezTo>
                      <a:pt x="20" y="15"/>
                      <a:pt x="20" y="15"/>
                      <a:pt x="20" y="15"/>
                    </a:cubicBezTo>
                    <a:cubicBezTo>
                      <a:pt x="20" y="15"/>
                      <a:pt x="21" y="15"/>
                      <a:pt x="21" y="15"/>
                    </a:cubicBezTo>
                    <a:cubicBezTo>
                      <a:pt x="19" y="14"/>
                      <a:pt x="19" y="14"/>
                      <a:pt x="19" y="14"/>
                    </a:cubicBezTo>
                    <a:cubicBezTo>
                      <a:pt x="19" y="14"/>
                      <a:pt x="19" y="14"/>
                      <a:pt x="20" y="13"/>
                    </a:cubicBezTo>
                    <a:cubicBezTo>
                      <a:pt x="21" y="13"/>
                      <a:pt x="21" y="13"/>
                      <a:pt x="21" y="13"/>
                    </a:cubicBezTo>
                    <a:cubicBezTo>
                      <a:pt x="21" y="13"/>
                      <a:pt x="21" y="13"/>
                      <a:pt x="21" y="13"/>
                    </a:cubicBezTo>
                    <a:cubicBezTo>
                      <a:pt x="20" y="12"/>
                      <a:pt x="20" y="12"/>
                      <a:pt x="20" y="12"/>
                    </a:cubicBezTo>
                    <a:cubicBezTo>
                      <a:pt x="20" y="12"/>
                      <a:pt x="20" y="12"/>
                      <a:pt x="20" y="12"/>
                    </a:cubicBezTo>
                    <a:close/>
                    <a:moveTo>
                      <a:pt x="19" y="11"/>
                    </a:moveTo>
                    <a:cubicBezTo>
                      <a:pt x="15" y="11"/>
                      <a:pt x="15" y="11"/>
                      <a:pt x="15" y="11"/>
                    </a:cubicBezTo>
                    <a:cubicBezTo>
                      <a:pt x="14" y="10"/>
                      <a:pt x="14" y="9"/>
                      <a:pt x="14" y="8"/>
                    </a:cubicBezTo>
                    <a:cubicBezTo>
                      <a:pt x="17" y="5"/>
                      <a:pt x="17" y="5"/>
                      <a:pt x="17" y="5"/>
                    </a:cubicBezTo>
                    <a:cubicBezTo>
                      <a:pt x="18" y="7"/>
                      <a:pt x="19" y="9"/>
                      <a:pt x="19" y="11"/>
                    </a:cubicBezTo>
                    <a:close/>
                    <a:moveTo>
                      <a:pt x="10" y="14"/>
                    </a:moveTo>
                    <a:cubicBezTo>
                      <a:pt x="9" y="14"/>
                      <a:pt x="8" y="13"/>
                      <a:pt x="8" y="11"/>
                    </a:cubicBezTo>
                    <a:cubicBezTo>
                      <a:pt x="8" y="10"/>
                      <a:pt x="9" y="9"/>
                      <a:pt x="10" y="9"/>
                    </a:cubicBezTo>
                    <a:cubicBezTo>
                      <a:pt x="12" y="9"/>
                      <a:pt x="13" y="10"/>
                      <a:pt x="13" y="11"/>
                    </a:cubicBezTo>
                    <a:cubicBezTo>
                      <a:pt x="13" y="13"/>
                      <a:pt x="12" y="14"/>
                      <a:pt x="10" y="14"/>
                    </a:cubicBezTo>
                    <a:close/>
                    <a:moveTo>
                      <a:pt x="16" y="5"/>
                    </a:moveTo>
                    <a:cubicBezTo>
                      <a:pt x="13" y="8"/>
                      <a:pt x="13" y="8"/>
                      <a:pt x="13" y="8"/>
                    </a:cubicBezTo>
                    <a:cubicBezTo>
                      <a:pt x="12" y="7"/>
                      <a:pt x="12" y="7"/>
                      <a:pt x="11" y="7"/>
                    </a:cubicBezTo>
                    <a:cubicBezTo>
                      <a:pt x="11" y="2"/>
                      <a:pt x="11" y="2"/>
                      <a:pt x="11" y="2"/>
                    </a:cubicBezTo>
                    <a:cubicBezTo>
                      <a:pt x="13" y="3"/>
                      <a:pt x="15" y="3"/>
                      <a:pt x="16" y="5"/>
                    </a:cubicBezTo>
                    <a:close/>
                    <a:moveTo>
                      <a:pt x="10" y="2"/>
                    </a:moveTo>
                    <a:cubicBezTo>
                      <a:pt x="10" y="7"/>
                      <a:pt x="10" y="7"/>
                      <a:pt x="10" y="7"/>
                    </a:cubicBezTo>
                    <a:cubicBezTo>
                      <a:pt x="9" y="7"/>
                      <a:pt x="8" y="7"/>
                      <a:pt x="8" y="8"/>
                    </a:cubicBezTo>
                    <a:cubicBezTo>
                      <a:pt x="4" y="5"/>
                      <a:pt x="4" y="5"/>
                      <a:pt x="4" y="5"/>
                    </a:cubicBezTo>
                    <a:cubicBezTo>
                      <a:pt x="6" y="3"/>
                      <a:pt x="8" y="3"/>
                      <a:pt x="10" y="2"/>
                    </a:cubicBezTo>
                    <a:close/>
                    <a:moveTo>
                      <a:pt x="4" y="5"/>
                    </a:moveTo>
                    <a:cubicBezTo>
                      <a:pt x="7" y="8"/>
                      <a:pt x="7" y="8"/>
                      <a:pt x="7" y="8"/>
                    </a:cubicBezTo>
                    <a:cubicBezTo>
                      <a:pt x="6" y="9"/>
                      <a:pt x="6" y="10"/>
                      <a:pt x="6" y="11"/>
                    </a:cubicBezTo>
                    <a:cubicBezTo>
                      <a:pt x="2" y="11"/>
                      <a:pt x="2" y="11"/>
                      <a:pt x="2" y="11"/>
                    </a:cubicBezTo>
                    <a:cubicBezTo>
                      <a:pt x="2" y="9"/>
                      <a:pt x="3" y="7"/>
                      <a:pt x="4" y="5"/>
                    </a:cubicBezTo>
                    <a:close/>
                    <a:moveTo>
                      <a:pt x="2" y="12"/>
                    </a:moveTo>
                    <a:cubicBezTo>
                      <a:pt x="6" y="12"/>
                      <a:pt x="6" y="12"/>
                      <a:pt x="6" y="12"/>
                    </a:cubicBezTo>
                    <a:cubicBezTo>
                      <a:pt x="6" y="13"/>
                      <a:pt x="6" y="14"/>
                      <a:pt x="7" y="14"/>
                    </a:cubicBezTo>
                    <a:cubicBezTo>
                      <a:pt x="4" y="17"/>
                      <a:pt x="4" y="17"/>
                      <a:pt x="4" y="17"/>
                    </a:cubicBezTo>
                    <a:cubicBezTo>
                      <a:pt x="3" y="16"/>
                      <a:pt x="2" y="14"/>
                      <a:pt x="2" y="12"/>
                    </a:cubicBezTo>
                    <a:close/>
                    <a:moveTo>
                      <a:pt x="4" y="18"/>
                    </a:moveTo>
                    <a:cubicBezTo>
                      <a:pt x="7" y="15"/>
                      <a:pt x="7" y="15"/>
                      <a:pt x="7" y="15"/>
                    </a:cubicBezTo>
                    <a:cubicBezTo>
                      <a:pt x="8" y="16"/>
                      <a:pt x="9" y="16"/>
                      <a:pt x="10" y="16"/>
                    </a:cubicBezTo>
                    <a:cubicBezTo>
                      <a:pt x="10" y="20"/>
                      <a:pt x="10" y="20"/>
                      <a:pt x="10" y="20"/>
                    </a:cubicBezTo>
                    <a:cubicBezTo>
                      <a:pt x="8" y="20"/>
                      <a:pt x="6" y="19"/>
                      <a:pt x="4" y="18"/>
                    </a:cubicBezTo>
                    <a:close/>
                    <a:moveTo>
                      <a:pt x="11" y="20"/>
                    </a:moveTo>
                    <a:cubicBezTo>
                      <a:pt x="11" y="16"/>
                      <a:pt x="11" y="16"/>
                      <a:pt x="11" y="16"/>
                    </a:cubicBezTo>
                    <a:cubicBezTo>
                      <a:pt x="12" y="16"/>
                      <a:pt x="12" y="16"/>
                      <a:pt x="13" y="15"/>
                    </a:cubicBezTo>
                    <a:cubicBezTo>
                      <a:pt x="16" y="18"/>
                      <a:pt x="16" y="18"/>
                      <a:pt x="16" y="18"/>
                    </a:cubicBezTo>
                    <a:cubicBezTo>
                      <a:pt x="15" y="19"/>
                      <a:pt x="13" y="20"/>
                      <a:pt x="11" y="20"/>
                    </a:cubicBezTo>
                    <a:close/>
                    <a:moveTo>
                      <a:pt x="17" y="17"/>
                    </a:moveTo>
                    <a:cubicBezTo>
                      <a:pt x="14" y="14"/>
                      <a:pt x="14" y="14"/>
                      <a:pt x="14" y="14"/>
                    </a:cubicBezTo>
                    <a:cubicBezTo>
                      <a:pt x="14" y="14"/>
                      <a:pt x="15" y="13"/>
                      <a:pt x="15" y="12"/>
                    </a:cubicBezTo>
                    <a:cubicBezTo>
                      <a:pt x="19" y="12"/>
                      <a:pt x="19" y="12"/>
                      <a:pt x="19" y="12"/>
                    </a:cubicBezTo>
                    <a:cubicBezTo>
                      <a:pt x="19" y="14"/>
                      <a:pt x="18" y="16"/>
                      <a:pt x="17" y="1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4" name="Freeform 13"/>
              <p:cNvSpPr>
                <a:spLocks noEditPoints="1"/>
              </p:cNvSpPr>
              <p:nvPr/>
            </p:nvSpPr>
            <p:spPr bwMode="auto">
              <a:xfrm>
                <a:off x="1322388" y="2455863"/>
                <a:ext cx="25400" cy="26988"/>
              </a:xfrm>
              <a:custGeom>
                <a:avLst/>
                <a:gdLst>
                  <a:gd name="T0" fmla="*/ 24 w 24"/>
                  <a:gd name="T1" fmla="*/ 15 h 25"/>
                  <a:gd name="T2" fmla="*/ 24 w 24"/>
                  <a:gd name="T3" fmla="*/ 14 h 25"/>
                  <a:gd name="T4" fmla="*/ 23 w 24"/>
                  <a:gd name="T5" fmla="*/ 12 h 25"/>
                  <a:gd name="T6" fmla="*/ 23 w 24"/>
                  <a:gd name="T7" fmla="*/ 11 h 25"/>
                  <a:gd name="T8" fmla="*/ 24 w 24"/>
                  <a:gd name="T9" fmla="*/ 8 h 25"/>
                  <a:gd name="T10" fmla="*/ 23 w 24"/>
                  <a:gd name="T11" fmla="*/ 7 h 25"/>
                  <a:gd name="T12" fmla="*/ 21 w 24"/>
                  <a:gd name="T13" fmla="*/ 6 h 25"/>
                  <a:gd name="T14" fmla="*/ 20 w 24"/>
                  <a:gd name="T15" fmla="*/ 5 h 25"/>
                  <a:gd name="T16" fmla="*/ 20 w 24"/>
                  <a:gd name="T17" fmla="*/ 3 h 25"/>
                  <a:gd name="T18" fmla="*/ 19 w 24"/>
                  <a:gd name="T19" fmla="*/ 2 h 25"/>
                  <a:gd name="T20" fmla="*/ 17 w 24"/>
                  <a:gd name="T21" fmla="*/ 3 h 25"/>
                  <a:gd name="T22" fmla="*/ 16 w 24"/>
                  <a:gd name="T23" fmla="*/ 2 h 25"/>
                  <a:gd name="T24" fmla="*/ 15 w 24"/>
                  <a:gd name="T25" fmla="*/ 1 h 25"/>
                  <a:gd name="T26" fmla="*/ 13 w 24"/>
                  <a:gd name="T27" fmla="*/ 2 h 25"/>
                  <a:gd name="T28" fmla="*/ 12 w 24"/>
                  <a:gd name="T29" fmla="*/ 2 h 25"/>
                  <a:gd name="T30" fmla="*/ 10 w 24"/>
                  <a:gd name="T31" fmla="*/ 0 h 25"/>
                  <a:gd name="T32" fmla="*/ 9 w 24"/>
                  <a:gd name="T33" fmla="*/ 1 h 25"/>
                  <a:gd name="T34" fmla="*/ 8 w 24"/>
                  <a:gd name="T35" fmla="*/ 3 h 25"/>
                  <a:gd name="T36" fmla="*/ 7 w 24"/>
                  <a:gd name="T37" fmla="*/ 4 h 25"/>
                  <a:gd name="T38" fmla="*/ 4 w 24"/>
                  <a:gd name="T39" fmla="*/ 4 h 25"/>
                  <a:gd name="T40" fmla="*/ 3 w 24"/>
                  <a:gd name="T41" fmla="*/ 4 h 25"/>
                  <a:gd name="T42" fmla="*/ 4 w 24"/>
                  <a:gd name="T43" fmla="*/ 7 h 25"/>
                  <a:gd name="T44" fmla="*/ 3 w 24"/>
                  <a:gd name="T45" fmla="*/ 8 h 25"/>
                  <a:gd name="T46" fmla="*/ 1 w 24"/>
                  <a:gd name="T47" fmla="*/ 9 h 25"/>
                  <a:gd name="T48" fmla="*/ 1 w 24"/>
                  <a:gd name="T49" fmla="*/ 10 h 25"/>
                  <a:gd name="T50" fmla="*/ 2 w 24"/>
                  <a:gd name="T51" fmla="*/ 12 h 25"/>
                  <a:gd name="T52" fmla="*/ 2 w 24"/>
                  <a:gd name="T53" fmla="*/ 14 h 25"/>
                  <a:gd name="T54" fmla="*/ 1 w 24"/>
                  <a:gd name="T55" fmla="*/ 16 h 25"/>
                  <a:gd name="T56" fmla="*/ 1 w 24"/>
                  <a:gd name="T57" fmla="*/ 17 h 25"/>
                  <a:gd name="T58" fmla="*/ 3 w 24"/>
                  <a:gd name="T59" fmla="*/ 18 h 25"/>
                  <a:gd name="T60" fmla="*/ 4 w 24"/>
                  <a:gd name="T61" fmla="*/ 19 h 25"/>
                  <a:gd name="T62" fmla="*/ 4 w 24"/>
                  <a:gd name="T63" fmla="*/ 22 h 25"/>
                  <a:gd name="T64" fmla="*/ 5 w 24"/>
                  <a:gd name="T65" fmla="*/ 22 h 25"/>
                  <a:gd name="T66" fmla="*/ 7 w 24"/>
                  <a:gd name="T67" fmla="*/ 22 h 25"/>
                  <a:gd name="T68" fmla="*/ 8 w 24"/>
                  <a:gd name="T69" fmla="*/ 23 h 25"/>
                  <a:gd name="T70" fmla="*/ 9 w 24"/>
                  <a:gd name="T71" fmla="*/ 25 h 25"/>
                  <a:gd name="T72" fmla="*/ 11 w 24"/>
                  <a:gd name="T73" fmla="*/ 24 h 25"/>
                  <a:gd name="T74" fmla="*/ 12 w 24"/>
                  <a:gd name="T75" fmla="*/ 24 h 25"/>
                  <a:gd name="T76" fmla="*/ 14 w 24"/>
                  <a:gd name="T77" fmla="*/ 25 h 25"/>
                  <a:gd name="T78" fmla="*/ 15 w 24"/>
                  <a:gd name="T79" fmla="*/ 25 h 25"/>
                  <a:gd name="T80" fmla="*/ 16 w 24"/>
                  <a:gd name="T81" fmla="*/ 23 h 25"/>
                  <a:gd name="T82" fmla="*/ 17 w 24"/>
                  <a:gd name="T83" fmla="*/ 22 h 25"/>
                  <a:gd name="T84" fmla="*/ 20 w 24"/>
                  <a:gd name="T85" fmla="*/ 23 h 25"/>
                  <a:gd name="T86" fmla="*/ 21 w 24"/>
                  <a:gd name="T87" fmla="*/ 22 h 25"/>
                  <a:gd name="T88" fmla="*/ 21 w 24"/>
                  <a:gd name="T89" fmla="*/ 19 h 25"/>
                  <a:gd name="T90" fmla="*/ 21 w 24"/>
                  <a:gd name="T91" fmla="*/ 18 h 25"/>
                  <a:gd name="T92" fmla="*/ 24 w 24"/>
                  <a:gd name="T93" fmla="*/ 17 h 25"/>
                  <a:gd name="T94" fmla="*/ 22 w 24"/>
                  <a:gd name="T95" fmla="*/ 15 h 25"/>
                  <a:gd name="T96" fmla="*/ 21 w 24"/>
                  <a:gd name="T97" fmla="*/ 8 h 25"/>
                  <a:gd name="T98" fmla="*/ 10 w 24"/>
                  <a:gd name="T99" fmla="*/ 12 h 25"/>
                  <a:gd name="T100" fmla="*/ 12 w 24"/>
                  <a:gd name="T101" fmla="*/ 15 h 25"/>
                  <a:gd name="T102" fmla="*/ 14 w 24"/>
                  <a:gd name="T103" fmla="*/ 8 h 25"/>
                  <a:gd name="T104" fmla="*/ 15 w 24"/>
                  <a:gd name="T105" fmla="*/ 3 h 25"/>
                  <a:gd name="T106" fmla="*/ 8 w 24"/>
                  <a:gd name="T107" fmla="*/ 4 h 25"/>
                  <a:gd name="T108" fmla="*/ 10 w 24"/>
                  <a:gd name="T109" fmla="*/ 9 h 25"/>
                  <a:gd name="T110" fmla="*/ 7 w 24"/>
                  <a:gd name="T111" fmla="*/ 4 h 25"/>
                  <a:gd name="T112" fmla="*/ 8 w 24"/>
                  <a:gd name="T113" fmla="*/ 15 h 25"/>
                  <a:gd name="T114" fmla="*/ 4 w 24"/>
                  <a:gd name="T115" fmla="*/ 18 h 25"/>
                  <a:gd name="T116" fmla="*/ 9 w 24"/>
                  <a:gd name="T117" fmla="*/ 22 h 25"/>
                  <a:gd name="T118" fmla="*/ 12 w 24"/>
                  <a:gd name="T119" fmla="*/ 18 h 25"/>
                  <a:gd name="T120" fmla="*/ 10 w 24"/>
                  <a:gd name="T121" fmla="*/ 23 h 25"/>
                  <a:gd name="T122" fmla="*/ 17 w 24"/>
                  <a:gd name="T12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25">
                    <a:moveTo>
                      <a:pt x="23" y="16"/>
                    </a:moveTo>
                    <a:cubicBezTo>
                      <a:pt x="24" y="16"/>
                      <a:pt x="24" y="16"/>
                      <a:pt x="24" y="16"/>
                    </a:cubicBezTo>
                    <a:cubicBezTo>
                      <a:pt x="24" y="16"/>
                      <a:pt x="24" y="15"/>
                      <a:pt x="24" y="15"/>
                    </a:cubicBezTo>
                    <a:cubicBezTo>
                      <a:pt x="23" y="15"/>
                      <a:pt x="23" y="15"/>
                      <a:pt x="23" y="15"/>
                    </a:cubicBezTo>
                    <a:cubicBezTo>
                      <a:pt x="23" y="14"/>
                      <a:pt x="23" y="14"/>
                      <a:pt x="23" y="14"/>
                    </a:cubicBezTo>
                    <a:cubicBezTo>
                      <a:pt x="24" y="14"/>
                      <a:pt x="24" y="14"/>
                      <a:pt x="24" y="14"/>
                    </a:cubicBezTo>
                    <a:cubicBezTo>
                      <a:pt x="24" y="13"/>
                      <a:pt x="24" y="13"/>
                      <a:pt x="24" y="13"/>
                    </a:cubicBezTo>
                    <a:cubicBezTo>
                      <a:pt x="23" y="13"/>
                      <a:pt x="23" y="13"/>
                      <a:pt x="23" y="13"/>
                    </a:cubicBezTo>
                    <a:cubicBezTo>
                      <a:pt x="23" y="12"/>
                      <a:pt x="23" y="12"/>
                      <a:pt x="23" y="12"/>
                    </a:cubicBezTo>
                    <a:cubicBezTo>
                      <a:pt x="24" y="12"/>
                      <a:pt x="24" y="12"/>
                      <a:pt x="24" y="12"/>
                    </a:cubicBezTo>
                    <a:cubicBezTo>
                      <a:pt x="24" y="11"/>
                      <a:pt x="24" y="11"/>
                      <a:pt x="24" y="11"/>
                    </a:cubicBezTo>
                    <a:cubicBezTo>
                      <a:pt x="23" y="11"/>
                      <a:pt x="23" y="11"/>
                      <a:pt x="23" y="11"/>
                    </a:cubicBezTo>
                    <a:cubicBezTo>
                      <a:pt x="23" y="10"/>
                      <a:pt x="23" y="10"/>
                      <a:pt x="23" y="10"/>
                    </a:cubicBezTo>
                    <a:cubicBezTo>
                      <a:pt x="24" y="9"/>
                      <a:pt x="24" y="9"/>
                      <a:pt x="24" y="9"/>
                    </a:cubicBezTo>
                    <a:cubicBezTo>
                      <a:pt x="24" y="9"/>
                      <a:pt x="24" y="9"/>
                      <a:pt x="24" y="8"/>
                    </a:cubicBezTo>
                    <a:cubicBezTo>
                      <a:pt x="22" y="9"/>
                      <a:pt x="22" y="9"/>
                      <a:pt x="22" y="9"/>
                    </a:cubicBezTo>
                    <a:cubicBezTo>
                      <a:pt x="22" y="9"/>
                      <a:pt x="22" y="8"/>
                      <a:pt x="22" y="8"/>
                    </a:cubicBezTo>
                    <a:cubicBezTo>
                      <a:pt x="23" y="7"/>
                      <a:pt x="23" y="7"/>
                      <a:pt x="23" y="7"/>
                    </a:cubicBezTo>
                    <a:cubicBezTo>
                      <a:pt x="23" y="7"/>
                      <a:pt x="23" y="7"/>
                      <a:pt x="23" y="6"/>
                    </a:cubicBezTo>
                    <a:cubicBezTo>
                      <a:pt x="21" y="7"/>
                      <a:pt x="21" y="7"/>
                      <a:pt x="21" y="7"/>
                    </a:cubicBezTo>
                    <a:cubicBezTo>
                      <a:pt x="21" y="7"/>
                      <a:pt x="21" y="7"/>
                      <a:pt x="21" y="6"/>
                    </a:cubicBezTo>
                    <a:cubicBezTo>
                      <a:pt x="22" y="5"/>
                      <a:pt x="22" y="5"/>
                      <a:pt x="22" y="5"/>
                    </a:cubicBezTo>
                    <a:cubicBezTo>
                      <a:pt x="22" y="5"/>
                      <a:pt x="22" y="5"/>
                      <a:pt x="22" y="5"/>
                    </a:cubicBezTo>
                    <a:cubicBezTo>
                      <a:pt x="20" y="5"/>
                      <a:pt x="20" y="5"/>
                      <a:pt x="20" y="5"/>
                    </a:cubicBezTo>
                    <a:cubicBezTo>
                      <a:pt x="20" y="5"/>
                      <a:pt x="20" y="5"/>
                      <a:pt x="20" y="5"/>
                    </a:cubicBezTo>
                    <a:cubicBezTo>
                      <a:pt x="21" y="4"/>
                      <a:pt x="21" y="4"/>
                      <a:pt x="21" y="4"/>
                    </a:cubicBezTo>
                    <a:cubicBezTo>
                      <a:pt x="20" y="3"/>
                      <a:pt x="20" y="3"/>
                      <a:pt x="20" y="3"/>
                    </a:cubicBezTo>
                    <a:cubicBezTo>
                      <a:pt x="19" y="4"/>
                      <a:pt x="19" y="4"/>
                      <a:pt x="19" y="4"/>
                    </a:cubicBezTo>
                    <a:cubicBezTo>
                      <a:pt x="19" y="4"/>
                      <a:pt x="19" y="4"/>
                      <a:pt x="18" y="4"/>
                    </a:cubicBezTo>
                    <a:cubicBezTo>
                      <a:pt x="19" y="2"/>
                      <a:pt x="19" y="2"/>
                      <a:pt x="19" y="2"/>
                    </a:cubicBezTo>
                    <a:cubicBezTo>
                      <a:pt x="19" y="2"/>
                      <a:pt x="18" y="2"/>
                      <a:pt x="18" y="2"/>
                    </a:cubicBezTo>
                    <a:cubicBezTo>
                      <a:pt x="17" y="3"/>
                      <a:pt x="17" y="3"/>
                      <a:pt x="17" y="3"/>
                    </a:cubicBezTo>
                    <a:cubicBezTo>
                      <a:pt x="17" y="3"/>
                      <a:pt x="17" y="3"/>
                      <a:pt x="17" y="3"/>
                    </a:cubicBezTo>
                    <a:cubicBezTo>
                      <a:pt x="17" y="1"/>
                      <a:pt x="17" y="1"/>
                      <a:pt x="17" y="1"/>
                    </a:cubicBezTo>
                    <a:cubicBezTo>
                      <a:pt x="17" y="1"/>
                      <a:pt x="17" y="1"/>
                      <a:pt x="16" y="1"/>
                    </a:cubicBezTo>
                    <a:cubicBezTo>
                      <a:pt x="16" y="2"/>
                      <a:pt x="16" y="2"/>
                      <a:pt x="16" y="2"/>
                    </a:cubicBezTo>
                    <a:cubicBezTo>
                      <a:pt x="15" y="2"/>
                      <a:pt x="15" y="2"/>
                      <a:pt x="15" y="2"/>
                    </a:cubicBezTo>
                    <a:cubicBezTo>
                      <a:pt x="15" y="2"/>
                      <a:pt x="15" y="2"/>
                      <a:pt x="15" y="2"/>
                    </a:cubicBezTo>
                    <a:cubicBezTo>
                      <a:pt x="15" y="1"/>
                      <a:pt x="15" y="1"/>
                      <a:pt x="15" y="1"/>
                    </a:cubicBezTo>
                    <a:cubicBezTo>
                      <a:pt x="15" y="0"/>
                      <a:pt x="14" y="0"/>
                      <a:pt x="14" y="0"/>
                    </a:cubicBezTo>
                    <a:cubicBezTo>
                      <a:pt x="14" y="2"/>
                      <a:pt x="14" y="2"/>
                      <a:pt x="14" y="2"/>
                    </a:cubicBezTo>
                    <a:cubicBezTo>
                      <a:pt x="14" y="2"/>
                      <a:pt x="13" y="2"/>
                      <a:pt x="13" y="2"/>
                    </a:cubicBezTo>
                    <a:cubicBezTo>
                      <a:pt x="13" y="0"/>
                      <a:pt x="13" y="0"/>
                      <a:pt x="13" y="0"/>
                    </a:cubicBezTo>
                    <a:cubicBezTo>
                      <a:pt x="13" y="0"/>
                      <a:pt x="12" y="0"/>
                      <a:pt x="12" y="0"/>
                    </a:cubicBezTo>
                    <a:cubicBezTo>
                      <a:pt x="12" y="2"/>
                      <a:pt x="12" y="2"/>
                      <a:pt x="12" y="2"/>
                    </a:cubicBezTo>
                    <a:cubicBezTo>
                      <a:pt x="12" y="2"/>
                      <a:pt x="11" y="2"/>
                      <a:pt x="11" y="2"/>
                    </a:cubicBezTo>
                    <a:cubicBezTo>
                      <a:pt x="11" y="0"/>
                      <a:pt x="11" y="0"/>
                      <a:pt x="11" y="0"/>
                    </a:cubicBezTo>
                    <a:cubicBezTo>
                      <a:pt x="11" y="0"/>
                      <a:pt x="10" y="0"/>
                      <a:pt x="10" y="0"/>
                    </a:cubicBezTo>
                    <a:cubicBezTo>
                      <a:pt x="10" y="2"/>
                      <a:pt x="10" y="2"/>
                      <a:pt x="10" y="2"/>
                    </a:cubicBezTo>
                    <a:cubicBezTo>
                      <a:pt x="10" y="2"/>
                      <a:pt x="10" y="2"/>
                      <a:pt x="9" y="2"/>
                    </a:cubicBezTo>
                    <a:cubicBezTo>
                      <a:pt x="9" y="1"/>
                      <a:pt x="9" y="1"/>
                      <a:pt x="9" y="1"/>
                    </a:cubicBezTo>
                    <a:cubicBezTo>
                      <a:pt x="8" y="1"/>
                      <a:pt x="8" y="1"/>
                      <a:pt x="8" y="1"/>
                    </a:cubicBezTo>
                    <a:cubicBezTo>
                      <a:pt x="8" y="3"/>
                      <a:pt x="8" y="3"/>
                      <a:pt x="8" y="3"/>
                    </a:cubicBezTo>
                    <a:cubicBezTo>
                      <a:pt x="8" y="3"/>
                      <a:pt x="8" y="3"/>
                      <a:pt x="8" y="3"/>
                    </a:cubicBezTo>
                    <a:cubicBezTo>
                      <a:pt x="7" y="2"/>
                      <a:pt x="7" y="2"/>
                      <a:pt x="7" y="2"/>
                    </a:cubicBezTo>
                    <a:cubicBezTo>
                      <a:pt x="6" y="2"/>
                      <a:pt x="6" y="2"/>
                      <a:pt x="6" y="2"/>
                    </a:cubicBezTo>
                    <a:cubicBezTo>
                      <a:pt x="7" y="4"/>
                      <a:pt x="7" y="4"/>
                      <a:pt x="7" y="4"/>
                    </a:cubicBezTo>
                    <a:cubicBezTo>
                      <a:pt x="6" y="4"/>
                      <a:pt x="6" y="4"/>
                      <a:pt x="6" y="4"/>
                    </a:cubicBezTo>
                    <a:cubicBezTo>
                      <a:pt x="5" y="3"/>
                      <a:pt x="5" y="3"/>
                      <a:pt x="5" y="3"/>
                    </a:cubicBezTo>
                    <a:cubicBezTo>
                      <a:pt x="5" y="3"/>
                      <a:pt x="5" y="3"/>
                      <a:pt x="4" y="4"/>
                    </a:cubicBezTo>
                    <a:cubicBezTo>
                      <a:pt x="5" y="5"/>
                      <a:pt x="5" y="5"/>
                      <a:pt x="5" y="5"/>
                    </a:cubicBezTo>
                    <a:cubicBezTo>
                      <a:pt x="5" y="5"/>
                      <a:pt x="5" y="5"/>
                      <a:pt x="5" y="5"/>
                    </a:cubicBezTo>
                    <a:cubicBezTo>
                      <a:pt x="3" y="4"/>
                      <a:pt x="3" y="4"/>
                      <a:pt x="3" y="4"/>
                    </a:cubicBezTo>
                    <a:cubicBezTo>
                      <a:pt x="3" y="5"/>
                      <a:pt x="3" y="5"/>
                      <a:pt x="3" y="5"/>
                    </a:cubicBezTo>
                    <a:cubicBezTo>
                      <a:pt x="4" y="6"/>
                      <a:pt x="4" y="6"/>
                      <a:pt x="4" y="6"/>
                    </a:cubicBezTo>
                    <a:cubicBezTo>
                      <a:pt x="4" y="6"/>
                      <a:pt x="4" y="7"/>
                      <a:pt x="4" y="7"/>
                    </a:cubicBezTo>
                    <a:cubicBezTo>
                      <a:pt x="2" y="6"/>
                      <a:pt x="2" y="6"/>
                      <a:pt x="2" y="6"/>
                    </a:cubicBezTo>
                    <a:cubicBezTo>
                      <a:pt x="2" y="7"/>
                      <a:pt x="2" y="7"/>
                      <a:pt x="2" y="7"/>
                    </a:cubicBezTo>
                    <a:cubicBezTo>
                      <a:pt x="3" y="8"/>
                      <a:pt x="3" y="8"/>
                      <a:pt x="3" y="8"/>
                    </a:cubicBezTo>
                    <a:cubicBezTo>
                      <a:pt x="3" y="8"/>
                      <a:pt x="3" y="8"/>
                      <a:pt x="3" y="9"/>
                    </a:cubicBezTo>
                    <a:cubicBezTo>
                      <a:pt x="1" y="8"/>
                      <a:pt x="1" y="8"/>
                      <a:pt x="1" y="8"/>
                    </a:cubicBezTo>
                    <a:cubicBezTo>
                      <a:pt x="1" y="9"/>
                      <a:pt x="1" y="9"/>
                      <a:pt x="1" y="9"/>
                    </a:cubicBezTo>
                    <a:cubicBezTo>
                      <a:pt x="2" y="10"/>
                      <a:pt x="2" y="10"/>
                      <a:pt x="2" y="10"/>
                    </a:cubicBezTo>
                    <a:cubicBezTo>
                      <a:pt x="2" y="10"/>
                      <a:pt x="2" y="10"/>
                      <a:pt x="2" y="11"/>
                    </a:cubicBezTo>
                    <a:cubicBezTo>
                      <a:pt x="1" y="10"/>
                      <a:pt x="1" y="10"/>
                      <a:pt x="1" y="10"/>
                    </a:cubicBezTo>
                    <a:cubicBezTo>
                      <a:pt x="1" y="11"/>
                      <a:pt x="1" y="11"/>
                      <a:pt x="1" y="11"/>
                    </a:cubicBezTo>
                    <a:cubicBezTo>
                      <a:pt x="2" y="12"/>
                      <a:pt x="2" y="12"/>
                      <a:pt x="2" y="12"/>
                    </a:cubicBezTo>
                    <a:cubicBezTo>
                      <a:pt x="2" y="12"/>
                      <a:pt x="2" y="12"/>
                      <a:pt x="2" y="12"/>
                    </a:cubicBezTo>
                    <a:cubicBezTo>
                      <a:pt x="0" y="13"/>
                      <a:pt x="0" y="13"/>
                      <a:pt x="0" y="13"/>
                    </a:cubicBezTo>
                    <a:cubicBezTo>
                      <a:pt x="0" y="13"/>
                      <a:pt x="0" y="13"/>
                      <a:pt x="0" y="14"/>
                    </a:cubicBezTo>
                    <a:cubicBezTo>
                      <a:pt x="2" y="14"/>
                      <a:pt x="2" y="14"/>
                      <a:pt x="2" y="14"/>
                    </a:cubicBezTo>
                    <a:cubicBezTo>
                      <a:pt x="2" y="14"/>
                      <a:pt x="2" y="14"/>
                      <a:pt x="2" y="14"/>
                    </a:cubicBezTo>
                    <a:cubicBezTo>
                      <a:pt x="1" y="15"/>
                      <a:pt x="1" y="15"/>
                      <a:pt x="1" y="15"/>
                    </a:cubicBezTo>
                    <a:cubicBezTo>
                      <a:pt x="1" y="15"/>
                      <a:pt x="1" y="16"/>
                      <a:pt x="1" y="16"/>
                    </a:cubicBezTo>
                    <a:cubicBezTo>
                      <a:pt x="2" y="16"/>
                      <a:pt x="2" y="16"/>
                      <a:pt x="2" y="16"/>
                    </a:cubicBezTo>
                    <a:cubicBezTo>
                      <a:pt x="2" y="16"/>
                      <a:pt x="2" y="16"/>
                      <a:pt x="3" y="16"/>
                    </a:cubicBezTo>
                    <a:cubicBezTo>
                      <a:pt x="1" y="17"/>
                      <a:pt x="1" y="17"/>
                      <a:pt x="1" y="17"/>
                    </a:cubicBezTo>
                    <a:cubicBezTo>
                      <a:pt x="1" y="17"/>
                      <a:pt x="1" y="18"/>
                      <a:pt x="2" y="18"/>
                    </a:cubicBezTo>
                    <a:cubicBezTo>
                      <a:pt x="3" y="18"/>
                      <a:pt x="3" y="18"/>
                      <a:pt x="3" y="18"/>
                    </a:cubicBezTo>
                    <a:cubicBezTo>
                      <a:pt x="3" y="18"/>
                      <a:pt x="3" y="18"/>
                      <a:pt x="3" y="18"/>
                    </a:cubicBezTo>
                    <a:cubicBezTo>
                      <a:pt x="2" y="19"/>
                      <a:pt x="2" y="19"/>
                      <a:pt x="2" y="19"/>
                    </a:cubicBezTo>
                    <a:cubicBezTo>
                      <a:pt x="2" y="19"/>
                      <a:pt x="2" y="20"/>
                      <a:pt x="3" y="20"/>
                    </a:cubicBezTo>
                    <a:cubicBezTo>
                      <a:pt x="4" y="19"/>
                      <a:pt x="4" y="19"/>
                      <a:pt x="4" y="19"/>
                    </a:cubicBezTo>
                    <a:cubicBezTo>
                      <a:pt x="4" y="19"/>
                      <a:pt x="4" y="20"/>
                      <a:pt x="4" y="20"/>
                    </a:cubicBezTo>
                    <a:cubicBezTo>
                      <a:pt x="3" y="21"/>
                      <a:pt x="3" y="21"/>
                      <a:pt x="3" y="21"/>
                    </a:cubicBezTo>
                    <a:cubicBezTo>
                      <a:pt x="4" y="21"/>
                      <a:pt x="4" y="21"/>
                      <a:pt x="4" y="22"/>
                    </a:cubicBezTo>
                    <a:cubicBezTo>
                      <a:pt x="5" y="21"/>
                      <a:pt x="5" y="21"/>
                      <a:pt x="5" y="21"/>
                    </a:cubicBezTo>
                    <a:cubicBezTo>
                      <a:pt x="5" y="21"/>
                      <a:pt x="6" y="21"/>
                      <a:pt x="6" y="21"/>
                    </a:cubicBezTo>
                    <a:cubicBezTo>
                      <a:pt x="5" y="22"/>
                      <a:pt x="5" y="22"/>
                      <a:pt x="5" y="22"/>
                    </a:cubicBezTo>
                    <a:cubicBezTo>
                      <a:pt x="5" y="23"/>
                      <a:pt x="5" y="23"/>
                      <a:pt x="6" y="23"/>
                    </a:cubicBezTo>
                    <a:cubicBezTo>
                      <a:pt x="7" y="22"/>
                      <a:pt x="7" y="22"/>
                      <a:pt x="7" y="22"/>
                    </a:cubicBezTo>
                    <a:cubicBezTo>
                      <a:pt x="7" y="22"/>
                      <a:pt x="7" y="22"/>
                      <a:pt x="7" y="22"/>
                    </a:cubicBezTo>
                    <a:cubicBezTo>
                      <a:pt x="7" y="24"/>
                      <a:pt x="7" y="24"/>
                      <a:pt x="7" y="24"/>
                    </a:cubicBezTo>
                    <a:cubicBezTo>
                      <a:pt x="7" y="24"/>
                      <a:pt x="7" y="24"/>
                      <a:pt x="8" y="24"/>
                    </a:cubicBezTo>
                    <a:cubicBezTo>
                      <a:pt x="8" y="23"/>
                      <a:pt x="8" y="23"/>
                      <a:pt x="8" y="23"/>
                    </a:cubicBezTo>
                    <a:cubicBezTo>
                      <a:pt x="9" y="23"/>
                      <a:pt x="9" y="23"/>
                      <a:pt x="9" y="23"/>
                    </a:cubicBezTo>
                    <a:cubicBezTo>
                      <a:pt x="9" y="25"/>
                      <a:pt x="9" y="25"/>
                      <a:pt x="9" y="25"/>
                    </a:cubicBezTo>
                    <a:cubicBezTo>
                      <a:pt x="9" y="25"/>
                      <a:pt x="9" y="25"/>
                      <a:pt x="9" y="25"/>
                    </a:cubicBezTo>
                    <a:cubicBezTo>
                      <a:pt x="9" y="25"/>
                      <a:pt x="9" y="25"/>
                      <a:pt x="10" y="25"/>
                    </a:cubicBezTo>
                    <a:cubicBezTo>
                      <a:pt x="10" y="23"/>
                      <a:pt x="10" y="23"/>
                      <a:pt x="10" y="23"/>
                    </a:cubicBezTo>
                    <a:cubicBezTo>
                      <a:pt x="10" y="23"/>
                      <a:pt x="11" y="24"/>
                      <a:pt x="11" y="24"/>
                    </a:cubicBezTo>
                    <a:cubicBezTo>
                      <a:pt x="11" y="25"/>
                      <a:pt x="11" y="25"/>
                      <a:pt x="11" y="25"/>
                    </a:cubicBezTo>
                    <a:cubicBezTo>
                      <a:pt x="11" y="25"/>
                      <a:pt x="11" y="25"/>
                      <a:pt x="12" y="25"/>
                    </a:cubicBezTo>
                    <a:cubicBezTo>
                      <a:pt x="12" y="24"/>
                      <a:pt x="12" y="24"/>
                      <a:pt x="12" y="24"/>
                    </a:cubicBezTo>
                    <a:cubicBezTo>
                      <a:pt x="12" y="24"/>
                      <a:pt x="12" y="24"/>
                      <a:pt x="13" y="24"/>
                    </a:cubicBezTo>
                    <a:cubicBezTo>
                      <a:pt x="13" y="25"/>
                      <a:pt x="13" y="25"/>
                      <a:pt x="13" y="25"/>
                    </a:cubicBezTo>
                    <a:cubicBezTo>
                      <a:pt x="13" y="25"/>
                      <a:pt x="14" y="25"/>
                      <a:pt x="14" y="25"/>
                    </a:cubicBezTo>
                    <a:cubicBezTo>
                      <a:pt x="14" y="24"/>
                      <a:pt x="14" y="24"/>
                      <a:pt x="14" y="24"/>
                    </a:cubicBezTo>
                    <a:cubicBezTo>
                      <a:pt x="14" y="24"/>
                      <a:pt x="14" y="24"/>
                      <a:pt x="15" y="23"/>
                    </a:cubicBezTo>
                    <a:cubicBezTo>
                      <a:pt x="15" y="25"/>
                      <a:pt x="15" y="25"/>
                      <a:pt x="15" y="25"/>
                    </a:cubicBezTo>
                    <a:cubicBezTo>
                      <a:pt x="15" y="25"/>
                      <a:pt x="16" y="25"/>
                      <a:pt x="16" y="25"/>
                    </a:cubicBezTo>
                    <a:cubicBezTo>
                      <a:pt x="16" y="23"/>
                      <a:pt x="16" y="23"/>
                      <a:pt x="16" y="23"/>
                    </a:cubicBezTo>
                    <a:cubicBezTo>
                      <a:pt x="16" y="23"/>
                      <a:pt x="16" y="23"/>
                      <a:pt x="16" y="23"/>
                    </a:cubicBezTo>
                    <a:cubicBezTo>
                      <a:pt x="17" y="24"/>
                      <a:pt x="17" y="24"/>
                      <a:pt x="17" y="24"/>
                    </a:cubicBezTo>
                    <a:cubicBezTo>
                      <a:pt x="17" y="24"/>
                      <a:pt x="18" y="24"/>
                      <a:pt x="18" y="24"/>
                    </a:cubicBezTo>
                    <a:cubicBezTo>
                      <a:pt x="17" y="22"/>
                      <a:pt x="17" y="22"/>
                      <a:pt x="17" y="22"/>
                    </a:cubicBezTo>
                    <a:cubicBezTo>
                      <a:pt x="18" y="22"/>
                      <a:pt x="18" y="22"/>
                      <a:pt x="18" y="22"/>
                    </a:cubicBezTo>
                    <a:cubicBezTo>
                      <a:pt x="19" y="23"/>
                      <a:pt x="19" y="23"/>
                      <a:pt x="19" y="23"/>
                    </a:cubicBezTo>
                    <a:cubicBezTo>
                      <a:pt x="19" y="23"/>
                      <a:pt x="20" y="23"/>
                      <a:pt x="20" y="23"/>
                    </a:cubicBezTo>
                    <a:cubicBezTo>
                      <a:pt x="19" y="21"/>
                      <a:pt x="19" y="21"/>
                      <a:pt x="19" y="21"/>
                    </a:cubicBezTo>
                    <a:cubicBezTo>
                      <a:pt x="19" y="21"/>
                      <a:pt x="19" y="21"/>
                      <a:pt x="20" y="21"/>
                    </a:cubicBezTo>
                    <a:cubicBezTo>
                      <a:pt x="21" y="22"/>
                      <a:pt x="21" y="22"/>
                      <a:pt x="21" y="22"/>
                    </a:cubicBezTo>
                    <a:cubicBezTo>
                      <a:pt x="21" y="22"/>
                      <a:pt x="21" y="21"/>
                      <a:pt x="21" y="21"/>
                    </a:cubicBezTo>
                    <a:cubicBezTo>
                      <a:pt x="20" y="20"/>
                      <a:pt x="20" y="20"/>
                      <a:pt x="20" y="20"/>
                    </a:cubicBezTo>
                    <a:cubicBezTo>
                      <a:pt x="21" y="20"/>
                      <a:pt x="21" y="20"/>
                      <a:pt x="21" y="19"/>
                    </a:cubicBezTo>
                    <a:cubicBezTo>
                      <a:pt x="22" y="20"/>
                      <a:pt x="22" y="20"/>
                      <a:pt x="22" y="20"/>
                    </a:cubicBezTo>
                    <a:cubicBezTo>
                      <a:pt x="22" y="20"/>
                      <a:pt x="22" y="20"/>
                      <a:pt x="23" y="19"/>
                    </a:cubicBezTo>
                    <a:cubicBezTo>
                      <a:pt x="21" y="18"/>
                      <a:pt x="21" y="18"/>
                      <a:pt x="21" y="18"/>
                    </a:cubicBezTo>
                    <a:cubicBezTo>
                      <a:pt x="22" y="18"/>
                      <a:pt x="22" y="18"/>
                      <a:pt x="22" y="18"/>
                    </a:cubicBezTo>
                    <a:cubicBezTo>
                      <a:pt x="23" y="18"/>
                      <a:pt x="23" y="18"/>
                      <a:pt x="23" y="18"/>
                    </a:cubicBezTo>
                    <a:cubicBezTo>
                      <a:pt x="23" y="18"/>
                      <a:pt x="23" y="18"/>
                      <a:pt x="24" y="17"/>
                    </a:cubicBezTo>
                    <a:cubicBezTo>
                      <a:pt x="22" y="16"/>
                      <a:pt x="22" y="16"/>
                      <a:pt x="22" y="16"/>
                    </a:cubicBezTo>
                    <a:cubicBezTo>
                      <a:pt x="22" y="16"/>
                      <a:pt x="22" y="16"/>
                      <a:pt x="23" y="16"/>
                    </a:cubicBezTo>
                    <a:close/>
                    <a:moveTo>
                      <a:pt x="22" y="15"/>
                    </a:moveTo>
                    <a:cubicBezTo>
                      <a:pt x="17" y="14"/>
                      <a:pt x="17" y="14"/>
                      <a:pt x="17" y="14"/>
                    </a:cubicBezTo>
                    <a:cubicBezTo>
                      <a:pt x="17" y="13"/>
                      <a:pt x="17" y="11"/>
                      <a:pt x="17" y="11"/>
                    </a:cubicBezTo>
                    <a:cubicBezTo>
                      <a:pt x="21" y="8"/>
                      <a:pt x="21" y="8"/>
                      <a:pt x="21" y="8"/>
                    </a:cubicBezTo>
                    <a:cubicBezTo>
                      <a:pt x="22" y="10"/>
                      <a:pt x="22" y="13"/>
                      <a:pt x="22" y="15"/>
                    </a:cubicBezTo>
                    <a:close/>
                    <a:moveTo>
                      <a:pt x="12" y="15"/>
                    </a:moveTo>
                    <a:cubicBezTo>
                      <a:pt x="10" y="15"/>
                      <a:pt x="9" y="13"/>
                      <a:pt x="10" y="12"/>
                    </a:cubicBezTo>
                    <a:cubicBezTo>
                      <a:pt x="10" y="10"/>
                      <a:pt x="12" y="10"/>
                      <a:pt x="13" y="10"/>
                    </a:cubicBezTo>
                    <a:cubicBezTo>
                      <a:pt x="15" y="10"/>
                      <a:pt x="15" y="12"/>
                      <a:pt x="15" y="13"/>
                    </a:cubicBezTo>
                    <a:cubicBezTo>
                      <a:pt x="15" y="15"/>
                      <a:pt x="13" y="16"/>
                      <a:pt x="12" y="15"/>
                    </a:cubicBezTo>
                    <a:close/>
                    <a:moveTo>
                      <a:pt x="21" y="7"/>
                    </a:moveTo>
                    <a:cubicBezTo>
                      <a:pt x="16" y="10"/>
                      <a:pt x="16" y="10"/>
                      <a:pt x="16" y="10"/>
                    </a:cubicBezTo>
                    <a:cubicBezTo>
                      <a:pt x="16" y="9"/>
                      <a:pt x="15" y="8"/>
                      <a:pt x="14" y="8"/>
                    </a:cubicBezTo>
                    <a:cubicBezTo>
                      <a:pt x="15" y="3"/>
                      <a:pt x="15" y="3"/>
                      <a:pt x="15" y="3"/>
                    </a:cubicBezTo>
                    <a:cubicBezTo>
                      <a:pt x="18" y="4"/>
                      <a:pt x="19" y="5"/>
                      <a:pt x="21" y="7"/>
                    </a:cubicBezTo>
                    <a:close/>
                    <a:moveTo>
                      <a:pt x="15" y="3"/>
                    </a:moveTo>
                    <a:cubicBezTo>
                      <a:pt x="13" y="8"/>
                      <a:pt x="13" y="8"/>
                      <a:pt x="13" y="8"/>
                    </a:cubicBezTo>
                    <a:cubicBezTo>
                      <a:pt x="12" y="8"/>
                      <a:pt x="11" y="8"/>
                      <a:pt x="11" y="8"/>
                    </a:cubicBezTo>
                    <a:cubicBezTo>
                      <a:pt x="8" y="4"/>
                      <a:pt x="8" y="4"/>
                      <a:pt x="8" y="4"/>
                    </a:cubicBezTo>
                    <a:cubicBezTo>
                      <a:pt x="10" y="3"/>
                      <a:pt x="12" y="2"/>
                      <a:pt x="15" y="3"/>
                    </a:cubicBezTo>
                    <a:close/>
                    <a:moveTo>
                      <a:pt x="7" y="4"/>
                    </a:moveTo>
                    <a:cubicBezTo>
                      <a:pt x="10" y="9"/>
                      <a:pt x="10" y="9"/>
                      <a:pt x="10" y="9"/>
                    </a:cubicBezTo>
                    <a:cubicBezTo>
                      <a:pt x="9" y="9"/>
                      <a:pt x="8" y="10"/>
                      <a:pt x="8" y="11"/>
                    </a:cubicBezTo>
                    <a:cubicBezTo>
                      <a:pt x="3" y="9"/>
                      <a:pt x="3" y="9"/>
                      <a:pt x="3" y="9"/>
                    </a:cubicBezTo>
                    <a:cubicBezTo>
                      <a:pt x="4" y="7"/>
                      <a:pt x="6" y="5"/>
                      <a:pt x="7" y="4"/>
                    </a:cubicBezTo>
                    <a:close/>
                    <a:moveTo>
                      <a:pt x="3" y="10"/>
                    </a:moveTo>
                    <a:cubicBezTo>
                      <a:pt x="8" y="12"/>
                      <a:pt x="8" y="12"/>
                      <a:pt x="8" y="12"/>
                    </a:cubicBezTo>
                    <a:cubicBezTo>
                      <a:pt x="7" y="13"/>
                      <a:pt x="8" y="14"/>
                      <a:pt x="8" y="15"/>
                    </a:cubicBezTo>
                    <a:cubicBezTo>
                      <a:pt x="4" y="17"/>
                      <a:pt x="4" y="17"/>
                      <a:pt x="4" y="17"/>
                    </a:cubicBezTo>
                    <a:cubicBezTo>
                      <a:pt x="3" y="15"/>
                      <a:pt x="3" y="13"/>
                      <a:pt x="3" y="10"/>
                    </a:cubicBezTo>
                    <a:close/>
                    <a:moveTo>
                      <a:pt x="4" y="18"/>
                    </a:moveTo>
                    <a:cubicBezTo>
                      <a:pt x="8" y="16"/>
                      <a:pt x="8" y="16"/>
                      <a:pt x="8" y="16"/>
                    </a:cubicBezTo>
                    <a:cubicBezTo>
                      <a:pt x="9" y="16"/>
                      <a:pt x="10" y="17"/>
                      <a:pt x="11" y="17"/>
                    </a:cubicBezTo>
                    <a:cubicBezTo>
                      <a:pt x="9" y="22"/>
                      <a:pt x="9" y="22"/>
                      <a:pt x="9" y="22"/>
                    </a:cubicBezTo>
                    <a:cubicBezTo>
                      <a:pt x="7" y="22"/>
                      <a:pt x="5" y="20"/>
                      <a:pt x="4" y="18"/>
                    </a:cubicBezTo>
                    <a:close/>
                    <a:moveTo>
                      <a:pt x="10" y="23"/>
                    </a:moveTo>
                    <a:cubicBezTo>
                      <a:pt x="12" y="18"/>
                      <a:pt x="12" y="18"/>
                      <a:pt x="12" y="18"/>
                    </a:cubicBezTo>
                    <a:cubicBezTo>
                      <a:pt x="13" y="18"/>
                      <a:pt x="14" y="18"/>
                      <a:pt x="14" y="17"/>
                    </a:cubicBezTo>
                    <a:cubicBezTo>
                      <a:pt x="17" y="22"/>
                      <a:pt x="17" y="22"/>
                      <a:pt x="17" y="22"/>
                    </a:cubicBezTo>
                    <a:cubicBezTo>
                      <a:pt x="15" y="23"/>
                      <a:pt x="13" y="23"/>
                      <a:pt x="10" y="23"/>
                    </a:cubicBezTo>
                    <a:close/>
                    <a:moveTo>
                      <a:pt x="18" y="21"/>
                    </a:moveTo>
                    <a:cubicBezTo>
                      <a:pt x="15" y="17"/>
                      <a:pt x="15" y="17"/>
                      <a:pt x="15" y="17"/>
                    </a:cubicBezTo>
                    <a:cubicBezTo>
                      <a:pt x="16" y="16"/>
                      <a:pt x="17" y="15"/>
                      <a:pt x="17" y="14"/>
                    </a:cubicBezTo>
                    <a:cubicBezTo>
                      <a:pt x="22" y="16"/>
                      <a:pt x="22" y="16"/>
                      <a:pt x="22" y="16"/>
                    </a:cubicBezTo>
                    <a:cubicBezTo>
                      <a:pt x="21" y="18"/>
                      <a:pt x="19" y="20"/>
                      <a:pt x="18"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5" name="Freeform 14"/>
              <p:cNvSpPr>
                <a:spLocks noEditPoints="1"/>
              </p:cNvSpPr>
              <p:nvPr/>
            </p:nvSpPr>
            <p:spPr bwMode="auto">
              <a:xfrm>
                <a:off x="1054100" y="2536826"/>
                <a:ext cx="63500" cy="66675"/>
              </a:xfrm>
              <a:custGeom>
                <a:avLst/>
                <a:gdLst>
                  <a:gd name="T0" fmla="*/ 54 w 60"/>
                  <a:gd name="T1" fmla="*/ 14 h 63"/>
                  <a:gd name="T2" fmla="*/ 53 w 60"/>
                  <a:gd name="T3" fmla="*/ 11 h 63"/>
                  <a:gd name="T4" fmla="*/ 47 w 60"/>
                  <a:gd name="T5" fmla="*/ 11 h 63"/>
                  <a:gd name="T6" fmla="*/ 44 w 60"/>
                  <a:gd name="T7" fmla="*/ 9 h 63"/>
                  <a:gd name="T8" fmla="*/ 42 w 60"/>
                  <a:gd name="T9" fmla="*/ 3 h 63"/>
                  <a:gd name="T10" fmla="*/ 39 w 60"/>
                  <a:gd name="T11" fmla="*/ 2 h 63"/>
                  <a:gd name="T12" fmla="*/ 34 w 60"/>
                  <a:gd name="T13" fmla="*/ 4 h 63"/>
                  <a:gd name="T14" fmla="*/ 31 w 60"/>
                  <a:gd name="T15" fmla="*/ 4 h 63"/>
                  <a:gd name="T16" fmla="*/ 26 w 60"/>
                  <a:gd name="T17" fmla="*/ 0 h 63"/>
                  <a:gd name="T18" fmla="*/ 23 w 60"/>
                  <a:gd name="T19" fmla="*/ 1 h 63"/>
                  <a:gd name="T20" fmla="*/ 20 w 60"/>
                  <a:gd name="T21" fmla="*/ 6 h 63"/>
                  <a:gd name="T22" fmla="*/ 17 w 60"/>
                  <a:gd name="T23" fmla="*/ 7 h 63"/>
                  <a:gd name="T24" fmla="*/ 14 w 60"/>
                  <a:gd name="T25" fmla="*/ 5 h 63"/>
                  <a:gd name="T26" fmla="*/ 12 w 60"/>
                  <a:gd name="T27" fmla="*/ 11 h 63"/>
                  <a:gd name="T28" fmla="*/ 10 w 60"/>
                  <a:gd name="T29" fmla="*/ 13 h 63"/>
                  <a:gd name="T30" fmla="*/ 4 w 60"/>
                  <a:gd name="T31" fmla="*/ 15 h 63"/>
                  <a:gd name="T32" fmla="*/ 3 w 60"/>
                  <a:gd name="T33" fmla="*/ 17 h 63"/>
                  <a:gd name="T34" fmla="*/ 4 w 60"/>
                  <a:gd name="T35" fmla="*/ 23 h 63"/>
                  <a:gd name="T36" fmla="*/ 4 w 60"/>
                  <a:gd name="T37" fmla="*/ 26 h 63"/>
                  <a:gd name="T38" fmla="*/ 0 w 60"/>
                  <a:gd name="T39" fmla="*/ 30 h 63"/>
                  <a:gd name="T40" fmla="*/ 0 w 60"/>
                  <a:gd name="T41" fmla="*/ 34 h 63"/>
                  <a:gd name="T42" fmla="*/ 4 w 60"/>
                  <a:gd name="T43" fmla="*/ 38 h 63"/>
                  <a:gd name="T44" fmla="*/ 5 w 60"/>
                  <a:gd name="T45" fmla="*/ 41 h 63"/>
                  <a:gd name="T46" fmla="*/ 3 w 60"/>
                  <a:gd name="T47" fmla="*/ 47 h 63"/>
                  <a:gd name="T48" fmla="*/ 5 w 60"/>
                  <a:gd name="T49" fmla="*/ 49 h 63"/>
                  <a:gd name="T50" fmla="*/ 11 w 60"/>
                  <a:gd name="T51" fmla="*/ 51 h 63"/>
                  <a:gd name="T52" fmla="*/ 13 w 60"/>
                  <a:gd name="T53" fmla="*/ 53 h 63"/>
                  <a:gd name="T54" fmla="*/ 14 w 60"/>
                  <a:gd name="T55" fmla="*/ 59 h 63"/>
                  <a:gd name="T56" fmla="*/ 17 w 60"/>
                  <a:gd name="T57" fmla="*/ 60 h 63"/>
                  <a:gd name="T58" fmla="*/ 23 w 60"/>
                  <a:gd name="T59" fmla="*/ 58 h 63"/>
                  <a:gd name="T60" fmla="*/ 26 w 60"/>
                  <a:gd name="T61" fmla="*/ 59 h 63"/>
                  <a:gd name="T62" fmla="*/ 30 w 60"/>
                  <a:gd name="T63" fmla="*/ 63 h 63"/>
                  <a:gd name="T64" fmla="*/ 33 w 60"/>
                  <a:gd name="T65" fmla="*/ 63 h 63"/>
                  <a:gd name="T66" fmla="*/ 37 w 60"/>
                  <a:gd name="T67" fmla="*/ 58 h 63"/>
                  <a:gd name="T68" fmla="*/ 40 w 60"/>
                  <a:gd name="T69" fmla="*/ 57 h 63"/>
                  <a:gd name="T70" fmla="*/ 45 w 60"/>
                  <a:gd name="T71" fmla="*/ 59 h 63"/>
                  <a:gd name="T72" fmla="*/ 45 w 60"/>
                  <a:gd name="T73" fmla="*/ 54 h 63"/>
                  <a:gd name="T74" fmla="*/ 48 w 60"/>
                  <a:gd name="T75" fmla="*/ 52 h 63"/>
                  <a:gd name="T76" fmla="*/ 53 w 60"/>
                  <a:gd name="T77" fmla="*/ 51 h 63"/>
                  <a:gd name="T78" fmla="*/ 55 w 60"/>
                  <a:gd name="T79" fmla="*/ 48 h 63"/>
                  <a:gd name="T80" fmla="*/ 54 w 60"/>
                  <a:gd name="T81" fmla="*/ 42 h 63"/>
                  <a:gd name="T82" fmla="*/ 55 w 60"/>
                  <a:gd name="T83" fmla="*/ 39 h 63"/>
                  <a:gd name="T84" fmla="*/ 59 w 60"/>
                  <a:gd name="T85" fmla="*/ 35 h 63"/>
                  <a:gd name="T86" fmla="*/ 60 w 60"/>
                  <a:gd name="T87" fmla="*/ 32 h 63"/>
                  <a:gd name="T88" fmla="*/ 56 w 60"/>
                  <a:gd name="T89" fmla="*/ 28 h 63"/>
                  <a:gd name="T90" fmla="*/ 55 w 60"/>
                  <a:gd name="T91" fmla="*/ 24 h 63"/>
                  <a:gd name="T92" fmla="*/ 57 w 60"/>
                  <a:gd name="T93" fmla="*/ 19 h 63"/>
                  <a:gd name="T94" fmla="*/ 20 w 60"/>
                  <a:gd name="T95" fmla="*/ 47 h 63"/>
                  <a:gd name="T96" fmla="*/ 22 w 60"/>
                  <a:gd name="T97" fmla="*/ 36 h 63"/>
                  <a:gd name="T98" fmla="*/ 31 w 60"/>
                  <a:gd name="T99" fmla="*/ 50 h 63"/>
                  <a:gd name="T100" fmla="*/ 41 w 60"/>
                  <a:gd name="T101" fmla="*/ 53 h 63"/>
                  <a:gd name="T102" fmla="*/ 32 w 60"/>
                  <a:gd name="T103" fmla="*/ 30 h 63"/>
                  <a:gd name="T104" fmla="*/ 26 w 60"/>
                  <a:gd name="T105" fmla="*/ 24 h 63"/>
                  <a:gd name="T106" fmla="*/ 28 w 60"/>
                  <a:gd name="T107" fmla="*/ 13 h 63"/>
                  <a:gd name="T108" fmla="*/ 37 w 60"/>
                  <a:gd name="T109" fmla="*/ 27 h 63"/>
                  <a:gd name="T110" fmla="*/ 47 w 60"/>
                  <a:gd name="T11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 h="63">
                    <a:moveTo>
                      <a:pt x="53" y="18"/>
                    </a:moveTo>
                    <a:cubicBezTo>
                      <a:pt x="56" y="16"/>
                      <a:pt x="56" y="16"/>
                      <a:pt x="56" y="16"/>
                    </a:cubicBezTo>
                    <a:cubicBezTo>
                      <a:pt x="55" y="15"/>
                      <a:pt x="55" y="14"/>
                      <a:pt x="54" y="14"/>
                    </a:cubicBezTo>
                    <a:cubicBezTo>
                      <a:pt x="51" y="16"/>
                      <a:pt x="51" y="16"/>
                      <a:pt x="51" y="16"/>
                    </a:cubicBezTo>
                    <a:cubicBezTo>
                      <a:pt x="51" y="15"/>
                      <a:pt x="50" y="15"/>
                      <a:pt x="50" y="14"/>
                    </a:cubicBezTo>
                    <a:cubicBezTo>
                      <a:pt x="53" y="11"/>
                      <a:pt x="53" y="11"/>
                      <a:pt x="53" y="11"/>
                    </a:cubicBezTo>
                    <a:cubicBezTo>
                      <a:pt x="52" y="11"/>
                      <a:pt x="52" y="10"/>
                      <a:pt x="51" y="9"/>
                    </a:cubicBezTo>
                    <a:cubicBezTo>
                      <a:pt x="48" y="12"/>
                      <a:pt x="48" y="12"/>
                      <a:pt x="48" y="12"/>
                    </a:cubicBezTo>
                    <a:cubicBezTo>
                      <a:pt x="48" y="11"/>
                      <a:pt x="47" y="11"/>
                      <a:pt x="47" y="11"/>
                    </a:cubicBezTo>
                    <a:cubicBezTo>
                      <a:pt x="49" y="7"/>
                      <a:pt x="49" y="7"/>
                      <a:pt x="49" y="7"/>
                    </a:cubicBezTo>
                    <a:cubicBezTo>
                      <a:pt x="48" y="7"/>
                      <a:pt x="48" y="6"/>
                      <a:pt x="47" y="6"/>
                    </a:cubicBezTo>
                    <a:cubicBezTo>
                      <a:pt x="44" y="9"/>
                      <a:pt x="44" y="9"/>
                      <a:pt x="44" y="9"/>
                    </a:cubicBezTo>
                    <a:cubicBezTo>
                      <a:pt x="44" y="8"/>
                      <a:pt x="43" y="8"/>
                      <a:pt x="43" y="8"/>
                    </a:cubicBezTo>
                    <a:cubicBezTo>
                      <a:pt x="44" y="4"/>
                      <a:pt x="44" y="4"/>
                      <a:pt x="44" y="4"/>
                    </a:cubicBezTo>
                    <a:cubicBezTo>
                      <a:pt x="44" y="4"/>
                      <a:pt x="43" y="3"/>
                      <a:pt x="42" y="3"/>
                    </a:cubicBezTo>
                    <a:cubicBezTo>
                      <a:pt x="40" y="6"/>
                      <a:pt x="40" y="6"/>
                      <a:pt x="40" y="6"/>
                    </a:cubicBezTo>
                    <a:cubicBezTo>
                      <a:pt x="40" y="6"/>
                      <a:pt x="39" y="6"/>
                      <a:pt x="39" y="6"/>
                    </a:cubicBezTo>
                    <a:cubicBezTo>
                      <a:pt x="39" y="2"/>
                      <a:pt x="39" y="2"/>
                      <a:pt x="39" y="2"/>
                    </a:cubicBezTo>
                    <a:cubicBezTo>
                      <a:pt x="39" y="2"/>
                      <a:pt x="38" y="1"/>
                      <a:pt x="37" y="1"/>
                    </a:cubicBezTo>
                    <a:cubicBezTo>
                      <a:pt x="36" y="5"/>
                      <a:pt x="36" y="5"/>
                      <a:pt x="36" y="5"/>
                    </a:cubicBezTo>
                    <a:cubicBezTo>
                      <a:pt x="35" y="5"/>
                      <a:pt x="35" y="4"/>
                      <a:pt x="34" y="4"/>
                    </a:cubicBezTo>
                    <a:cubicBezTo>
                      <a:pt x="34" y="0"/>
                      <a:pt x="34" y="0"/>
                      <a:pt x="34" y="0"/>
                    </a:cubicBezTo>
                    <a:cubicBezTo>
                      <a:pt x="33" y="0"/>
                      <a:pt x="33" y="0"/>
                      <a:pt x="32" y="0"/>
                    </a:cubicBezTo>
                    <a:cubicBezTo>
                      <a:pt x="31" y="4"/>
                      <a:pt x="31" y="4"/>
                      <a:pt x="31" y="4"/>
                    </a:cubicBezTo>
                    <a:cubicBezTo>
                      <a:pt x="31" y="4"/>
                      <a:pt x="30" y="4"/>
                      <a:pt x="29" y="4"/>
                    </a:cubicBezTo>
                    <a:cubicBezTo>
                      <a:pt x="29" y="0"/>
                      <a:pt x="29" y="0"/>
                      <a:pt x="29" y="0"/>
                    </a:cubicBezTo>
                    <a:cubicBezTo>
                      <a:pt x="28" y="0"/>
                      <a:pt x="27" y="0"/>
                      <a:pt x="26" y="0"/>
                    </a:cubicBezTo>
                    <a:cubicBezTo>
                      <a:pt x="26" y="4"/>
                      <a:pt x="26" y="4"/>
                      <a:pt x="26" y="4"/>
                    </a:cubicBezTo>
                    <a:cubicBezTo>
                      <a:pt x="26" y="4"/>
                      <a:pt x="25" y="4"/>
                      <a:pt x="25" y="4"/>
                    </a:cubicBezTo>
                    <a:cubicBezTo>
                      <a:pt x="23" y="1"/>
                      <a:pt x="23" y="1"/>
                      <a:pt x="23" y="1"/>
                    </a:cubicBezTo>
                    <a:cubicBezTo>
                      <a:pt x="23" y="1"/>
                      <a:pt x="22" y="1"/>
                      <a:pt x="21" y="1"/>
                    </a:cubicBezTo>
                    <a:cubicBezTo>
                      <a:pt x="22" y="5"/>
                      <a:pt x="22" y="5"/>
                      <a:pt x="22" y="5"/>
                    </a:cubicBezTo>
                    <a:cubicBezTo>
                      <a:pt x="21" y="5"/>
                      <a:pt x="21" y="6"/>
                      <a:pt x="20" y="6"/>
                    </a:cubicBezTo>
                    <a:cubicBezTo>
                      <a:pt x="18" y="2"/>
                      <a:pt x="18" y="2"/>
                      <a:pt x="18" y="2"/>
                    </a:cubicBezTo>
                    <a:cubicBezTo>
                      <a:pt x="18" y="3"/>
                      <a:pt x="17" y="3"/>
                      <a:pt x="16" y="3"/>
                    </a:cubicBezTo>
                    <a:cubicBezTo>
                      <a:pt x="17" y="7"/>
                      <a:pt x="17" y="7"/>
                      <a:pt x="17" y="7"/>
                    </a:cubicBezTo>
                    <a:cubicBezTo>
                      <a:pt x="17" y="7"/>
                      <a:pt x="17" y="7"/>
                      <a:pt x="16" y="8"/>
                    </a:cubicBezTo>
                    <a:cubicBezTo>
                      <a:pt x="16" y="8"/>
                      <a:pt x="16" y="8"/>
                      <a:pt x="16" y="8"/>
                    </a:cubicBezTo>
                    <a:cubicBezTo>
                      <a:pt x="14" y="5"/>
                      <a:pt x="14" y="5"/>
                      <a:pt x="14" y="5"/>
                    </a:cubicBezTo>
                    <a:cubicBezTo>
                      <a:pt x="13" y="5"/>
                      <a:pt x="12" y="6"/>
                      <a:pt x="12" y="6"/>
                    </a:cubicBezTo>
                    <a:cubicBezTo>
                      <a:pt x="13" y="10"/>
                      <a:pt x="13" y="10"/>
                      <a:pt x="13" y="10"/>
                    </a:cubicBezTo>
                    <a:cubicBezTo>
                      <a:pt x="13" y="10"/>
                      <a:pt x="13" y="10"/>
                      <a:pt x="12" y="11"/>
                    </a:cubicBezTo>
                    <a:cubicBezTo>
                      <a:pt x="9" y="8"/>
                      <a:pt x="9" y="8"/>
                      <a:pt x="9" y="8"/>
                    </a:cubicBezTo>
                    <a:cubicBezTo>
                      <a:pt x="9" y="9"/>
                      <a:pt x="8" y="9"/>
                      <a:pt x="8" y="10"/>
                    </a:cubicBezTo>
                    <a:cubicBezTo>
                      <a:pt x="10" y="13"/>
                      <a:pt x="10" y="13"/>
                      <a:pt x="10" y="13"/>
                    </a:cubicBezTo>
                    <a:cubicBezTo>
                      <a:pt x="10" y="14"/>
                      <a:pt x="9" y="14"/>
                      <a:pt x="9" y="14"/>
                    </a:cubicBezTo>
                    <a:cubicBezTo>
                      <a:pt x="6" y="13"/>
                      <a:pt x="6" y="13"/>
                      <a:pt x="6" y="13"/>
                    </a:cubicBezTo>
                    <a:cubicBezTo>
                      <a:pt x="5" y="13"/>
                      <a:pt x="5" y="14"/>
                      <a:pt x="4" y="15"/>
                    </a:cubicBezTo>
                    <a:cubicBezTo>
                      <a:pt x="7" y="17"/>
                      <a:pt x="7" y="17"/>
                      <a:pt x="7" y="17"/>
                    </a:cubicBezTo>
                    <a:cubicBezTo>
                      <a:pt x="7" y="18"/>
                      <a:pt x="7" y="18"/>
                      <a:pt x="6" y="19"/>
                    </a:cubicBezTo>
                    <a:cubicBezTo>
                      <a:pt x="3" y="17"/>
                      <a:pt x="3" y="17"/>
                      <a:pt x="3" y="17"/>
                    </a:cubicBezTo>
                    <a:cubicBezTo>
                      <a:pt x="2" y="18"/>
                      <a:pt x="2" y="19"/>
                      <a:pt x="2" y="20"/>
                    </a:cubicBezTo>
                    <a:cubicBezTo>
                      <a:pt x="5" y="21"/>
                      <a:pt x="5" y="21"/>
                      <a:pt x="5" y="21"/>
                    </a:cubicBezTo>
                    <a:cubicBezTo>
                      <a:pt x="5" y="22"/>
                      <a:pt x="5" y="23"/>
                      <a:pt x="4" y="23"/>
                    </a:cubicBezTo>
                    <a:cubicBezTo>
                      <a:pt x="1" y="23"/>
                      <a:pt x="1" y="23"/>
                      <a:pt x="1" y="23"/>
                    </a:cubicBezTo>
                    <a:cubicBezTo>
                      <a:pt x="1" y="23"/>
                      <a:pt x="0" y="24"/>
                      <a:pt x="0" y="25"/>
                    </a:cubicBezTo>
                    <a:cubicBezTo>
                      <a:pt x="4" y="26"/>
                      <a:pt x="4" y="26"/>
                      <a:pt x="4" y="26"/>
                    </a:cubicBezTo>
                    <a:cubicBezTo>
                      <a:pt x="4" y="27"/>
                      <a:pt x="3" y="27"/>
                      <a:pt x="3" y="28"/>
                    </a:cubicBezTo>
                    <a:cubicBezTo>
                      <a:pt x="0" y="28"/>
                      <a:pt x="0" y="28"/>
                      <a:pt x="0" y="28"/>
                    </a:cubicBezTo>
                    <a:cubicBezTo>
                      <a:pt x="0" y="29"/>
                      <a:pt x="0" y="30"/>
                      <a:pt x="0" y="30"/>
                    </a:cubicBezTo>
                    <a:cubicBezTo>
                      <a:pt x="3" y="31"/>
                      <a:pt x="3" y="31"/>
                      <a:pt x="3" y="31"/>
                    </a:cubicBezTo>
                    <a:cubicBezTo>
                      <a:pt x="3" y="32"/>
                      <a:pt x="3" y="32"/>
                      <a:pt x="3" y="33"/>
                    </a:cubicBezTo>
                    <a:cubicBezTo>
                      <a:pt x="0" y="34"/>
                      <a:pt x="0" y="34"/>
                      <a:pt x="0" y="34"/>
                    </a:cubicBezTo>
                    <a:cubicBezTo>
                      <a:pt x="0" y="34"/>
                      <a:pt x="0" y="35"/>
                      <a:pt x="0" y="36"/>
                    </a:cubicBezTo>
                    <a:cubicBezTo>
                      <a:pt x="4" y="36"/>
                      <a:pt x="4" y="36"/>
                      <a:pt x="4" y="36"/>
                    </a:cubicBezTo>
                    <a:cubicBezTo>
                      <a:pt x="4" y="37"/>
                      <a:pt x="4" y="37"/>
                      <a:pt x="4" y="38"/>
                    </a:cubicBezTo>
                    <a:cubicBezTo>
                      <a:pt x="0" y="39"/>
                      <a:pt x="0" y="39"/>
                      <a:pt x="0" y="39"/>
                    </a:cubicBezTo>
                    <a:cubicBezTo>
                      <a:pt x="1" y="40"/>
                      <a:pt x="1" y="41"/>
                      <a:pt x="1" y="42"/>
                    </a:cubicBezTo>
                    <a:cubicBezTo>
                      <a:pt x="5" y="41"/>
                      <a:pt x="5" y="41"/>
                      <a:pt x="5" y="41"/>
                    </a:cubicBezTo>
                    <a:cubicBezTo>
                      <a:pt x="5" y="41"/>
                      <a:pt x="5" y="42"/>
                      <a:pt x="5" y="42"/>
                    </a:cubicBezTo>
                    <a:cubicBezTo>
                      <a:pt x="2" y="45"/>
                      <a:pt x="2" y="45"/>
                      <a:pt x="2" y="45"/>
                    </a:cubicBezTo>
                    <a:cubicBezTo>
                      <a:pt x="3" y="45"/>
                      <a:pt x="3" y="46"/>
                      <a:pt x="3" y="47"/>
                    </a:cubicBezTo>
                    <a:cubicBezTo>
                      <a:pt x="7" y="45"/>
                      <a:pt x="7" y="45"/>
                      <a:pt x="7" y="45"/>
                    </a:cubicBezTo>
                    <a:cubicBezTo>
                      <a:pt x="7" y="46"/>
                      <a:pt x="7" y="46"/>
                      <a:pt x="8" y="47"/>
                    </a:cubicBezTo>
                    <a:cubicBezTo>
                      <a:pt x="5" y="49"/>
                      <a:pt x="5" y="49"/>
                      <a:pt x="5" y="49"/>
                    </a:cubicBezTo>
                    <a:cubicBezTo>
                      <a:pt x="5" y="50"/>
                      <a:pt x="6" y="51"/>
                      <a:pt x="6" y="51"/>
                    </a:cubicBezTo>
                    <a:cubicBezTo>
                      <a:pt x="9" y="49"/>
                      <a:pt x="9" y="49"/>
                      <a:pt x="9" y="49"/>
                    </a:cubicBezTo>
                    <a:cubicBezTo>
                      <a:pt x="10" y="50"/>
                      <a:pt x="10" y="50"/>
                      <a:pt x="11" y="51"/>
                    </a:cubicBezTo>
                    <a:cubicBezTo>
                      <a:pt x="8" y="54"/>
                      <a:pt x="8" y="54"/>
                      <a:pt x="8" y="54"/>
                    </a:cubicBezTo>
                    <a:cubicBezTo>
                      <a:pt x="9" y="54"/>
                      <a:pt x="9" y="55"/>
                      <a:pt x="10" y="55"/>
                    </a:cubicBezTo>
                    <a:cubicBezTo>
                      <a:pt x="13" y="53"/>
                      <a:pt x="13" y="53"/>
                      <a:pt x="13" y="53"/>
                    </a:cubicBezTo>
                    <a:cubicBezTo>
                      <a:pt x="13" y="53"/>
                      <a:pt x="14" y="54"/>
                      <a:pt x="14" y="54"/>
                    </a:cubicBezTo>
                    <a:cubicBezTo>
                      <a:pt x="12" y="57"/>
                      <a:pt x="12" y="57"/>
                      <a:pt x="12" y="57"/>
                    </a:cubicBezTo>
                    <a:cubicBezTo>
                      <a:pt x="13" y="58"/>
                      <a:pt x="14" y="58"/>
                      <a:pt x="14" y="59"/>
                    </a:cubicBezTo>
                    <a:cubicBezTo>
                      <a:pt x="17" y="56"/>
                      <a:pt x="17" y="56"/>
                      <a:pt x="17" y="56"/>
                    </a:cubicBezTo>
                    <a:cubicBezTo>
                      <a:pt x="17" y="56"/>
                      <a:pt x="18" y="56"/>
                      <a:pt x="18" y="56"/>
                    </a:cubicBezTo>
                    <a:cubicBezTo>
                      <a:pt x="17" y="60"/>
                      <a:pt x="17" y="60"/>
                      <a:pt x="17" y="60"/>
                    </a:cubicBezTo>
                    <a:cubicBezTo>
                      <a:pt x="18" y="61"/>
                      <a:pt x="19" y="61"/>
                      <a:pt x="19" y="61"/>
                    </a:cubicBezTo>
                    <a:cubicBezTo>
                      <a:pt x="21" y="58"/>
                      <a:pt x="21" y="58"/>
                      <a:pt x="21" y="58"/>
                    </a:cubicBezTo>
                    <a:cubicBezTo>
                      <a:pt x="22" y="58"/>
                      <a:pt x="22" y="58"/>
                      <a:pt x="23" y="58"/>
                    </a:cubicBezTo>
                    <a:cubicBezTo>
                      <a:pt x="22" y="62"/>
                      <a:pt x="22" y="62"/>
                      <a:pt x="22" y="62"/>
                    </a:cubicBezTo>
                    <a:cubicBezTo>
                      <a:pt x="23" y="62"/>
                      <a:pt x="24" y="62"/>
                      <a:pt x="25" y="63"/>
                    </a:cubicBezTo>
                    <a:cubicBezTo>
                      <a:pt x="26" y="59"/>
                      <a:pt x="26" y="59"/>
                      <a:pt x="26" y="59"/>
                    </a:cubicBezTo>
                    <a:cubicBezTo>
                      <a:pt x="26" y="59"/>
                      <a:pt x="27" y="59"/>
                      <a:pt x="27" y="59"/>
                    </a:cubicBezTo>
                    <a:cubicBezTo>
                      <a:pt x="28" y="63"/>
                      <a:pt x="28" y="63"/>
                      <a:pt x="28" y="63"/>
                    </a:cubicBezTo>
                    <a:cubicBezTo>
                      <a:pt x="28" y="63"/>
                      <a:pt x="29" y="63"/>
                      <a:pt x="30" y="63"/>
                    </a:cubicBezTo>
                    <a:cubicBezTo>
                      <a:pt x="30" y="59"/>
                      <a:pt x="30" y="59"/>
                      <a:pt x="30" y="59"/>
                    </a:cubicBezTo>
                    <a:cubicBezTo>
                      <a:pt x="31" y="59"/>
                      <a:pt x="32" y="59"/>
                      <a:pt x="32" y="59"/>
                    </a:cubicBezTo>
                    <a:cubicBezTo>
                      <a:pt x="33" y="63"/>
                      <a:pt x="33" y="63"/>
                      <a:pt x="33" y="63"/>
                    </a:cubicBezTo>
                    <a:cubicBezTo>
                      <a:pt x="34" y="63"/>
                      <a:pt x="35" y="63"/>
                      <a:pt x="35" y="62"/>
                    </a:cubicBezTo>
                    <a:cubicBezTo>
                      <a:pt x="35" y="59"/>
                      <a:pt x="35" y="59"/>
                      <a:pt x="35" y="59"/>
                    </a:cubicBezTo>
                    <a:cubicBezTo>
                      <a:pt x="36" y="58"/>
                      <a:pt x="36" y="58"/>
                      <a:pt x="37" y="58"/>
                    </a:cubicBezTo>
                    <a:cubicBezTo>
                      <a:pt x="38" y="62"/>
                      <a:pt x="38" y="62"/>
                      <a:pt x="38" y="62"/>
                    </a:cubicBezTo>
                    <a:cubicBezTo>
                      <a:pt x="39" y="61"/>
                      <a:pt x="40" y="61"/>
                      <a:pt x="41" y="61"/>
                    </a:cubicBezTo>
                    <a:cubicBezTo>
                      <a:pt x="40" y="57"/>
                      <a:pt x="40" y="57"/>
                      <a:pt x="40" y="57"/>
                    </a:cubicBezTo>
                    <a:cubicBezTo>
                      <a:pt x="40" y="57"/>
                      <a:pt x="41" y="57"/>
                      <a:pt x="41" y="56"/>
                    </a:cubicBezTo>
                    <a:cubicBezTo>
                      <a:pt x="43" y="60"/>
                      <a:pt x="43" y="60"/>
                      <a:pt x="43" y="60"/>
                    </a:cubicBezTo>
                    <a:cubicBezTo>
                      <a:pt x="44" y="59"/>
                      <a:pt x="44" y="59"/>
                      <a:pt x="45" y="59"/>
                    </a:cubicBezTo>
                    <a:cubicBezTo>
                      <a:pt x="45" y="59"/>
                      <a:pt x="45" y="59"/>
                      <a:pt x="45" y="58"/>
                    </a:cubicBezTo>
                    <a:cubicBezTo>
                      <a:pt x="44" y="55"/>
                      <a:pt x="44" y="55"/>
                      <a:pt x="44" y="55"/>
                    </a:cubicBezTo>
                    <a:cubicBezTo>
                      <a:pt x="44" y="54"/>
                      <a:pt x="45" y="54"/>
                      <a:pt x="45" y="54"/>
                    </a:cubicBezTo>
                    <a:cubicBezTo>
                      <a:pt x="48" y="57"/>
                      <a:pt x="48" y="57"/>
                      <a:pt x="48" y="57"/>
                    </a:cubicBezTo>
                    <a:cubicBezTo>
                      <a:pt x="49" y="56"/>
                      <a:pt x="49" y="56"/>
                      <a:pt x="50" y="55"/>
                    </a:cubicBezTo>
                    <a:cubicBezTo>
                      <a:pt x="48" y="52"/>
                      <a:pt x="48" y="52"/>
                      <a:pt x="48" y="52"/>
                    </a:cubicBezTo>
                    <a:cubicBezTo>
                      <a:pt x="48" y="51"/>
                      <a:pt x="48" y="51"/>
                      <a:pt x="49" y="50"/>
                    </a:cubicBezTo>
                    <a:cubicBezTo>
                      <a:pt x="52" y="53"/>
                      <a:pt x="52" y="53"/>
                      <a:pt x="52" y="53"/>
                    </a:cubicBezTo>
                    <a:cubicBezTo>
                      <a:pt x="52" y="52"/>
                      <a:pt x="53" y="51"/>
                      <a:pt x="53" y="51"/>
                    </a:cubicBezTo>
                    <a:cubicBezTo>
                      <a:pt x="51" y="48"/>
                      <a:pt x="51" y="48"/>
                      <a:pt x="51" y="48"/>
                    </a:cubicBezTo>
                    <a:cubicBezTo>
                      <a:pt x="51" y="48"/>
                      <a:pt x="51" y="47"/>
                      <a:pt x="52" y="47"/>
                    </a:cubicBezTo>
                    <a:cubicBezTo>
                      <a:pt x="55" y="48"/>
                      <a:pt x="55" y="48"/>
                      <a:pt x="55" y="48"/>
                    </a:cubicBezTo>
                    <a:cubicBezTo>
                      <a:pt x="56" y="47"/>
                      <a:pt x="56" y="47"/>
                      <a:pt x="56" y="46"/>
                    </a:cubicBezTo>
                    <a:cubicBezTo>
                      <a:pt x="53" y="44"/>
                      <a:pt x="53" y="44"/>
                      <a:pt x="53" y="44"/>
                    </a:cubicBezTo>
                    <a:cubicBezTo>
                      <a:pt x="54" y="43"/>
                      <a:pt x="54" y="43"/>
                      <a:pt x="54" y="42"/>
                    </a:cubicBezTo>
                    <a:cubicBezTo>
                      <a:pt x="58" y="43"/>
                      <a:pt x="58" y="43"/>
                      <a:pt x="58" y="43"/>
                    </a:cubicBezTo>
                    <a:cubicBezTo>
                      <a:pt x="58" y="42"/>
                      <a:pt x="58" y="42"/>
                      <a:pt x="58" y="41"/>
                    </a:cubicBezTo>
                    <a:cubicBezTo>
                      <a:pt x="55" y="39"/>
                      <a:pt x="55" y="39"/>
                      <a:pt x="55" y="39"/>
                    </a:cubicBezTo>
                    <a:cubicBezTo>
                      <a:pt x="55" y="39"/>
                      <a:pt x="55" y="38"/>
                      <a:pt x="55" y="37"/>
                    </a:cubicBezTo>
                    <a:cubicBezTo>
                      <a:pt x="59" y="38"/>
                      <a:pt x="59" y="38"/>
                      <a:pt x="59" y="38"/>
                    </a:cubicBezTo>
                    <a:cubicBezTo>
                      <a:pt x="59" y="37"/>
                      <a:pt x="59" y="36"/>
                      <a:pt x="59" y="35"/>
                    </a:cubicBezTo>
                    <a:cubicBezTo>
                      <a:pt x="56" y="34"/>
                      <a:pt x="56" y="34"/>
                      <a:pt x="56" y="34"/>
                    </a:cubicBezTo>
                    <a:cubicBezTo>
                      <a:pt x="56" y="34"/>
                      <a:pt x="56" y="33"/>
                      <a:pt x="56" y="33"/>
                    </a:cubicBezTo>
                    <a:cubicBezTo>
                      <a:pt x="60" y="32"/>
                      <a:pt x="60" y="32"/>
                      <a:pt x="60" y="32"/>
                    </a:cubicBezTo>
                    <a:cubicBezTo>
                      <a:pt x="60" y="31"/>
                      <a:pt x="60" y="30"/>
                      <a:pt x="60" y="30"/>
                    </a:cubicBezTo>
                    <a:cubicBezTo>
                      <a:pt x="56" y="29"/>
                      <a:pt x="56" y="29"/>
                      <a:pt x="56" y="29"/>
                    </a:cubicBezTo>
                    <a:cubicBezTo>
                      <a:pt x="56" y="29"/>
                      <a:pt x="56" y="28"/>
                      <a:pt x="56" y="28"/>
                    </a:cubicBezTo>
                    <a:cubicBezTo>
                      <a:pt x="59" y="26"/>
                      <a:pt x="59" y="26"/>
                      <a:pt x="59" y="26"/>
                    </a:cubicBezTo>
                    <a:cubicBezTo>
                      <a:pt x="59" y="26"/>
                      <a:pt x="59" y="25"/>
                      <a:pt x="59" y="24"/>
                    </a:cubicBezTo>
                    <a:cubicBezTo>
                      <a:pt x="55" y="24"/>
                      <a:pt x="55" y="24"/>
                      <a:pt x="55" y="24"/>
                    </a:cubicBezTo>
                    <a:cubicBezTo>
                      <a:pt x="55" y="24"/>
                      <a:pt x="55" y="23"/>
                      <a:pt x="55" y="23"/>
                    </a:cubicBezTo>
                    <a:cubicBezTo>
                      <a:pt x="58" y="21"/>
                      <a:pt x="58" y="21"/>
                      <a:pt x="58" y="21"/>
                    </a:cubicBezTo>
                    <a:cubicBezTo>
                      <a:pt x="58" y="20"/>
                      <a:pt x="57" y="19"/>
                      <a:pt x="57" y="19"/>
                    </a:cubicBezTo>
                    <a:cubicBezTo>
                      <a:pt x="54" y="20"/>
                      <a:pt x="54" y="20"/>
                      <a:pt x="54" y="20"/>
                    </a:cubicBezTo>
                    <a:cubicBezTo>
                      <a:pt x="53" y="19"/>
                      <a:pt x="53" y="19"/>
                      <a:pt x="53" y="18"/>
                    </a:cubicBezTo>
                    <a:close/>
                    <a:moveTo>
                      <a:pt x="20" y="47"/>
                    </a:moveTo>
                    <a:cubicBezTo>
                      <a:pt x="16" y="49"/>
                      <a:pt x="11" y="47"/>
                      <a:pt x="9" y="44"/>
                    </a:cubicBezTo>
                    <a:cubicBezTo>
                      <a:pt x="7" y="40"/>
                      <a:pt x="9" y="35"/>
                      <a:pt x="12" y="33"/>
                    </a:cubicBezTo>
                    <a:cubicBezTo>
                      <a:pt x="16" y="31"/>
                      <a:pt x="20" y="32"/>
                      <a:pt x="22" y="36"/>
                    </a:cubicBezTo>
                    <a:cubicBezTo>
                      <a:pt x="24" y="40"/>
                      <a:pt x="23" y="44"/>
                      <a:pt x="20" y="47"/>
                    </a:cubicBezTo>
                    <a:close/>
                    <a:moveTo>
                      <a:pt x="41" y="53"/>
                    </a:moveTo>
                    <a:cubicBezTo>
                      <a:pt x="38" y="55"/>
                      <a:pt x="33" y="54"/>
                      <a:pt x="31" y="50"/>
                    </a:cubicBezTo>
                    <a:cubicBezTo>
                      <a:pt x="29" y="46"/>
                      <a:pt x="30" y="41"/>
                      <a:pt x="34" y="39"/>
                    </a:cubicBezTo>
                    <a:cubicBezTo>
                      <a:pt x="37" y="37"/>
                      <a:pt x="42" y="38"/>
                      <a:pt x="44" y="42"/>
                    </a:cubicBezTo>
                    <a:cubicBezTo>
                      <a:pt x="46" y="46"/>
                      <a:pt x="45" y="50"/>
                      <a:pt x="41" y="53"/>
                    </a:cubicBezTo>
                    <a:close/>
                    <a:moveTo>
                      <a:pt x="27" y="33"/>
                    </a:moveTo>
                    <a:cubicBezTo>
                      <a:pt x="26" y="32"/>
                      <a:pt x="26" y="30"/>
                      <a:pt x="28" y="29"/>
                    </a:cubicBezTo>
                    <a:cubicBezTo>
                      <a:pt x="30" y="28"/>
                      <a:pt x="32" y="28"/>
                      <a:pt x="32" y="30"/>
                    </a:cubicBezTo>
                    <a:cubicBezTo>
                      <a:pt x="33" y="31"/>
                      <a:pt x="33" y="34"/>
                      <a:pt x="31" y="35"/>
                    </a:cubicBezTo>
                    <a:cubicBezTo>
                      <a:pt x="30" y="35"/>
                      <a:pt x="28" y="35"/>
                      <a:pt x="27" y="33"/>
                    </a:cubicBezTo>
                    <a:close/>
                    <a:moveTo>
                      <a:pt x="26" y="24"/>
                    </a:moveTo>
                    <a:cubicBezTo>
                      <a:pt x="22" y="26"/>
                      <a:pt x="17" y="25"/>
                      <a:pt x="15" y="21"/>
                    </a:cubicBezTo>
                    <a:cubicBezTo>
                      <a:pt x="13" y="17"/>
                      <a:pt x="14" y="13"/>
                      <a:pt x="18" y="10"/>
                    </a:cubicBezTo>
                    <a:cubicBezTo>
                      <a:pt x="22" y="8"/>
                      <a:pt x="26" y="10"/>
                      <a:pt x="28" y="13"/>
                    </a:cubicBezTo>
                    <a:cubicBezTo>
                      <a:pt x="30" y="17"/>
                      <a:pt x="29" y="22"/>
                      <a:pt x="26" y="24"/>
                    </a:cubicBezTo>
                    <a:close/>
                    <a:moveTo>
                      <a:pt x="47" y="30"/>
                    </a:moveTo>
                    <a:cubicBezTo>
                      <a:pt x="43" y="32"/>
                      <a:pt x="39" y="31"/>
                      <a:pt x="37" y="27"/>
                    </a:cubicBezTo>
                    <a:cubicBezTo>
                      <a:pt x="35" y="23"/>
                      <a:pt x="36" y="19"/>
                      <a:pt x="40" y="17"/>
                    </a:cubicBezTo>
                    <a:cubicBezTo>
                      <a:pt x="43" y="14"/>
                      <a:pt x="48" y="16"/>
                      <a:pt x="50" y="19"/>
                    </a:cubicBezTo>
                    <a:cubicBezTo>
                      <a:pt x="52" y="23"/>
                      <a:pt x="51" y="28"/>
                      <a:pt x="47" y="3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6" name="Freeform 15"/>
              <p:cNvSpPr>
                <a:spLocks noEditPoints="1"/>
              </p:cNvSpPr>
              <p:nvPr/>
            </p:nvSpPr>
            <p:spPr bwMode="auto">
              <a:xfrm>
                <a:off x="1225550" y="2528888"/>
                <a:ext cx="76200" cy="79375"/>
              </a:xfrm>
              <a:custGeom>
                <a:avLst/>
                <a:gdLst>
                  <a:gd name="T0" fmla="*/ 65 w 71"/>
                  <a:gd name="T1" fmla="*/ 17 h 75"/>
                  <a:gd name="T2" fmla="*/ 63 w 71"/>
                  <a:gd name="T3" fmla="*/ 14 h 75"/>
                  <a:gd name="T4" fmla="*/ 56 w 71"/>
                  <a:gd name="T5" fmla="*/ 13 h 75"/>
                  <a:gd name="T6" fmla="*/ 53 w 71"/>
                  <a:gd name="T7" fmla="*/ 11 h 75"/>
                  <a:gd name="T8" fmla="*/ 51 w 71"/>
                  <a:gd name="T9" fmla="*/ 4 h 75"/>
                  <a:gd name="T10" fmla="*/ 47 w 71"/>
                  <a:gd name="T11" fmla="*/ 2 h 75"/>
                  <a:gd name="T12" fmla="*/ 41 w 71"/>
                  <a:gd name="T13" fmla="*/ 5 h 75"/>
                  <a:gd name="T14" fmla="*/ 37 w 71"/>
                  <a:gd name="T15" fmla="*/ 5 h 75"/>
                  <a:gd name="T16" fmla="*/ 32 w 71"/>
                  <a:gd name="T17" fmla="*/ 1 h 75"/>
                  <a:gd name="T18" fmla="*/ 28 w 71"/>
                  <a:gd name="T19" fmla="*/ 1 h 75"/>
                  <a:gd name="T20" fmla="*/ 24 w 71"/>
                  <a:gd name="T21" fmla="*/ 7 h 75"/>
                  <a:gd name="T22" fmla="*/ 21 w 71"/>
                  <a:gd name="T23" fmla="*/ 9 h 75"/>
                  <a:gd name="T24" fmla="*/ 17 w 71"/>
                  <a:gd name="T25" fmla="*/ 6 h 75"/>
                  <a:gd name="T26" fmla="*/ 15 w 71"/>
                  <a:gd name="T27" fmla="*/ 13 h 75"/>
                  <a:gd name="T28" fmla="*/ 12 w 71"/>
                  <a:gd name="T29" fmla="*/ 16 h 75"/>
                  <a:gd name="T30" fmla="*/ 6 w 71"/>
                  <a:gd name="T31" fmla="*/ 18 h 75"/>
                  <a:gd name="T32" fmla="*/ 4 w 71"/>
                  <a:gd name="T33" fmla="*/ 21 h 75"/>
                  <a:gd name="T34" fmla="*/ 6 w 71"/>
                  <a:gd name="T35" fmla="*/ 28 h 75"/>
                  <a:gd name="T36" fmla="*/ 5 w 71"/>
                  <a:gd name="T37" fmla="*/ 31 h 75"/>
                  <a:gd name="T38" fmla="*/ 0 w 71"/>
                  <a:gd name="T39" fmla="*/ 36 h 75"/>
                  <a:gd name="T40" fmla="*/ 0 w 71"/>
                  <a:gd name="T41" fmla="*/ 40 h 75"/>
                  <a:gd name="T42" fmla="*/ 5 w 71"/>
                  <a:gd name="T43" fmla="*/ 45 h 75"/>
                  <a:gd name="T44" fmla="*/ 6 w 71"/>
                  <a:gd name="T45" fmla="*/ 49 h 75"/>
                  <a:gd name="T46" fmla="*/ 4 w 71"/>
                  <a:gd name="T47" fmla="*/ 56 h 75"/>
                  <a:gd name="T48" fmla="*/ 6 w 71"/>
                  <a:gd name="T49" fmla="*/ 59 h 75"/>
                  <a:gd name="T50" fmla="*/ 13 w 71"/>
                  <a:gd name="T51" fmla="*/ 60 h 75"/>
                  <a:gd name="T52" fmla="*/ 16 w 71"/>
                  <a:gd name="T53" fmla="*/ 63 h 75"/>
                  <a:gd name="T54" fmla="*/ 18 w 71"/>
                  <a:gd name="T55" fmla="*/ 70 h 75"/>
                  <a:gd name="T56" fmla="*/ 21 w 71"/>
                  <a:gd name="T57" fmla="*/ 72 h 75"/>
                  <a:gd name="T58" fmla="*/ 27 w 71"/>
                  <a:gd name="T59" fmla="*/ 69 h 75"/>
                  <a:gd name="T60" fmla="*/ 31 w 71"/>
                  <a:gd name="T61" fmla="*/ 70 h 75"/>
                  <a:gd name="T62" fmla="*/ 36 w 71"/>
                  <a:gd name="T63" fmla="*/ 75 h 75"/>
                  <a:gd name="T64" fmla="*/ 40 w 71"/>
                  <a:gd name="T65" fmla="*/ 75 h 75"/>
                  <a:gd name="T66" fmla="*/ 44 w 71"/>
                  <a:gd name="T67" fmla="*/ 69 h 75"/>
                  <a:gd name="T68" fmla="*/ 48 w 71"/>
                  <a:gd name="T69" fmla="*/ 68 h 75"/>
                  <a:gd name="T70" fmla="*/ 53 w 71"/>
                  <a:gd name="T71" fmla="*/ 70 h 75"/>
                  <a:gd name="T72" fmla="*/ 54 w 71"/>
                  <a:gd name="T73" fmla="*/ 64 h 75"/>
                  <a:gd name="T74" fmla="*/ 57 w 71"/>
                  <a:gd name="T75" fmla="*/ 62 h 75"/>
                  <a:gd name="T76" fmla="*/ 64 w 71"/>
                  <a:gd name="T77" fmla="*/ 61 h 75"/>
                  <a:gd name="T78" fmla="*/ 66 w 71"/>
                  <a:gd name="T79" fmla="*/ 57 h 75"/>
                  <a:gd name="T80" fmla="*/ 65 w 71"/>
                  <a:gd name="T81" fmla="*/ 50 h 75"/>
                  <a:gd name="T82" fmla="*/ 66 w 71"/>
                  <a:gd name="T83" fmla="*/ 47 h 75"/>
                  <a:gd name="T84" fmla="*/ 71 w 71"/>
                  <a:gd name="T85" fmla="*/ 42 h 75"/>
                  <a:gd name="T86" fmla="*/ 71 w 71"/>
                  <a:gd name="T87" fmla="*/ 38 h 75"/>
                  <a:gd name="T88" fmla="*/ 67 w 71"/>
                  <a:gd name="T89" fmla="*/ 33 h 75"/>
                  <a:gd name="T90" fmla="*/ 66 w 71"/>
                  <a:gd name="T91" fmla="*/ 29 h 75"/>
                  <a:gd name="T92" fmla="*/ 68 w 71"/>
                  <a:gd name="T93" fmla="*/ 23 h 75"/>
                  <a:gd name="T94" fmla="*/ 24 w 71"/>
                  <a:gd name="T95" fmla="*/ 56 h 75"/>
                  <a:gd name="T96" fmla="*/ 27 w 71"/>
                  <a:gd name="T97" fmla="*/ 43 h 75"/>
                  <a:gd name="T98" fmla="*/ 37 w 71"/>
                  <a:gd name="T99" fmla="*/ 59 h 75"/>
                  <a:gd name="T100" fmla="*/ 49 w 71"/>
                  <a:gd name="T101" fmla="*/ 63 h 75"/>
                  <a:gd name="T102" fmla="*/ 39 w 71"/>
                  <a:gd name="T103" fmla="*/ 36 h 75"/>
                  <a:gd name="T104" fmla="*/ 31 w 71"/>
                  <a:gd name="T105" fmla="*/ 29 h 75"/>
                  <a:gd name="T106" fmla="*/ 34 w 71"/>
                  <a:gd name="T107" fmla="*/ 16 h 75"/>
                  <a:gd name="T108" fmla="*/ 44 w 71"/>
                  <a:gd name="T109" fmla="*/ 33 h 75"/>
                  <a:gd name="T110" fmla="*/ 56 w 71"/>
                  <a:gd name="T11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5">
                    <a:moveTo>
                      <a:pt x="63" y="22"/>
                    </a:moveTo>
                    <a:cubicBezTo>
                      <a:pt x="67" y="19"/>
                      <a:pt x="67" y="19"/>
                      <a:pt x="67" y="19"/>
                    </a:cubicBezTo>
                    <a:cubicBezTo>
                      <a:pt x="66" y="18"/>
                      <a:pt x="66" y="17"/>
                      <a:pt x="65" y="17"/>
                    </a:cubicBezTo>
                    <a:cubicBezTo>
                      <a:pt x="61" y="19"/>
                      <a:pt x="61" y="19"/>
                      <a:pt x="61" y="19"/>
                    </a:cubicBezTo>
                    <a:cubicBezTo>
                      <a:pt x="61" y="18"/>
                      <a:pt x="60" y="18"/>
                      <a:pt x="60" y="17"/>
                    </a:cubicBezTo>
                    <a:cubicBezTo>
                      <a:pt x="63" y="14"/>
                      <a:pt x="63" y="14"/>
                      <a:pt x="63" y="14"/>
                    </a:cubicBezTo>
                    <a:cubicBezTo>
                      <a:pt x="62" y="13"/>
                      <a:pt x="62" y="12"/>
                      <a:pt x="61" y="11"/>
                    </a:cubicBezTo>
                    <a:cubicBezTo>
                      <a:pt x="58" y="14"/>
                      <a:pt x="58" y="14"/>
                      <a:pt x="58" y="14"/>
                    </a:cubicBezTo>
                    <a:cubicBezTo>
                      <a:pt x="57" y="14"/>
                      <a:pt x="57" y="13"/>
                      <a:pt x="56" y="13"/>
                    </a:cubicBezTo>
                    <a:cubicBezTo>
                      <a:pt x="58" y="9"/>
                      <a:pt x="58" y="9"/>
                      <a:pt x="58" y="9"/>
                    </a:cubicBezTo>
                    <a:cubicBezTo>
                      <a:pt x="58" y="8"/>
                      <a:pt x="57" y="8"/>
                      <a:pt x="56" y="7"/>
                    </a:cubicBezTo>
                    <a:cubicBezTo>
                      <a:pt x="53" y="11"/>
                      <a:pt x="53" y="11"/>
                      <a:pt x="53" y="11"/>
                    </a:cubicBezTo>
                    <a:cubicBezTo>
                      <a:pt x="53" y="10"/>
                      <a:pt x="52" y="10"/>
                      <a:pt x="51" y="9"/>
                    </a:cubicBezTo>
                    <a:cubicBezTo>
                      <a:pt x="53" y="5"/>
                      <a:pt x="53" y="5"/>
                      <a:pt x="53" y="5"/>
                    </a:cubicBezTo>
                    <a:cubicBezTo>
                      <a:pt x="52" y="5"/>
                      <a:pt x="51" y="4"/>
                      <a:pt x="51" y="4"/>
                    </a:cubicBezTo>
                    <a:cubicBezTo>
                      <a:pt x="48" y="8"/>
                      <a:pt x="48" y="8"/>
                      <a:pt x="48" y="8"/>
                    </a:cubicBezTo>
                    <a:cubicBezTo>
                      <a:pt x="48" y="7"/>
                      <a:pt x="47" y="7"/>
                      <a:pt x="46" y="7"/>
                    </a:cubicBezTo>
                    <a:cubicBezTo>
                      <a:pt x="47" y="2"/>
                      <a:pt x="47" y="2"/>
                      <a:pt x="47" y="2"/>
                    </a:cubicBezTo>
                    <a:cubicBezTo>
                      <a:pt x="46" y="2"/>
                      <a:pt x="46" y="2"/>
                      <a:pt x="45" y="2"/>
                    </a:cubicBezTo>
                    <a:cubicBezTo>
                      <a:pt x="43" y="6"/>
                      <a:pt x="43" y="6"/>
                      <a:pt x="43" y="6"/>
                    </a:cubicBezTo>
                    <a:cubicBezTo>
                      <a:pt x="42" y="6"/>
                      <a:pt x="42" y="6"/>
                      <a:pt x="41" y="5"/>
                    </a:cubicBezTo>
                    <a:cubicBezTo>
                      <a:pt x="41" y="1"/>
                      <a:pt x="41" y="1"/>
                      <a:pt x="41" y="1"/>
                    </a:cubicBezTo>
                    <a:cubicBezTo>
                      <a:pt x="40" y="1"/>
                      <a:pt x="39" y="1"/>
                      <a:pt x="38" y="0"/>
                    </a:cubicBezTo>
                    <a:cubicBezTo>
                      <a:pt x="37" y="5"/>
                      <a:pt x="37" y="5"/>
                      <a:pt x="37" y="5"/>
                    </a:cubicBezTo>
                    <a:cubicBezTo>
                      <a:pt x="37" y="5"/>
                      <a:pt x="36" y="5"/>
                      <a:pt x="35" y="5"/>
                    </a:cubicBezTo>
                    <a:cubicBezTo>
                      <a:pt x="35" y="0"/>
                      <a:pt x="35" y="0"/>
                      <a:pt x="35" y="0"/>
                    </a:cubicBezTo>
                    <a:cubicBezTo>
                      <a:pt x="34" y="0"/>
                      <a:pt x="33" y="0"/>
                      <a:pt x="32" y="1"/>
                    </a:cubicBezTo>
                    <a:cubicBezTo>
                      <a:pt x="32" y="5"/>
                      <a:pt x="32" y="5"/>
                      <a:pt x="32" y="5"/>
                    </a:cubicBezTo>
                    <a:cubicBezTo>
                      <a:pt x="31" y="5"/>
                      <a:pt x="30" y="5"/>
                      <a:pt x="30" y="6"/>
                    </a:cubicBezTo>
                    <a:cubicBezTo>
                      <a:pt x="28" y="1"/>
                      <a:pt x="28" y="1"/>
                      <a:pt x="28" y="1"/>
                    </a:cubicBezTo>
                    <a:cubicBezTo>
                      <a:pt x="27" y="1"/>
                      <a:pt x="27" y="2"/>
                      <a:pt x="26" y="2"/>
                    </a:cubicBezTo>
                    <a:cubicBezTo>
                      <a:pt x="26" y="6"/>
                      <a:pt x="26" y="6"/>
                      <a:pt x="26" y="6"/>
                    </a:cubicBezTo>
                    <a:cubicBezTo>
                      <a:pt x="26" y="7"/>
                      <a:pt x="25" y="7"/>
                      <a:pt x="24" y="7"/>
                    </a:cubicBezTo>
                    <a:cubicBezTo>
                      <a:pt x="22" y="3"/>
                      <a:pt x="22" y="3"/>
                      <a:pt x="22" y="3"/>
                    </a:cubicBezTo>
                    <a:cubicBezTo>
                      <a:pt x="21" y="3"/>
                      <a:pt x="21" y="4"/>
                      <a:pt x="20" y="4"/>
                    </a:cubicBezTo>
                    <a:cubicBezTo>
                      <a:pt x="21" y="9"/>
                      <a:pt x="21" y="9"/>
                      <a:pt x="21" y="9"/>
                    </a:cubicBezTo>
                    <a:cubicBezTo>
                      <a:pt x="21" y="9"/>
                      <a:pt x="20" y="9"/>
                      <a:pt x="20" y="9"/>
                    </a:cubicBezTo>
                    <a:cubicBezTo>
                      <a:pt x="20" y="9"/>
                      <a:pt x="20" y="10"/>
                      <a:pt x="19" y="10"/>
                    </a:cubicBezTo>
                    <a:cubicBezTo>
                      <a:pt x="17" y="6"/>
                      <a:pt x="17" y="6"/>
                      <a:pt x="17" y="6"/>
                    </a:cubicBezTo>
                    <a:cubicBezTo>
                      <a:pt x="16" y="7"/>
                      <a:pt x="15" y="7"/>
                      <a:pt x="14" y="8"/>
                    </a:cubicBezTo>
                    <a:cubicBezTo>
                      <a:pt x="16" y="12"/>
                      <a:pt x="16" y="12"/>
                      <a:pt x="16" y="12"/>
                    </a:cubicBezTo>
                    <a:cubicBezTo>
                      <a:pt x="16" y="12"/>
                      <a:pt x="15" y="13"/>
                      <a:pt x="15" y="13"/>
                    </a:cubicBezTo>
                    <a:cubicBezTo>
                      <a:pt x="11" y="10"/>
                      <a:pt x="11" y="10"/>
                      <a:pt x="11" y="10"/>
                    </a:cubicBezTo>
                    <a:cubicBezTo>
                      <a:pt x="11" y="11"/>
                      <a:pt x="10" y="12"/>
                      <a:pt x="10" y="12"/>
                    </a:cubicBezTo>
                    <a:cubicBezTo>
                      <a:pt x="12" y="16"/>
                      <a:pt x="12" y="16"/>
                      <a:pt x="12" y="16"/>
                    </a:cubicBezTo>
                    <a:cubicBezTo>
                      <a:pt x="12" y="16"/>
                      <a:pt x="11" y="17"/>
                      <a:pt x="11" y="17"/>
                    </a:cubicBezTo>
                    <a:cubicBezTo>
                      <a:pt x="7" y="15"/>
                      <a:pt x="7" y="15"/>
                      <a:pt x="7" y="15"/>
                    </a:cubicBezTo>
                    <a:cubicBezTo>
                      <a:pt x="7" y="16"/>
                      <a:pt x="6" y="17"/>
                      <a:pt x="6" y="18"/>
                    </a:cubicBezTo>
                    <a:cubicBezTo>
                      <a:pt x="9" y="21"/>
                      <a:pt x="9" y="21"/>
                      <a:pt x="9" y="21"/>
                    </a:cubicBezTo>
                    <a:cubicBezTo>
                      <a:pt x="9" y="21"/>
                      <a:pt x="8" y="22"/>
                      <a:pt x="8" y="22"/>
                    </a:cubicBezTo>
                    <a:cubicBezTo>
                      <a:pt x="4" y="21"/>
                      <a:pt x="4" y="21"/>
                      <a:pt x="4" y="21"/>
                    </a:cubicBezTo>
                    <a:cubicBezTo>
                      <a:pt x="3" y="22"/>
                      <a:pt x="3" y="23"/>
                      <a:pt x="3" y="23"/>
                    </a:cubicBezTo>
                    <a:cubicBezTo>
                      <a:pt x="6" y="26"/>
                      <a:pt x="6" y="26"/>
                      <a:pt x="6" y="26"/>
                    </a:cubicBezTo>
                    <a:cubicBezTo>
                      <a:pt x="6" y="26"/>
                      <a:pt x="6" y="27"/>
                      <a:pt x="6" y="28"/>
                    </a:cubicBezTo>
                    <a:cubicBezTo>
                      <a:pt x="1" y="27"/>
                      <a:pt x="1" y="27"/>
                      <a:pt x="1" y="27"/>
                    </a:cubicBezTo>
                    <a:cubicBezTo>
                      <a:pt x="1" y="28"/>
                      <a:pt x="1" y="29"/>
                      <a:pt x="1" y="30"/>
                    </a:cubicBezTo>
                    <a:cubicBezTo>
                      <a:pt x="5" y="31"/>
                      <a:pt x="5" y="31"/>
                      <a:pt x="5" y="31"/>
                    </a:cubicBezTo>
                    <a:cubicBezTo>
                      <a:pt x="5" y="32"/>
                      <a:pt x="5" y="33"/>
                      <a:pt x="5" y="33"/>
                    </a:cubicBezTo>
                    <a:cubicBezTo>
                      <a:pt x="0" y="34"/>
                      <a:pt x="0" y="34"/>
                      <a:pt x="0" y="34"/>
                    </a:cubicBezTo>
                    <a:cubicBezTo>
                      <a:pt x="0" y="35"/>
                      <a:pt x="0" y="36"/>
                      <a:pt x="0" y="36"/>
                    </a:cubicBezTo>
                    <a:cubicBezTo>
                      <a:pt x="4" y="37"/>
                      <a:pt x="4" y="37"/>
                      <a:pt x="4" y="37"/>
                    </a:cubicBezTo>
                    <a:cubicBezTo>
                      <a:pt x="4" y="38"/>
                      <a:pt x="4" y="39"/>
                      <a:pt x="4" y="39"/>
                    </a:cubicBezTo>
                    <a:cubicBezTo>
                      <a:pt x="0" y="40"/>
                      <a:pt x="0" y="40"/>
                      <a:pt x="0" y="40"/>
                    </a:cubicBezTo>
                    <a:cubicBezTo>
                      <a:pt x="0" y="41"/>
                      <a:pt x="0" y="42"/>
                      <a:pt x="0" y="43"/>
                    </a:cubicBezTo>
                    <a:cubicBezTo>
                      <a:pt x="5" y="43"/>
                      <a:pt x="5" y="43"/>
                      <a:pt x="5" y="43"/>
                    </a:cubicBezTo>
                    <a:cubicBezTo>
                      <a:pt x="5" y="44"/>
                      <a:pt x="5" y="44"/>
                      <a:pt x="5" y="45"/>
                    </a:cubicBezTo>
                    <a:cubicBezTo>
                      <a:pt x="1" y="47"/>
                      <a:pt x="1" y="47"/>
                      <a:pt x="1" y="47"/>
                    </a:cubicBezTo>
                    <a:cubicBezTo>
                      <a:pt x="1" y="48"/>
                      <a:pt x="2" y="49"/>
                      <a:pt x="2" y="50"/>
                    </a:cubicBezTo>
                    <a:cubicBezTo>
                      <a:pt x="6" y="49"/>
                      <a:pt x="6" y="49"/>
                      <a:pt x="6" y="49"/>
                    </a:cubicBezTo>
                    <a:cubicBezTo>
                      <a:pt x="6" y="49"/>
                      <a:pt x="7" y="50"/>
                      <a:pt x="7" y="51"/>
                    </a:cubicBezTo>
                    <a:cubicBezTo>
                      <a:pt x="3" y="53"/>
                      <a:pt x="3" y="53"/>
                      <a:pt x="3" y="53"/>
                    </a:cubicBezTo>
                    <a:cubicBezTo>
                      <a:pt x="4" y="54"/>
                      <a:pt x="4" y="55"/>
                      <a:pt x="4" y="56"/>
                    </a:cubicBezTo>
                    <a:cubicBezTo>
                      <a:pt x="9" y="54"/>
                      <a:pt x="9" y="54"/>
                      <a:pt x="9" y="54"/>
                    </a:cubicBezTo>
                    <a:cubicBezTo>
                      <a:pt x="9" y="55"/>
                      <a:pt x="9" y="55"/>
                      <a:pt x="10" y="56"/>
                    </a:cubicBezTo>
                    <a:cubicBezTo>
                      <a:pt x="6" y="59"/>
                      <a:pt x="6" y="59"/>
                      <a:pt x="6" y="59"/>
                    </a:cubicBezTo>
                    <a:cubicBezTo>
                      <a:pt x="7" y="60"/>
                      <a:pt x="7" y="61"/>
                      <a:pt x="8" y="61"/>
                    </a:cubicBezTo>
                    <a:cubicBezTo>
                      <a:pt x="12" y="59"/>
                      <a:pt x="12" y="59"/>
                      <a:pt x="12" y="59"/>
                    </a:cubicBezTo>
                    <a:cubicBezTo>
                      <a:pt x="12" y="59"/>
                      <a:pt x="13" y="60"/>
                      <a:pt x="13" y="60"/>
                    </a:cubicBezTo>
                    <a:cubicBezTo>
                      <a:pt x="10" y="64"/>
                      <a:pt x="10" y="64"/>
                      <a:pt x="10" y="64"/>
                    </a:cubicBezTo>
                    <a:cubicBezTo>
                      <a:pt x="11" y="65"/>
                      <a:pt x="12" y="65"/>
                      <a:pt x="12" y="66"/>
                    </a:cubicBezTo>
                    <a:cubicBezTo>
                      <a:pt x="16" y="63"/>
                      <a:pt x="16" y="63"/>
                      <a:pt x="16" y="63"/>
                    </a:cubicBezTo>
                    <a:cubicBezTo>
                      <a:pt x="16" y="63"/>
                      <a:pt x="17" y="64"/>
                      <a:pt x="17" y="64"/>
                    </a:cubicBezTo>
                    <a:cubicBezTo>
                      <a:pt x="15" y="68"/>
                      <a:pt x="15" y="68"/>
                      <a:pt x="15" y="68"/>
                    </a:cubicBezTo>
                    <a:cubicBezTo>
                      <a:pt x="16" y="69"/>
                      <a:pt x="17" y="69"/>
                      <a:pt x="18" y="70"/>
                    </a:cubicBezTo>
                    <a:cubicBezTo>
                      <a:pt x="20" y="66"/>
                      <a:pt x="20" y="66"/>
                      <a:pt x="20" y="66"/>
                    </a:cubicBezTo>
                    <a:cubicBezTo>
                      <a:pt x="21" y="67"/>
                      <a:pt x="22" y="67"/>
                      <a:pt x="22" y="67"/>
                    </a:cubicBezTo>
                    <a:cubicBezTo>
                      <a:pt x="21" y="72"/>
                      <a:pt x="21" y="72"/>
                      <a:pt x="21" y="72"/>
                    </a:cubicBezTo>
                    <a:cubicBezTo>
                      <a:pt x="22" y="72"/>
                      <a:pt x="23" y="72"/>
                      <a:pt x="23" y="73"/>
                    </a:cubicBezTo>
                    <a:cubicBezTo>
                      <a:pt x="25" y="69"/>
                      <a:pt x="25" y="69"/>
                      <a:pt x="25" y="69"/>
                    </a:cubicBezTo>
                    <a:cubicBezTo>
                      <a:pt x="26" y="69"/>
                      <a:pt x="27" y="69"/>
                      <a:pt x="27" y="69"/>
                    </a:cubicBezTo>
                    <a:cubicBezTo>
                      <a:pt x="27" y="74"/>
                      <a:pt x="27" y="74"/>
                      <a:pt x="27" y="74"/>
                    </a:cubicBezTo>
                    <a:cubicBezTo>
                      <a:pt x="28" y="74"/>
                      <a:pt x="29" y="74"/>
                      <a:pt x="30" y="75"/>
                    </a:cubicBezTo>
                    <a:cubicBezTo>
                      <a:pt x="31" y="70"/>
                      <a:pt x="31" y="70"/>
                      <a:pt x="31" y="70"/>
                    </a:cubicBezTo>
                    <a:cubicBezTo>
                      <a:pt x="32" y="70"/>
                      <a:pt x="32" y="70"/>
                      <a:pt x="33" y="70"/>
                    </a:cubicBezTo>
                    <a:cubicBezTo>
                      <a:pt x="33" y="75"/>
                      <a:pt x="33" y="75"/>
                      <a:pt x="33" y="75"/>
                    </a:cubicBezTo>
                    <a:cubicBezTo>
                      <a:pt x="34" y="75"/>
                      <a:pt x="35" y="75"/>
                      <a:pt x="36" y="75"/>
                    </a:cubicBezTo>
                    <a:cubicBezTo>
                      <a:pt x="37" y="70"/>
                      <a:pt x="37" y="70"/>
                      <a:pt x="37" y="70"/>
                    </a:cubicBezTo>
                    <a:cubicBezTo>
                      <a:pt x="37" y="70"/>
                      <a:pt x="38" y="70"/>
                      <a:pt x="39" y="70"/>
                    </a:cubicBezTo>
                    <a:cubicBezTo>
                      <a:pt x="40" y="75"/>
                      <a:pt x="40" y="75"/>
                      <a:pt x="40" y="75"/>
                    </a:cubicBezTo>
                    <a:cubicBezTo>
                      <a:pt x="41" y="75"/>
                      <a:pt x="42" y="75"/>
                      <a:pt x="42" y="74"/>
                    </a:cubicBezTo>
                    <a:cubicBezTo>
                      <a:pt x="42" y="70"/>
                      <a:pt x="42" y="70"/>
                      <a:pt x="42" y="70"/>
                    </a:cubicBezTo>
                    <a:cubicBezTo>
                      <a:pt x="43" y="70"/>
                      <a:pt x="43" y="69"/>
                      <a:pt x="44" y="69"/>
                    </a:cubicBezTo>
                    <a:cubicBezTo>
                      <a:pt x="46" y="73"/>
                      <a:pt x="46" y="73"/>
                      <a:pt x="46" y="73"/>
                    </a:cubicBezTo>
                    <a:cubicBezTo>
                      <a:pt x="47" y="73"/>
                      <a:pt x="48" y="73"/>
                      <a:pt x="49" y="73"/>
                    </a:cubicBezTo>
                    <a:cubicBezTo>
                      <a:pt x="48" y="68"/>
                      <a:pt x="48" y="68"/>
                      <a:pt x="48" y="68"/>
                    </a:cubicBezTo>
                    <a:cubicBezTo>
                      <a:pt x="48" y="68"/>
                      <a:pt x="49" y="67"/>
                      <a:pt x="49" y="67"/>
                    </a:cubicBezTo>
                    <a:cubicBezTo>
                      <a:pt x="52" y="71"/>
                      <a:pt x="52" y="71"/>
                      <a:pt x="52" y="71"/>
                    </a:cubicBezTo>
                    <a:cubicBezTo>
                      <a:pt x="52" y="71"/>
                      <a:pt x="53" y="70"/>
                      <a:pt x="53" y="70"/>
                    </a:cubicBezTo>
                    <a:cubicBezTo>
                      <a:pt x="54" y="70"/>
                      <a:pt x="54" y="70"/>
                      <a:pt x="54" y="70"/>
                    </a:cubicBezTo>
                    <a:cubicBezTo>
                      <a:pt x="53" y="65"/>
                      <a:pt x="53" y="65"/>
                      <a:pt x="53" y="65"/>
                    </a:cubicBezTo>
                    <a:cubicBezTo>
                      <a:pt x="53" y="65"/>
                      <a:pt x="54" y="64"/>
                      <a:pt x="54" y="64"/>
                    </a:cubicBezTo>
                    <a:cubicBezTo>
                      <a:pt x="57" y="67"/>
                      <a:pt x="57" y="67"/>
                      <a:pt x="57" y="67"/>
                    </a:cubicBezTo>
                    <a:cubicBezTo>
                      <a:pt x="58" y="67"/>
                      <a:pt x="59" y="66"/>
                      <a:pt x="59" y="66"/>
                    </a:cubicBezTo>
                    <a:cubicBezTo>
                      <a:pt x="57" y="62"/>
                      <a:pt x="57" y="62"/>
                      <a:pt x="57" y="62"/>
                    </a:cubicBezTo>
                    <a:cubicBezTo>
                      <a:pt x="57" y="61"/>
                      <a:pt x="58" y="61"/>
                      <a:pt x="58" y="60"/>
                    </a:cubicBezTo>
                    <a:cubicBezTo>
                      <a:pt x="62" y="63"/>
                      <a:pt x="62" y="63"/>
                      <a:pt x="62" y="63"/>
                    </a:cubicBezTo>
                    <a:cubicBezTo>
                      <a:pt x="63" y="62"/>
                      <a:pt x="63" y="61"/>
                      <a:pt x="64" y="61"/>
                    </a:cubicBezTo>
                    <a:cubicBezTo>
                      <a:pt x="61" y="57"/>
                      <a:pt x="61" y="57"/>
                      <a:pt x="61" y="57"/>
                    </a:cubicBezTo>
                    <a:cubicBezTo>
                      <a:pt x="61" y="57"/>
                      <a:pt x="62" y="56"/>
                      <a:pt x="62" y="56"/>
                    </a:cubicBezTo>
                    <a:cubicBezTo>
                      <a:pt x="66" y="57"/>
                      <a:pt x="66" y="57"/>
                      <a:pt x="66" y="57"/>
                    </a:cubicBezTo>
                    <a:cubicBezTo>
                      <a:pt x="66" y="57"/>
                      <a:pt x="67" y="56"/>
                      <a:pt x="67" y="55"/>
                    </a:cubicBezTo>
                    <a:cubicBezTo>
                      <a:pt x="64" y="52"/>
                      <a:pt x="64" y="52"/>
                      <a:pt x="64" y="52"/>
                    </a:cubicBezTo>
                    <a:cubicBezTo>
                      <a:pt x="64" y="52"/>
                      <a:pt x="64" y="51"/>
                      <a:pt x="65" y="50"/>
                    </a:cubicBezTo>
                    <a:cubicBezTo>
                      <a:pt x="69" y="51"/>
                      <a:pt x="69" y="51"/>
                      <a:pt x="69" y="51"/>
                    </a:cubicBezTo>
                    <a:cubicBezTo>
                      <a:pt x="69" y="51"/>
                      <a:pt x="69" y="50"/>
                      <a:pt x="70" y="49"/>
                    </a:cubicBezTo>
                    <a:cubicBezTo>
                      <a:pt x="66" y="47"/>
                      <a:pt x="66" y="47"/>
                      <a:pt x="66" y="47"/>
                    </a:cubicBezTo>
                    <a:cubicBezTo>
                      <a:pt x="66" y="46"/>
                      <a:pt x="66" y="45"/>
                      <a:pt x="66" y="45"/>
                    </a:cubicBezTo>
                    <a:cubicBezTo>
                      <a:pt x="71" y="45"/>
                      <a:pt x="71" y="45"/>
                      <a:pt x="71" y="45"/>
                    </a:cubicBezTo>
                    <a:cubicBezTo>
                      <a:pt x="71" y="44"/>
                      <a:pt x="71" y="43"/>
                      <a:pt x="71" y="42"/>
                    </a:cubicBezTo>
                    <a:cubicBezTo>
                      <a:pt x="67" y="41"/>
                      <a:pt x="67" y="41"/>
                      <a:pt x="67" y="41"/>
                    </a:cubicBezTo>
                    <a:cubicBezTo>
                      <a:pt x="67" y="40"/>
                      <a:pt x="67" y="40"/>
                      <a:pt x="67" y="39"/>
                    </a:cubicBezTo>
                    <a:cubicBezTo>
                      <a:pt x="71" y="38"/>
                      <a:pt x="71" y="38"/>
                      <a:pt x="71" y="38"/>
                    </a:cubicBezTo>
                    <a:cubicBezTo>
                      <a:pt x="71" y="37"/>
                      <a:pt x="71" y="36"/>
                      <a:pt x="71" y="35"/>
                    </a:cubicBezTo>
                    <a:cubicBezTo>
                      <a:pt x="67" y="35"/>
                      <a:pt x="67" y="35"/>
                      <a:pt x="67" y="35"/>
                    </a:cubicBezTo>
                    <a:cubicBezTo>
                      <a:pt x="67" y="34"/>
                      <a:pt x="67" y="34"/>
                      <a:pt x="67" y="33"/>
                    </a:cubicBezTo>
                    <a:cubicBezTo>
                      <a:pt x="71" y="32"/>
                      <a:pt x="71" y="32"/>
                      <a:pt x="71" y="32"/>
                    </a:cubicBezTo>
                    <a:cubicBezTo>
                      <a:pt x="71" y="31"/>
                      <a:pt x="71" y="30"/>
                      <a:pt x="70" y="29"/>
                    </a:cubicBezTo>
                    <a:cubicBezTo>
                      <a:pt x="66" y="29"/>
                      <a:pt x="66" y="29"/>
                      <a:pt x="66" y="29"/>
                    </a:cubicBezTo>
                    <a:cubicBezTo>
                      <a:pt x="66" y="29"/>
                      <a:pt x="66" y="28"/>
                      <a:pt x="65" y="27"/>
                    </a:cubicBezTo>
                    <a:cubicBezTo>
                      <a:pt x="69" y="25"/>
                      <a:pt x="69" y="25"/>
                      <a:pt x="69" y="25"/>
                    </a:cubicBezTo>
                    <a:cubicBezTo>
                      <a:pt x="69" y="24"/>
                      <a:pt x="69" y="23"/>
                      <a:pt x="68" y="23"/>
                    </a:cubicBezTo>
                    <a:cubicBezTo>
                      <a:pt x="64" y="24"/>
                      <a:pt x="64" y="24"/>
                      <a:pt x="64" y="24"/>
                    </a:cubicBezTo>
                    <a:cubicBezTo>
                      <a:pt x="64" y="23"/>
                      <a:pt x="63" y="23"/>
                      <a:pt x="63" y="22"/>
                    </a:cubicBezTo>
                    <a:close/>
                    <a:moveTo>
                      <a:pt x="24" y="56"/>
                    </a:moveTo>
                    <a:cubicBezTo>
                      <a:pt x="20" y="58"/>
                      <a:pt x="14" y="57"/>
                      <a:pt x="12" y="52"/>
                    </a:cubicBezTo>
                    <a:cubicBezTo>
                      <a:pt x="9" y="48"/>
                      <a:pt x="11" y="42"/>
                      <a:pt x="15" y="39"/>
                    </a:cubicBezTo>
                    <a:cubicBezTo>
                      <a:pt x="19" y="37"/>
                      <a:pt x="25" y="38"/>
                      <a:pt x="27" y="43"/>
                    </a:cubicBezTo>
                    <a:cubicBezTo>
                      <a:pt x="30" y="47"/>
                      <a:pt x="28" y="53"/>
                      <a:pt x="24" y="56"/>
                    </a:cubicBezTo>
                    <a:close/>
                    <a:moveTo>
                      <a:pt x="49" y="63"/>
                    </a:moveTo>
                    <a:cubicBezTo>
                      <a:pt x="45" y="65"/>
                      <a:pt x="40" y="64"/>
                      <a:pt x="37" y="59"/>
                    </a:cubicBezTo>
                    <a:cubicBezTo>
                      <a:pt x="35" y="55"/>
                      <a:pt x="36" y="49"/>
                      <a:pt x="41" y="47"/>
                    </a:cubicBezTo>
                    <a:cubicBezTo>
                      <a:pt x="45" y="44"/>
                      <a:pt x="50" y="46"/>
                      <a:pt x="53" y="50"/>
                    </a:cubicBezTo>
                    <a:cubicBezTo>
                      <a:pt x="55" y="55"/>
                      <a:pt x="54" y="60"/>
                      <a:pt x="49" y="63"/>
                    </a:cubicBezTo>
                    <a:close/>
                    <a:moveTo>
                      <a:pt x="32" y="40"/>
                    </a:moveTo>
                    <a:cubicBezTo>
                      <a:pt x="31" y="38"/>
                      <a:pt x="32" y="35"/>
                      <a:pt x="34" y="34"/>
                    </a:cubicBezTo>
                    <a:cubicBezTo>
                      <a:pt x="36" y="33"/>
                      <a:pt x="38" y="34"/>
                      <a:pt x="39" y="36"/>
                    </a:cubicBezTo>
                    <a:cubicBezTo>
                      <a:pt x="40" y="38"/>
                      <a:pt x="39" y="40"/>
                      <a:pt x="38" y="41"/>
                    </a:cubicBezTo>
                    <a:cubicBezTo>
                      <a:pt x="36" y="42"/>
                      <a:pt x="33" y="42"/>
                      <a:pt x="32" y="40"/>
                    </a:cubicBezTo>
                    <a:close/>
                    <a:moveTo>
                      <a:pt x="31" y="29"/>
                    </a:moveTo>
                    <a:cubicBezTo>
                      <a:pt x="27" y="31"/>
                      <a:pt x="21" y="30"/>
                      <a:pt x="19" y="25"/>
                    </a:cubicBezTo>
                    <a:cubicBezTo>
                      <a:pt x="16" y="21"/>
                      <a:pt x="18" y="15"/>
                      <a:pt x="22" y="13"/>
                    </a:cubicBezTo>
                    <a:cubicBezTo>
                      <a:pt x="26" y="10"/>
                      <a:pt x="32" y="12"/>
                      <a:pt x="34" y="16"/>
                    </a:cubicBezTo>
                    <a:cubicBezTo>
                      <a:pt x="36" y="21"/>
                      <a:pt x="35" y="26"/>
                      <a:pt x="31" y="29"/>
                    </a:cubicBezTo>
                    <a:close/>
                    <a:moveTo>
                      <a:pt x="56" y="36"/>
                    </a:moveTo>
                    <a:cubicBezTo>
                      <a:pt x="52" y="39"/>
                      <a:pt x="47" y="37"/>
                      <a:pt x="44" y="33"/>
                    </a:cubicBezTo>
                    <a:cubicBezTo>
                      <a:pt x="42" y="28"/>
                      <a:pt x="43" y="22"/>
                      <a:pt x="47" y="20"/>
                    </a:cubicBezTo>
                    <a:cubicBezTo>
                      <a:pt x="52" y="17"/>
                      <a:pt x="57" y="19"/>
                      <a:pt x="60" y="23"/>
                    </a:cubicBezTo>
                    <a:cubicBezTo>
                      <a:pt x="62" y="28"/>
                      <a:pt x="61" y="34"/>
                      <a:pt x="56" y="3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7" name="Freeform 16"/>
              <p:cNvSpPr>
                <a:spLocks noEditPoints="1"/>
              </p:cNvSpPr>
              <p:nvPr/>
            </p:nvSpPr>
            <p:spPr bwMode="auto">
              <a:xfrm>
                <a:off x="1192213" y="2576513"/>
                <a:ext cx="28575" cy="28575"/>
              </a:xfrm>
              <a:custGeom>
                <a:avLst/>
                <a:gdLst>
                  <a:gd name="T0" fmla="*/ 23 w 27"/>
                  <a:gd name="T1" fmla="*/ 14 h 27"/>
                  <a:gd name="T2" fmla="*/ 23 w 27"/>
                  <a:gd name="T3" fmla="*/ 14 h 27"/>
                  <a:gd name="T4" fmla="*/ 23 w 27"/>
                  <a:gd name="T5" fmla="*/ 12 h 27"/>
                  <a:gd name="T6" fmla="*/ 27 w 27"/>
                  <a:gd name="T7" fmla="*/ 10 h 27"/>
                  <a:gd name="T8" fmla="*/ 25 w 27"/>
                  <a:gd name="T9" fmla="*/ 6 h 27"/>
                  <a:gd name="T10" fmla="*/ 21 w 27"/>
                  <a:gd name="T11" fmla="*/ 7 h 27"/>
                  <a:gd name="T12" fmla="*/ 19 w 27"/>
                  <a:gd name="T13" fmla="*/ 5 h 27"/>
                  <a:gd name="T14" fmla="*/ 20 w 27"/>
                  <a:gd name="T15" fmla="*/ 1 h 27"/>
                  <a:gd name="T16" fmla="*/ 16 w 27"/>
                  <a:gd name="T17" fmla="*/ 0 h 27"/>
                  <a:gd name="T18" fmla="*/ 14 w 27"/>
                  <a:gd name="T19" fmla="*/ 3 h 27"/>
                  <a:gd name="T20" fmla="*/ 13 w 27"/>
                  <a:gd name="T21" fmla="*/ 3 h 27"/>
                  <a:gd name="T22" fmla="*/ 12 w 27"/>
                  <a:gd name="T23" fmla="*/ 3 h 27"/>
                  <a:gd name="T24" fmla="*/ 10 w 27"/>
                  <a:gd name="T25" fmla="*/ 0 h 27"/>
                  <a:gd name="T26" fmla="*/ 6 w 27"/>
                  <a:gd name="T27" fmla="*/ 2 h 27"/>
                  <a:gd name="T28" fmla="*/ 7 w 27"/>
                  <a:gd name="T29" fmla="*/ 6 h 27"/>
                  <a:gd name="T30" fmla="*/ 6 w 27"/>
                  <a:gd name="T31" fmla="*/ 7 h 27"/>
                  <a:gd name="T32" fmla="*/ 2 w 27"/>
                  <a:gd name="T33" fmla="*/ 6 h 27"/>
                  <a:gd name="T34" fmla="*/ 0 w 27"/>
                  <a:gd name="T35" fmla="*/ 11 h 27"/>
                  <a:gd name="T36" fmla="*/ 4 w 27"/>
                  <a:gd name="T37" fmla="*/ 13 h 27"/>
                  <a:gd name="T38" fmla="*/ 4 w 27"/>
                  <a:gd name="T39" fmla="*/ 14 h 27"/>
                  <a:gd name="T40" fmla="*/ 4 w 27"/>
                  <a:gd name="T41" fmla="*/ 15 h 27"/>
                  <a:gd name="T42" fmla="*/ 0 w 27"/>
                  <a:gd name="T43" fmla="*/ 17 h 27"/>
                  <a:gd name="T44" fmla="*/ 2 w 27"/>
                  <a:gd name="T45" fmla="*/ 21 h 27"/>
                  <a:gd name="T46" fmla="*/ 6 w 27"/>
                  <a:gd name="T47" fmla="*/ 20 h 27"/>
                  <a:gd name="T48" fmla="*/ 8 w 27"/>
                  <a:gd name="T49" fmla="*/ 22 h 27"/>
                  <a:gd name="T50" fmla="*/ 7 w 27"/>
                  <a:gd name="T51" fmla="*/ 26 h 27"/>
                  <a:gd name="T52" fmla="*/ 11 w 27"/>
                  <a:gd name="T53" fmla="*/ 27 h 27"/>
                  <a:gd name="T54" fmla="*/ 13 w 27"/>
                  <a:gd name="T55" fmla="*/ 24 h 27"/>
                  <a:gd name="T56" fmla="*/ 13 w 27"/>
                  <a:gd name="T57" fmla="*/ 24 h 27"/>
                  <a:gd name="T58" fmla="*/ 15 w 27"/>
                  <a:gd name="T59" fmla="*/ 24 h 27"/>
                  <a:gd name="T60" fmla="*/ 17 w 27"/>
                  <a:gd name="T61" fmla="*/ 27 h 27"/>
                  <a:gd name="T62" fmla="*/ 21 w 27"/>
                  <a:gd name="T63" fmla="*/ 25 h 27"/>
                  <a:gd name="T64" fmla="*/ 20 w 27"/>
                  <a:gd name="T65" fmla="*/ 21 h 27"/>
                  <a:gd name="T66" fmla="*/ 21 w 27"/>
                  <a:gd name="T67" fmla="*/ 20 h 27"/>
                  <a:gd name="T68" fmla="*/ 25 w 27"/>
                  <a:gd name="T69" fmla="*/ 21 h 27"/>
                  <a:gd name="T70" fmla="*/ 27 w 27"/>
                  <a:gd name="T71" fmla="*/ 16 h 27"/>
                  <a:gd name="T72" fmla="*/ 23 w 27"/>
                  <a:gd name="T73" fmla="*/ 14 h 27"/>
                  <a:gd name="T74" fmla="*/ 13 w 27"/>
                  <a:gd name="T75" fmla="*/ 18 h 27"/>
                  <a:gd name="T76" fmla="*/ 9 w 27"/>
                  <a:gd name="T77" fmla="*/ 14 h 27"/>
                  <a:gd name="T78" fmla="*/ 13 w 27"/>
                  <a:gd name="T79" fmla="*/ 9 h 27"/>
                  <a:gd name="T80" fmla="*/ 18 w 27"/>
                  <a:gd name="T81" fmla="*/ 14 h 27"/>
                  <a:gd name="T82" fmla="*/ 13 w 27"/>
                  <a:gd name="T83"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23" y="14"/>
                    </a:moveTo>
                    <a:cubicBezTo>
                      <a:pt x="23" y="14"/>
                      <a:pt x="23" y="14"/>
                      <a:pt x="23" y="14"/>
                    </a:cubicBezTo>
                    <a:cubicBezTo>
                      <a:pt x="23" y="13"/>
                      <a:pt x="23" y="13"/>
                      <a:pt x="23" y="12"/>
                    </a:cubicBezTo>
                    <a:cubicBezTo>
                      <a:pt x="27" y="10"/>
                      <a:pt x="27" y="10"/>
                      <a:pt x="27" y="10"/>
                    </a:cubicBezTo>
                    <a:cubicBezTo>
                      <a:pt x="26" y="8"/>
                      <a:pt x="26" y="7"/>
                      <a:pt x="25" y="6"/>
                    </a:cubicBezTo>
                    <a:cubicBezTo>
                      <a:pt x="21" y="7"/>
                      <a:pt x="21" y="7"/>
                      <a:pt x="21" y="7"/>
                    </a:cubicBezTo>
                    <a:cubicBezTo>
                      <a:pt x="20" y="6"/>
                      <a:pt x="20" y="6"/>
                      <a:pt x="19" y="5"/>
                    </a:cubicBezTo>
                    <a:cubicBezTo>
                      <a:pt x="20" y="1"/>
                      <a:pt x="20" y="1"/>
                      <a:pt x="20" y="1"/>
                    </a:cubicBezTo>
                    <a:cubicBezTo>
                      <a:pt x="19" y="1"/>
                      <a:pt x="18" y="0"/>
                      <a:pt x="16" y="0"/>
                    </a:cubicBezTo>
                    <a:cubicBezTo>
                      <a:pt x="14" y="3"/>
                      <a:pt x="14" y="3"/>
                      <a:pt x="14" y="3"/>
                    </a:cubicBezTo>
                    <a:cubicBezTo>
                      <a:pt x="14" y="3"/>
                      <a:pt x="14" y="3"/>
                      <a:pt x="13" y="3"/>
                    </a:cubicBezTo>
                    <a:cubicBezTo>
                      <a:pt x="13" y="3"/>
                      <a:pt x="13" y="3"/>
                      <a:pt x="12" y="3"/>
                    </a:cubicBezTo>
                    <a:cubicBezTo>
                      <a:pt x="10" y="0"/>
                      <a:pt x="10" y="0"/>
                      <a:pt x="10" y="0"/>
                    </a:cubicBezTo>
                    <a:cubicBezTo>
                      <a:pt x="9" y="0"/>
                      <a:pt x="7" y="1"/>
                      <a:pt x="6" y="2"/>
                    </a:cubicBezTo>
                    <a:cubicBezTo>
                      <a:pt x="7" y="6"/>
                      <a:pt x="7" y="6"/>
                      <a:pt x="7" y="6"/>
                    </a:cubicBezTo>
                    <a:cubicBezTo>
                      <a:pt x="7" y="6"/>
                      <a:pt x="6" y="7"/>
                      <a:pt x="6" y="7"/>
                    </a:cubicBezTo>
                    <a:cubicBezTo>
                      <a:pt x="2" y="6"/>
                      <a:pt x="2" y="6"/>
                      <a:pt x="2" y="6"/>
                    </a:cubicBezTo>
                    <a:cubicBezTo>
                      <a:pt x="1" y="8"/>
                      <a:pt x="1" y="9"/>
                      <a:pt x="0" y="11"/>
                    </a:cubicBezTo>
                    <a:cubicBezTo>
                      <a:pt x="4" y="13"/>
                      <a:pt x="4" y="13"/>
                      <a:pt x="4" y="13"/>
                    </a:cubicBezTo>
                    <a:cubicBezTo>
                      <a:pt x="4" y="13"/>
                      <a:pt x="4" y="13"/>
                      <a:pt x="4" y="14"/>
                    </a:cubicBezTo>
                    <a:cubicBezTo>
                      <a:pt x="4" y="14"/>
                      <a:pt x="4" y="14"/>
                      <a:pt x="4" y="15"/>
                    </a:cubicBezTo>
                    <a:cubicBezTo>
                      <a:pt x="0" y="17"/>
                      <a:pt x="0" y="17"/>
                      <a:pt x="0" y="17"/>
                    </a:cubicBezTo>
                    <a:cubicBezTo>
                      <a:pt x="1" y="19"/>
                      <a:pt x="1" y="20"/>
                      <a:pt x="2" y="21"/>
                    </a:cubicBezTo>
                    <a:cubicBezTo>
                      <a:pt x="6" y="20"/>
                      <a:pt x="6" y="20"/>
                      <a:pt x="6" y="20"/>
                    </a:cubicBezTo>
                    <a:cubicBezTo>
                      <a:pt x="6" y="21"/>
                      <a:pt x="7" y="21"/>
                      <a:pt x="8" y="22"/>
                    </a:cubicBezTo>
                    <a:cubicBezTo>
                      <a:pt x="7" y="26"/>
                      <a:pt x="7" y="26"/>
                      <a:pt x="7" y="26"/>
                    </a:cubicBezTo>
                    <a:cubicBezTo>
                      <a:pt x="8" y="26"/>
                      <a:pt x="9" y="27"/>
                      <a:pt x="11" y="27"/>
                    </a:cubicBezTo>
                    <a:cubicBezTo>
                      <a:pt x="13" y="24"/>
                      <a:pt x="13" y="24"/>
                      <a:pt x="13" y="24"/>
                    </a:cubicBezTo>
                    <a:cubicBezTo>
                      <a:pt x="13" y="24"/>
                      <a:pt x="13" y="24"/>
                      <a:pt x="13" y="24"/>
                    </a:cubicBezTo>
                    <a:cubicBezTo>
                      <a:pt x="14" y="24"/>
                      <a:pt x="14" y="24"/>
                      <a:pt x="15" y="24"/>
                    </a:cubicBezTo>
                    <a:cubicBezTo>
                      <a:pt x="17" y="27"/>
                      <a:pt x="17" y="27"/>
                      <a:pt x="17" y="27"/>
                    </a:cubicBezTo>
                    <a:cubicBezTo>
                      <a:pt x="18" y="27"/>
                      <a:pt x="20" y="26"/>
                      <a:pt x="21" y="25"/>
                    </a:cubicBezTo>
                    <a:cubicBezTo>
                      <a:pt x="20" y="21"/>
                      <a:pt x="20" y="21"/>
                      <a:pt x="20" y="21"/>
                    </a:cubicBezTo>
                    <a:cubicBezTo>
                      <a:pt x="20" y="21"/>
                      <a:pt x="21" y="20"/>
                      <a:pt x="21" y="20"/>
                    </a:cubicBezTo>
                    <a:cubicBezTo>
                      <a:pt x="25" y="21"/>
                      <a:pt x="25" y="21"/>
                      <a:pt x="25" y="21"/>
                    </a:cubicBezTo>
                    <a:cubicBezTo>
                      <a:pt x="26" y="19"/>
                      <a:pt x="26" y="18"/>
                      <a:pt x="27" y="16"/>
                    </a:cubicBezTo>
                    <a:lnTo>
                      <a:pt x="23" y="14"/>
                    </a:lnTo>
                    <a:close/>
                    <a:moveTo>
                      <a:pt x="13" y="18"/>
                    </a:moveTo>
                    <a:cubicBezTo>
                      <a:pt x="11" y="18"/>
                      <a:pt x="9" y="16"/>
                      <a:pt x="9" y="14"/>
                    </a:cubicBezTo>
                    <a:cubicBezTo>
                      <a:pt x="9" y="11"/>
                      <a:pt x="11" y="9"/>
                      <a:pt x="13" y="9"/>
                    </a:cubicBezTo>
                    <a:cubicBezTo>
                      <a:pt x="16" y="9"/>
                      <a:pt x="18" y="11"/>
                      <a:pt x="18" y="14"/>
                    </a:cubicBezTo>
                    <a:cubicBezTo>
                      <a:pt x="18" y="16"/>
                      <a:pt x="16" y="18"/>
                      <a:pt x="13" y="1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8" name="Freeform 17"/>
              <p:cNvSpPr>
                <a:spLocks noEditPoints="1"/>
              </p:cNvSpPr>
              <p:nvPr/>
            </p:nvSpPr>
            <p:spPr bwMode="auto">
              <a:xfrm>
                <a:off x="1203325" y="2713038"/>
                <a:ext cx="25400" cy="25400"/>
              </a:xfrm>
              <a:custGeom>
                <a:avLst/>
                <a:gdLst>
                  <a:gd name="T0" fmla="*/ 21 w 24"/>
                  <a:gd name="T1" fmla="*/ 13 h 25"/>
                  <a:gd name="T2" fmla="*/ 21 w 24"/>
                  <a:gd name="T3" fmla="*/ 12 h 25"/>
                  <a:gd name="T4" fmla="*/ 21 w 24"/>
                  <a:gd name="T5" fmla="*/ 11 h 25"/>
                  <a:gd name="T6" fmla="*/ 24 w 24"/>
                  <a:gd name="T7" fmla="*/ 9 h 25"/>
                  <a:gd name="T8" fmla="*/ 23 w 24"/>
                  <a:gd name="T9" fmla="*/ 5 h 25"/>
                  <a:gd name="T10" fmla="*/ 19 w 24"/>
                  <a:gd name="T11" fmla="*/ 6 h 25"/>
                  <a:gd name="T12" fmla="*/ 18 w 24"/>
                  <a:gd name="T13" fmla="*/ 5 h 25"/>
                  <a:gd name="T14" fmla="*/ 18 w 24"/>
                  <a:gd name="T15" fmla="*/ 1 h 25"/>
                  <a:gd name="T16" fmla="*/ 15 w 24"/>
                  <a:gd name="T17" fmla="*/ 0 h 25"/>
                  <a:gd name="T18" fmla="*/ 13 w 24"/>
                  <a:gd name="T19" fmla="*/ 3 h 25"/>
                  <a:gd name="T20" fmla="*/ 12 w 24"/>
                  <a:gd name="T21" fmla="*/ 3 h 25"/>
                  <a:gd name="T22" fmla="*/ 11 w 24"/>
                  <a:gd name="T23" fmla="*/ 3 h 25"/>
                  <a:gd name="T24" fmla="*/ 9 w 24"/>
                  <a:gd name="T25" fmla="*/ 0 h 25"/>
                  <a:gd name="T26" fmla="*/ 6 w 24"/>
                  <a:gd name="T27" fmla="*/ 2 h 25"/>
                  <a:gd name="T28" fmla="*/ 7 w 24"/>
                  <a:gd name="T29" fmla="*/ 5 h 25"/>
                  <a:gd name="T30" fmla="*/ 5 w 24"/>
                  <a:gd name="T31" fmla="*/ 7 h 25"/>
                  <a:gd name="T32" fmla="*/ 2 w 24"/>
                  <a:gd name="T33" fmla="*/ 6 h 25"/>
                  <a:gd name="T34" fmla="*/ 0 w 24"/>
                  <a:gd name="T35" fmla="*/ 10 h 25"/>
                  <a:gd name="T36" fmla="*/ 4 w 24"/>
                  <a:gd name="T37" fmla="*/ 11 h 25"/>
                  <a:gd name="T38" fmla="*/ 4 w 24"/>
                  <a:gd name="T39" fmla="*/ 12 h 25"/>
                  <a:gd name="T40" fmla="*/ 4 w 24"/>
                  <a:gd name="T41" fmla="*/ 13 h 25"/>
                  <a:gd name="T42" fmla="*/ 1 w 24"/>
                  <a:gd name="T43" fmla="*/ 15 h 25"/>
                  <a:gd name="T44" fmla="*/ 2 w 24"/>
                  <a:gd name="T45" fmla="*/ 19 h 25"/>
                  <a:gd name="T46" fmla="*/ 6 w 24"/>
                  <a:gd name="T47" fmla="*/ 18 h 25"/>
                  <a:gd name="T48" fmla="*/ 7 w 24"/>
                  <a:gd name="T49" fmla="*/ 20 h 25"/>
                  <a:gd name="T50" fmla="*/ 6 w 24"/>
                  <a:gd name="T51" fmla="*/ 23 h 25"/>
                  <a:gd name="T52" fmla="*/ 10 w 24"/>
                  <a:gd name="T53" fmla="*/ 25 h 25"/>
                  <a:gd name="T54" fmla="*/ 12 w 24"/>
                  <a:gd name="T55" fmla="*/ 21 h 25"/>
                  <a:gd name="T56" fmla="*/ 12 w 24"/>
                  <a:gd name="T57" fmla="*/ 21 h 25"/>
                  <a:gd name="T58" fmla="*/ 13 w 24"/>
                  <a:gd name="T59" fmla="*/ 21 h 25"/>
                  <a:gd name="T60" fmla="*/ 15 w 24"/>
                  <a:gd name="T61" fmla="*/ 25 h 25"/>
                  <a:gd name="T62" fmla="*/ 19 w 24"/>
                  <a:gd name="T63" fmla="*/ 23 h 25"/>
                  <a:gd name="T64" fmla="*/ 18 w 24"/>
                  <a:gd name="T65" fmla="*/ 19 h 25"/>
                  <a:gd name="T66" fmla="*/ 19 w 24"/>
                  <a:gd name="T67" fmla="*/ 18 h 25"/>
                  <a:gd name="T68" fmla="*/ 23 w 24"/>
                  <a:gd name="T69" fmla="*/ 19 h 25"/>
                  <a:gd name="T70" fmla="*/ 24 w 24"/>
                  <a:gd name="T71" fmla="*/ 15 h 25"/>
                  <a:gd name="T72" fmla="*/ 21 w 24"/>
                  <a:gd name="T73" fmla="*/ 13 h 25"/>
                  <a:gd name="T74" fmla="*/ 12 w 24"/>
                  <a:gd name="T75" fmla="*/ 16 h 25"/>
                  <a:gd name="T76" fmla="*/ 8 w 24"/>
                  <a:gd name="T77" fmla="*/ 12 h 25"/>
                  <a:gd name="T78" fmla="*/ 12 w 24"/>
                  <a:gd name="T79" fmla="*/ 8 h 25"/>
                  <a:gd name="T80" fmla="*/ 16 w 24"/>
                  <a:gd name="T81" fmla="*/ 12 h 25"/>
                  <a:gd name="T82" fmla="*/ 12 w 24"/>
                  <a:gd name="T83"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5">
                    <a:moveTo>
                      <a:pt x="21" y="13"/>
                    </a:moveTo>
                    <a:cubicBezTo>
                      <a:pt x="21" y="13"/>
                      <a:pt x="21" y="13"/>
                      <a:pt x="21" y="12"/>
                    </a:cubicBezTo>
                    <a:cubicBezTo>
                      <a:pt x="21" y="12"/>
                      <a:pt x="21" y="11"/>
                      <a:pt x="21" y="11"/>
                    </a:cubicBezTo>
                    <a:cubicBezTo>
                      <a:pt x="24" y="9"/>
                      <a:pt x="24" y="9"/>
                      <a:pt x="24" y="9"/>
                    </a:cubicBezTo>
                    <a:cubicBezTo>
                      <a:pt x="24" y="8"/>
                      <a:pt x="23" y="6"/>
                      <a:pt x="23" y="5"/>
                    </a:cubicBezTo>
                    <a:cubicBezTo>
                      <a:pt x="19" y="6"/>
                      <a:pt x="19" y="6"/>
                      <a:pt x="19" y="6"/>
                    </a:cubicBezTo>
                    <a:cubicBezTo>
                      <a:pt x="19" y="6"/>
                      <a:pt x="18" y="5"/>
                      <a:pt x="18" y="5"/>
                    </a:cubicBezTo>
                    <a:cubicBezTo>
                      <a:pt x="18" y="1"/>
                      <a:pt x="18" y="1"/>
                      <a:pt x="18" y="1"/>
                    </a:cubicBezTo>
                    <a:cubicBezTo>
                      <a:pt x="17" y="1"/>
                      <a:pt x="16" y="0"/>
                      <a:pt x="15" y="0"/>
                    </a:cubicBezTo>
                    <a:cubicBezTo>
                      <a:pt x="13" y="3"/>
                      <a:pt x="13" y="3"/>
                      <a:pt x="13" y="3"/>
                    </a:cubicBezTo>
                    <a:cubicBezTo>
                      <a:pt x="13" y="3"/>
                      <a:pt x="13" y="3"/>
                      <a:pt x="12" y="3"/>
                    </a:cubicBezTo>
                    <a:cubicBezTo>
                      <a:pt x="12" y="3"/>
                      <a:pt x="12" y="3"/>
                      <a:pt x="11" y="3"/>
                    </a:cubicBezTo>
                    <a:cubicBezTo>
                      <a:pt x="9" y="0"/>
                      <a:pt x="9" y="0"/>
                      <a:pt x="9" y="0"/>
                    </a:cubicBezTo>
                    <a:cubicBezTo>
                      <a:pt x="8" y="0"/>
                      <a:pt x="7" y="1"/>
                      <a:pt x="6" y="2"/>
                    </a:cubicBezTo>
                    <a:cubicBezTo>
                      <a:pt x="7" y="5"/>
                      <a:pt x="7" y="5"/>
                      <a:pt x="7" y="5"/>
                    </a:cubicBezTo>
                    <a:cubicBezTo>
                      <a:pt x="6" y="6"/>
                      <a:pt x="6" y="6"/>
                      <a:pt x="5" y="7"/>
                    </a:cubicBezTo>
                    <a:cubicBezTo>
                      <a:pt x="2" y="6"/>
                      <a:pt x="2" y="6"/>
                      <a:pt x="2" y="6"/>
                    </a:cubicBezTo>
                    <a:cubicBezTo>
                      <a:pt x="1" y="7"/>
                      <a:pt x="1" y="8"/>
                      <a:pt x="0" y="10"/>
                    </a:cubicBezTo>
                    <a:cubicBezTo>
                      <a:pt x="4" y="11"/>
                      <a:pt x="4" y="11"/>
                      <a:pt x="4" y="11"/>
                    </a:cubicBezTo>
                    <a:cubicBezTo>
                      <a:pt x="4" y="12"/>
                      <a:pt x="4" y="12"/>
                      <a:pt x="4" y="12"/>
                    </a:cubicBezTo>
                    <a:cubicBezTo>
                      <a:pt x="4" y="13"/>
                      <a:pt x="4" y="13"/>
                      <a:pt x="4" y="13"/>
                    </a:cubicBezTo>
                    <a:cubicBezTo>
                      <a:pt x="1" y="15"/>
                      <a:pt x="1" y="15"/>
                      <a:pt x="1" y="15"/>
                    </a:cubicBezTo>
                    <a:cubicBezTo>
                      <a:pt x="1" y="17"/>
                      <a:pt x="1" y="18"/>
                      <a:pt x="2" y="19"/>
                    </a:cubicBezTo>
                    <a:cubicBezTo>
                      <a:pt x="6" y="18"/>
                      <a:pt x="6" y="18"/>
                      <a:pt x="6" y="18"/>
                    </a:cubicBezTo>
                    <a:cubicBezTo>
                      <a:pt x="6" y="19"/>
                      <a:pt x="6" y="19"/>
                      <a:pt x="7" y="20"/>
                    </a:cubicBezTo>
                    <a:cubicBezTo>
                      <a:pt x="6" y="23"/>
                      <a:pt x="6" y="23"/>
                      <a:pt x="6" y="23"/>
                    </a:cubicBezTo>
                    <a:cubicBezTo>
                      <a:pt x="7" y="24"/>
                      <a:pt x="8" y="24"/>
                      <a:pt x="10" y="25"/>
                    </a:cubicBezTo>
                    <a:cubicBezTo>
                      <a:pt x="12" y="21"/>
                      <a:pt x="12" y="21"/>
                      <a:pt x="12" y="21"/>
                    </a:cubicBezTo>
                    <a:cubicBezTo>
                      <a:pt x="12" y="21"/>
                      <a:pt x="12" y="21"/>
                      <a:pt x="12" y="21"/>
                    </a:cubicBezTo>
                    <a:cubicBezTo>
                      <a:pt x="13" y="21"/>
                      <a:pt x="13" y="21"/>
                      <a:pt x="13" y="21"/>
                    </a:cubicBezTo>
                    <a:cubicBezTo>
                      <a:pt x="15" y="25"/>
                      <a:pt x="15" y="25"/>
                      <a:pt x="15" y="25"/>
                    </a:cubicBezTo>
                    <a:cubicBezTo>
                      <a:pt x="17" y="24"/>
                      <a:pt x="18" y="24"/>
                      <a:pt x="19" y="23"/>
                    </a:cubicBezTo>
                    <a:cubicBezTo>
                      <a:pt x="18" y="19"/>
                      <a:pt x="18" y="19"/>
                      <a:pt x="18" y="19"/>
                    </a:cubicBezTo>
                    <a:cubicBezTo>
                      <a:pt x="18" y="19"/>
                      <a:pt x="19" y="18"/>
                      <a:pt x="19" y="18"/>
                    </a:cubicBezTo>
                    <a:cubicBezTo>
                      <a:pt x="23" y="19"/>
                      <a:pt x="23" y="19"/>
                      <a:pt x="23" y="19"/>
                    </a:cubicBezTo>
                    <a:cubicBezTo>
                      <a:pt x="23" y="18"/>
                      <a:pt x="24" y="16"/>
                      <a:pt x="24" y="15"/>
                    </a:cubicBezTo>
                    <a:lnTo>
                      <a:pt x="21" y="13"/>
                    </a:lnTo>
                    <a:close/>
                    <a:moveTo>
                      <a:pt x="12" y="16"/>
                    </a:moveTo>
                    <a:cubicBezTo>
                      <a:pt x="10" y="16"/>
                      <a:pt x="8" y="15"/>
                      <a:pt x="8" y="12"/>
                    </a:cubicBezTo>
                    <a:cubicBezTo>
                      <a:pt x="8" y="10"/>
                      <a:pt x="10" y="8"/>
                      <a:pt x="12" y="8"/>
                    </a:cubicBezTo>
                    <a:cubicBezTo>
                      <a:pt x="15" y="8"/>
                      <a:pt x="16" y="10"/>
                      <a:pt x="16" y="12"/>
                    </a:cubicBezTo>
                    <a:cubicBezTo>
                      <a:pt x="16" y="15"/>
                      <a:pt x="15" y="16"/>
                      <a:pt x="12" y="1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9" name="Freeform 18"/>
              <p:cNvSpPr>
                <a:spLocks noEditPoints="1"/>
              </p:cNvSpPr>
              <p:nvPr/>
            </p:nvSpPr>
            <p:spPr bwMode="auto">
              <a:xfrm>
                <a:off x="1301750" y="2359026"/>
                <a:ext cx="74613" cy="77788"/>
              </a:xfrm>
              <a:custGeom>
                <a:avLst/>
                <a:gdLst>
                  <a:gd name="T0" fmla="*/ 70 w 70"/>
                  <a:gd name="T1" fmla="*/ 37 h 73"/>
                  <a:gd name="T2" fmla="*/ 64 w 70"/>
                  <a:gd name="T3" fmla="*/ 31 h 73"/>
                  <a:gd name="T4" fmla="*/ 68 w 70"/>
                  <a:gd name="T5" fmla="*/ 27 h 73"/>
                  <a:gd name="T6" fmla="*/ 62 w 70"/>
                  <a:gd name="T7" fmla="*/ 23 h 73"/>
                  <a:gd name="T8" fmla="*/ 64 w 70"/>
                  <a:gd name="T9" fmla="*/ 17 h 73"/>
                  <a:gd name="T10" fmla="*/ 57 w 70"/>
                  <a:gd name="T11" fmla="*/ 16 h 73"/>
                  <a:gd name="T12" fmla="*/ 58 w 70"/>
                  <a:gd name="T13" fmla="*/ 9 h 73"/>
                  <a:gd name="T14" fmla="*/ 50 w 70"/>
                  <a:gd name="T15" fmla="*/ 10 h 73"/>
                  <a:gd name="T16" fmla="*/ 50 w 70"/>
                  <a:gd name="T17" fmla="*/ 4 h 73"/>
                  <a:gd name="T18" fmla="*/ 42 w 70"/>
                  <a:gd name="T19" fmla="*/ 7 h 73"/>
                  <a:gd name="T20" fmla="*/ 40 w 70"/>
                  <a:gd name="T21" fmla="*/ 1 h 73"/>
                  <a:gd name="T22" fmla="*/ 34 w 70"/>
                  <a:gd name="T23" fmla="*/ 6 h 73"/>
                  <a:gd name="T24" fmla="*/ 30 w 70"/>
                  <a:gd name="T25" fmla="*/ 1 h 73"/>
                  <a:gd name="T26" fmla="*/ 26 w 70"/>
                  <a:gd name="T27" fmla="*/ 7 h 73"/>
                  <a:gd name="T28" fmla="*/ 21 w 70"/>
                  <a:gd name="T29" fmla="*/ 4 h 73"/>
                  <a:gd name="T30" fmla="*/ 18 w 70"/>
                  <a:gd name="T31" fmla="*/ 11 h 73"/>
                  <a:gd name="T32" fmla="*/ 12 w 70"/>
                  <a:gd name="T33" fmla="*/ 9 h 73"/>
                  <a:gd name="T34" fmla="*/ 12 w 70"/>
                  <a:gd name="T35" fmla="*/ 17 h 73"/>
                  <a:gd name="T36" fmla="*/ 6 w 70"/>
                  <a:gd name="T37" fmla="*/ 17 h 73"/>
                  <a:gd name="T38" fmla="*/ 8 w 70"/>
                  <a:gd name="T39" fmla="*/ 25 h 73"/>
                  <a:gd name="T40" fmla="*/ 2 w 70"/>
                  <a:gd name="T41" fmla="*/ 26 h 73"/>
                  <a:gd name="T42" fmla="*/ 5 w 70"/>
                  <a:gd name="T43" fmla="*/ 33 h 73"/>
                  <a:gd name="T44" fmla="*/ 0 w 70"/>
                  <a:gd name="T45" fmla="*/ 36 h 73"/>
                  <a:gd name="T46" fmla="*/ 0 w 70"/>
                  <a:gd name="T47" fmla="*/ 42 h 73"/>
                  <a:gd name="T48" fmla="*/ 6 w 70"/>
                  <a:gd name="T49" fmla="*/ 44 h 73"/>
                  <a:gd name="T50" fmla="*/ 3 w 70"/>
                  <a:gd name="T51" fmla="*/ 52 h 73"/>
                  <a:gd name="T52" fmla="*/ 9 w 70"/>
                  <a:gd name="T53" fmla="*/ 52 h 73"/>
                  <a:gd name="T54" fmla="*/ 8 w 70"/>
                  <a:gd name="T55" fmla="*/ 60 h 73"/>
                  <a:gd name="T56" fmla="*/ 15 w 70"/>
                  <a:gd name="T57" fmla="*/ 59 h 73"/>
                  <a:gd name="T58" fmla="*/ 16 w 70"/>
                  <a:gd name="T59" fmla="*/ 67 h 73"/>
                  <a:gd name="T60" fmla="*/ 21 w 70"/>
                  <a:gd name="T61" fmla="*/ 64 h 73"/>
                  <a:gd name="T62" fmla="*/ 25 w 70"/>
                  <a:gd name="T63" fmla="*/ 72 h 73"/>
                  <a:gd name="T64" fmla="*/ 30 w 70"/>
                  <a:gd name="T65" fmla="*/ 67 h 73"/>
                  <a:gd name="T66" fmla="*/ 35 w 70"/>
                  <a:gd name="T67" fmla="*/ 73 h 73"/>
                  <a:gd name="T68" fmla="*/ 38 w 70"/>
                  <a:gd name="T69" fmla="*/ 68 h 73"/>
                  <a:gd name="T70" fmla="*/ 44 w 70"/>
                  <a:gd name="T71" fmla="*/ 72 h 73"/>
                  <a:gd name="T72" fmla="*/ 46 w 70"/>
                  <a:gd name="T73" fmla="*/ 65 h 73"/>
                  <a:gd name="T74" fmla="*/ 53 w 70"/>
                  <a:gd name="T75" fmla="*/ 67 h 73"/>
                  <a:gd name="T76" fmla="*/ 53 w 70"/>
                  <a:gd name="T77" fmla="*/ 61 h 73"/>
                  <a:gd name="T78" fmla="*/ 61 w 70"/>
                  <a:gd name="T79" fmla="*/ 61 h 73"/>
                  <a:gd name="T80" fmla="*/ 59 w 70"/>
                  <a:gd name="T81" fmla="*/ 54 h 73"/>
                  <a:gd name="T82" fmla="*/ 66 w 70"/>
                  <a:gd name="T83" fmla="*/ 52 h 73"/>
                  <a:gd name="T84" fmla="*/ 63 w 70"/>
                  <a:gd name="T85" fmla="*/ 47 h 73"/>
                  <a:gd name="T86" fmla="*/ 69 w 70"/>
                  <a:gd name="T87" fmla="*/ 42 h 73"/>
                  <a:gd name="T88" fmla="*/ 65 w 70"/>
                  <a:gd name="T89" fmla="*/ 38 h 73"/>
                  <a:gd name="T90" fmla="*/ 35 w 70"/>
                  <a:gd name="T91" fmla="*/ 64 h 73"/>
                  <a:gd name="T92" fmla="*/ 35 w 70"/>
                  <a:gd name="T93" fmla="*/ 10 h 73"/>
                  <a:gd name="T94" fmla="*/ 35 w 70"/>
                  <a:gd name="T9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 h="73">
                    <a:moveTo>
                      <a:pt x="70" y="37"/>
                    </a:moveTo>
                    <a:cubicBezTo>
                      <a:pt x="70" y="37"/>
                      <a:pt x="70" y="37"/>
                      <a:pt x="70" y="37"/>
                    </a:cubicBezTo>
                    <a:cubicBezTo>
                      <a:pt x="70" y="35"/>
                      <a:pt x="70" y="33"/>
                      <a:pt x="69" y="32"/>
                    </a:cubicBezTo>
                    <a:cubicBezTo>
                      <a:pt x="64" y="31"/>
                      <a:pt x="64" y="31"/>
                      <a:pt x="64" y="31"/>
                    </a:cubicBezTo>
                    <a:cubicBezTo>
                      <a:pt x="64" y="31"/>
                      <a:pt x="64" y="30"/>
                      <a:pt x="64" y="29"/>
                    </a:cubicBezTo>
                    <a:cubicBezTo>
                      <a:pt x="68" y="27"/>
                      <a:pt x="68" y="27"/>
                      <a:pt x="68" y="27"/>
                    </a:cubicBezTo>
                    <a:cubicBezTo>
                      <a:pt x="68" y="25"/>
                      <a:pt x="67" y="23"/>
                      <a:pt x="67" y="22"/>
                    </a:cubicBezTo>
                    <a:cubicBezTo>
                      <a:pt x="62" y="23"/>
                      <a:pt x="62" y="23"/>
                      <a:pt x="62" y="23"/>
                    </a:cubicBezTo>
                    <a:cubicBezTo>
                      <a:pt x="61" y="22"/>
                      <a:pt x="61" y="22"/>
                      <a:pt x="60" y="21"/>
                    </a:cubicBezTo>
                    <a:cubicBezTo>
                      <a:pt x="64" y="17"/>
                      <a:pt x="64" y="17"/>
                      <a:pt x="64" y="17"/>
                    </a:cubicBezTo>
                    <a:cubicBezTo>
                      <a:pt x="63" y="16"/>
                      <a:pt x="62" y="14"/>
                      <a:pt x="61" y="13"/>
                    </a:cubicBezTo>
                    <a:cubicBezTo>
                      <a:pt x="57" y="16"/>
                      <a:pt x="57" y="16"/>
                      <a:pt x="57" y="16"/>
                    </a:cubicBezTo>
                    <a:cubicBezTo>
                      <a:pt x="56" y="15"/>
                      <a:pt x="56" y="15"/>
                      <a:pt x="55" y="14"/>
                    </a:cubicBezTo>
                    <a:cubicBezTo>
                      <a:pt x="58" y="9"/>
                      <a:pt x="58" y="9"/>
                      <a:pt x="58" y="9"/>
                    </a:cubicBezTo>
                    <a:cubicBezTo>
                      <a:pt x="57" y="8"/>
                      <a:pt x="55" y="7"/>
                      <a:pt x="54" y="6"/>
                    </a:cubicBezTo>
                    <a:cubicBezTo>
                      <a:pt x="50" y="10"/>
                      <a:pt x="50" y="10"/>
                      <a:pt x="50" y="10"/>
                    </a:cubicBezTo>
                    <a:cubicBezTo>
                      <a:pt x="50" y="10"/>
                      <a:pt x="49" y="9"/>
                      <a:pt x="48" y="9"/>
                    </a:cubicBezTo>
                    <a:cubicBezTo>
                      <a:pt x="50" y="4"/>
                      <a:pt x="50" y="4"/>
                      <a:pt x="50" y="4"/>
                    </a:cubicBezTo>
                    <a:cubicBezTo>
                      <a:pt x="48" y="3"/>
                      <a:pt x="46" y="2"/>
                      <a:pt x="45" y="2"/>
                    </a:cubicBezTo>
                    <a:cubicBezTo>
                      <a:pt x="42" y="7"/>
                      <a:pt x="42" y="7"/>
                      <a:pt x="42" y="7"/>
                    </a:cubicBezTo>
                    <a:cubicBezTo>
                      <a:pt x="42" y="6"/>
                      <a:pt x="41" y="6"/>
                      <a:pt x="40" y="6"/>
                    </a:cubicBezTo>
                    <a:cubicBezTo>
                      <a:pt x="40" y="1"/>
                      <a:pt x="40" y="1"/>
                      <a:pt x="40" y="1"/>
                    </a:cubicBezTo>
                    <a:cubicBezTo>
                      <a:pt x="38" y="0"/>
                      <a:pt x="37" y="0"/>
                      <a:pt x="35" y="0"/>
                    </a:cubicBezTo>
                    <a:cubicBezTo>
                      <a:pt x="34" y="6"/>
                      <a:pt x="34" y="6"/>
                      <a:pt x="34" y="6"/>
                    </a:cubicBezTo>
                    <a:cubicBezTo>
                      <a:pt x="33" y="6"/>
                      <a:pt x="33" y="6"/>
                      <a:pt x="32" y="6"/>
                    </a:cubicBezTo>
                    <a:cubicBezTo>
                      <a:pt x="30" y="1"/>
                      <a:pt x="30" y="1"/>
                      <a:pt x="30" y="1"/>
                    </a:cubicBezTo>
                    <a:cubicBezTo>
                      <a:pt x="28" y="1"/>
                      <a:pt x="27" y="1"/>
                      <a:pt x="25" y="2"/>
                    </a:cubicBezTo>
                    <a:cubicBezTo>
                      <a:pt x="26" y="7"/>
                      <a:pt x="26" y="7"/>
                      <a:pt x="26" y="7"/>
                    </a:cubicBezTo>
                    <a:cubicBezTo>
                      <a:pt x="25" y="7"/>
                      <a:pt x="24" y="8"/>
                      <a:pt x="24" y="8"/>
                    </a:cubicBezTo>
                    <a:cubicBezTo>
                      <a:pt x="21" y="4"/>
                      <a:pt x="21" y="4"/>
                      <a:pt x="21" y="4"/>
                    </a:cubicBezTo>
                    <a:cubicBezTo>
                      <a:pt x="19" y="4"/>
                      <a:pt x="18" y="5"/>
                      <a:pt x="16" y="6"/>
                    </a:cubicBezTo>
                    <a:cubicBezTo>
                      <a:pt x="18" y="11"/>
                      <a:pt x="18" y="11"/>
                      <a:pt x="18" y="11"/>
                    </a:cubicBezTo>
                    <a:cubicBezTo>
                      <a:pt x="18" y="11"/>
                      <a:pt x="17" y="12"/>
                      <a:pt x="16" y="12"/>
                    </a:cubicBezTo>
                    <a:cubicBezTo>
                      <a:pt x="12" y="9"/>
                      <a:pt x="12" y="9"/>
                      <a:pt x="12" y="9"/>
                    </a:cubicBezTo>
                    <a:cubicBezTo>
                      <a:pt x="11" y="10"/>
                      <a:pt x="10" y="11"/>
                      <a:pt x="9" y="13"/>
                    </a:cubicBezTo>
                    <a:cubicBezTo>
                      <a:pt x="12" y="17"/>
                      <a:pt x="12" y="17"/>
                      <a:pt x="12" y="17"/>
                    </a:cubicBezTo>
                    <a:cubicBezTo>
                      <a:pt x="11" y="18"/>
                      <a:pt x="11" y="18"/>
                      <a:pt x="10" y="19"/>
                    </a:cubicBezTo>
                    <a:cubicBezTo>
                      <a:pt x="6" y="17"/>
                      <a:pt x="6" y="17"/>
                      <a:pt x="6" y="17"/>
                    </a:cubicBezTo>
                    <a:cubicBezTo>
                      <a:pt x="5" y="18"/>
                      <a:pt x="4" y="20"/>
                      <a:pt x="3" y="21"/>
                    </a:cubicBezTo>
                    <a:cubicBezTo>
                      <a:pt x="8" y="25"/>
                      <a:pt x="8" y="25"/>
                      <a:pt x="8" y="25"/>
                    </a:cubicBezTo>
                    <a:cubicBezTo>
                      <a:pt x="7" y="25"/>
                      <a:pt x="7" y="26"/>
                      <a:pt x="7" y="27"/>
                    </a:cubicBezTo>
                    <a:cubicBezTo>
                      <a:pt x="2" y="26"/>
                      <a:pt x="2" y="26"/>
                      <a:pt x="2" y="26"/>
                    </a:cubicBezTo>
                    <a:cubicBezTo>
                      <a:pt x="1" y="28"/>
                      <a:pt x="1" y="30"/>
                      <a:pt x="0" y="31"/>
                    </a:cubicBezTo>
                    <a:cubicBezTo>
                      <a:pt x="5" y="33"/>
                      <a:pt x="5" y="33"/>
                      <a:pt x="5" y="33"/>
                    </a:cubicBezTo>
                    <a:cubicBezTo>
                      <a:pt x="5" y="34"/>
                      <a:pt x="5" y="35"/>
                      <a:pt x="5" y="36"/>
                    </a:cubicBezTo>
                    <a:cubicBezTo>
                      <a:pt x="0" y="36"/>
                      <a:pt x="0" y="36"/>
                      <a:pt x="0" y="36"/>
                    </a:cubicBezTo>
                    <a:cubicBezTo>
                      <a:pt x="0" y="37"/>
                      <a:pt x="0" y="37"/>
                      <a:pt x="0" y="37"/>
                    </a:cubicBezTo>
                    <a:cubicBezTo>
                      <a:pt x="0" y="38"/>
                      <a:pt x="0" y="40"/>
                      <a:pt x="0" y="42"/>
                    </a:cubicBezTo>
                    <a:cubicBezTo>
                      <a:pt x="6" y="42"/>
                      <a:pt x="6" y="42"/>
                      <a:pt x="6" y="42"/>
                    </a:cubicBezTo>
                    <a:cubicBezTo>
                      <a:pt x="6" y="43"/>
                      <a:pt x="6" y="44"/>
                      <a:pt x="6" y="44"/>
                    </a:cubicBezTo>
                    <a:cubicBezTo>
                      <a:pt x="1" y="47"/>
                      <a:pt x="1" y="47"/>
                      <a:pt x="1" y="47"/>
                    </a:cubicBezTo>
                    <a:cubicBezTo>
                      <a:pt x="2" y="48"/>
                      <a:pt x="2" y="50"/>
                      <a:pt x="3" y="52"/>
                    </a:cubicBezTo>
                    <a:cubicBezTo>
                      <a:pt x="8" y="50"/>
                      <a:pt x="8" y="50"/>
                      <a:pt x="8" y="50"/>
                    </a:cubicBezTo>
                    <a:cubicBezTo>
                      <a:pt x="8" y="51"/>
                      <a:pt x="9" y="52"/>
                      <a:pt x="9" y="52"/>
                    </a:cubicBezTo>
                    <a:cubicBezTo>
                      <a:pt x="5" y="56"/>
                      <a:pt x="5" y="56"/>
                      <a:pt x="5" y="56"/>
                    </a:cubicBezTo>
                    <a:cubicBezTo>
                      <a:pt x="6" y="58"/>
                      <a:pt x="7" y="59"/>
                      <a:pt x="8" y="60"/>
                    </a:cubicBezTo>
                    <a:cubicBezTo>
                      <a:pt x="13" y="58"/>
                      <a:pt x="13" y="58"/>
                      <a:pt x="13" y="58"/>
                    </a:cubicBezTo>
                    <a:cubicBezTo>
                      <a:pt x="13" y="58"/>
                      <a:pt x="14" y="59"/>
                      <a:pt x="15" y="59"/>
                    </a:cubicBezTo>
                    <a:cubicBezTo>
                      <a:pt x="12" y="64"/>
                      <a:pt x="12" y="64"/>
                      <a:pt x="12" y="64"/>
                    </a:cubicBezTo>
                    <a:cubicBezTo>
                      <a:pt x="13" y="65"/>
                      <a:pt x="14" y="66"/>
                      <a:pt x="16" y="67"/>
                    </a:cubicBezTo>
                    <a:cubicBezTo>
                      <a:pt x="19" y="63"/>
                      <a:pt x="19" y="63"/>
                      <a:pt x="19" y="63"/>
                    </a:cubicBezTo>
                    <a:cubicBezTo>
                      <a:pt x="20" y="64"/>
                      <a:pt x="21" y="64"/>
                      <a:pt x="21" y="64"/>
                    </a:cubicBezTo>
                    <a:cubicBezTo>
                      <a:pt x="20" y="70"/>
                      <a:pt x="20" y="70"/>
                      <a:pt x="20" y="70"/>
                    </a:cubicBezTo>
                    <a:cubicBezTo>
                      <a:pt x="22" y="70"/>
                      <a:pt x="23" y="71"/>
                      <a:pt x="25" y="72"/>
                    </a:cubicBezTo>
                    <a:cubicBezTo>
                      <a:pt x="27" y="67"/>
                      <a:pt x="27" y="67"/>
                      <a:pt x="27" y="67"/>
                    </a:cubicBezTo>
                    <a:cubicBezTo>
                      <a:pt x="28" y="67"/>
                      <a:pt x="29" y="67"/>
                      <a:pt x="30" y="67"/>
                    </a:cubicBezTo>
                    <a:cubicBezTo>
                      <a:pt x="30" y="73"/>
                      <a:pt x="30" y="73"/>
                      <a:pt x="30" y="73"/>
                    </a:cubicBezTo>
                    <a:cubicBezTo>
                      <a:pt x="31" y="73"/>
                      <a:pt x="33" y="73"/>
                      <a:pt x="35" y="73"/>
                    </a:cubicBezTo>
                    <a:cubicBezTo>
                      <a:pt x="36" y="68"/>
                      <a:pt x="36" y="68"/>
                      <a:pt x="36" y="68"/>
                    </a:cubicBezTo>
                    <a:cubicBezTo>
                      <a:pt x="36" y="68"/>
                      <a:pt x="37" y="68"/>
                      <a:pt x="38" y="68"/>
                    </a:cubicBezTo>
                    <a:cubicBezTo>
                      <a:pt x="40" y="73"/>
                      <a:pt x="40" y="73"/>
                      <a:pt x="40" y="73"/>
                    </a:cubicBezTo>
                    <a:cubicBezTo>
                      <a:pt x="41" y="73"/>
                      <a:pt x="43" y="72"/>
                      <a:pt x="44" y="72"/>
                    </a:cubicBezTo>
                    <a:cubicBezTo>
                      <a:pt x="44" y="66"/>
                      <a:pt x="44" y="66"/>
                      <a:pt x="44" y="66"/>
                    </a:cubicBezTo>
                    <a:cubicBezTo>
                      <a:pt x="45" y="66"/>
                      <a:pt x="45" y="66"/>
                      <a:pt x="46" y="65"/>
                    </a:cubicBezTo>
                    <a:cubicBezTo>
                      <a:pt x="49" y="70"/>
                      <a:pt x="49" y="70"/>
                      <a:pt x="49" y="70"/>
                    </a:cubicBezTo>
                    <a:cubicBezTo>
                      <a:pt x="51" y="69"/>
                      <a:pt x="52" y="68"/>
                      <a:pt x="53" y="67"/>
                    </a:cubicBezTo>
                    <a:cubicBezTo>
                      <a:pt x="52" y="62"/>
                      <a:pt x="52" y="62"/>
                      <a:pt x="52" y="62"/>
                    </a:cubicBezTo>
                    <a:cubicBezTo>
                      <a:pt x="52" y="62"/>
                      <a:pt x="53" y="61"/>
                      <a:pt x="53" y="61"/>
                    </a:cubicBezTo>
                    <a:cubicBezTo>
                      <a:pt x="57" y="64"/>
                      <a:pt x="57" y="64"/>
                      <a:pt x="57" y="64"/>
                    </a:cubicBezTo>
                    <a:cubicBezTo>
                      <a:pt x="59" y="63"/>
                      <a:pt x="60" y="62"/>
                      <a:pt x="61" y="61"/>
                    </a:cubicBezTo>
                    <a:cubicBezTo>
                      <a:pt x="58" y="56"/>
                      <a:pt x="58" y="56"/>
                      <a:pt x="58" y="56"/>
                    </a:cubicBezTo>
                    <a:cubicBezTo>
                      <a:pt x="58" y="56"/>
                      <a:pt x="59" y="55"/>
                      <a:pt x="59" y="54"/>
                    </a:cubicBezTo>
                    <a:cubicBezTo>
                      <a:pt x="64" y="57"/>
                      <a:pt x="64" y="57"/>
                      <a:pt x="64" y="57"/>
                    </a:cubicBezTo>
                    <a:cubicBezTo>
                      <a:pt x="65" y="55"/>
                      <a:pt x="66" y="54"/>
                      <a:pt x="66" y="52"/>
                    </a:cubicBezTo>
                    <a:cubicBezTo>
                      <a:pt x="62" y="49"/>
                      <a:pt x="62" y="49"/>
                      <a:pt x="62" y="49"/>
                    </a:cubicBezTo>
                    <a:cubicBezTo>
                      <a:pt x="63" y="48"/>
                      <a:pt x="63" y="47"/>
                      <a:pt x="63" y="47"/>
                    </a:cubicBezTo>
                    <a:cubicBezTo>
                      <a:pt x="68" y="47"/>
                      <a:pt x="68" y="47"/>
                      <a:pt x="68" y="47"/>
                    </a:cubicBezTo>
                    <a:cubicBezTo>
                      <a:pt x="69" y="46"/>
                      <a:pt x="69" y="44"/>
                      <a:pt x="69" y="42"/>
                    </a:cubicBezTo>
                    <a:cubicBezTo>
                      <a:pt x="64" y="40"/>
                      <a:pt x="64" y="40"/>
                      <a:pt x="64" y="40"/>
                    </a:cubicBezTo>
                    <a:cubicBezTo>
                      <a:pt x="64" y="40"/>
                      <a:pt x="65" y="39"/>
                      <a:pt x="65" y="38"/>
                    </a:cubicBezTo>
                    <a:lnTo>
                      <a:pt x="70" y="37"/>
                    </a:lnTo>
                    <a:close/>
                    <a:moveTo>
                      <a:pt x="35" y="64"/>
                    </a:moveTo>
                    <a:cubicBezTo>
                      <a:pt x="21" y="64"/>
                      <a:pt x="9" y="52"/>
                      <a:pt x="9" y="37"/>
                    </a:cubicBezTo>
                    <a:cubicBezTo>
                      <a:pt x="9" y="22"/>
                      <a:pt x="21" y="10"/>
                      <a:pt x="35" y="10"/>
                    </a:cubicBezTo>
                    <a:cubicBezTo>
                      <a:pt x="49" y="10"/>
                      <a:pt x="61" y="22"/>
                      <a:pt x="61" y="37"/>
                    </a:cubicBezTo>
                    <a:cubicBezTo>
                      <a:pt x="61" y="52"/>
                      <a:pt x="49" y="64"/>
                      <a:pt x="35" y="6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0" name="Freeform 19"/>
              <p:cNvSpPr>
                <a:spLocks noEditPoints="1"/>
              </p:cNvSpPr>
              <p:nvPr/>
            </p:nvSpPr>
            <p:spPr bwMode="auto">
              <a:xfrm>
                <a:off x="1312863" y="2371726"/>
                <a:ext cx="52388" cy="53975"/>
              </a:xfrm>
              <a:custGeom>
                <a:avLst/>
                <a:gdLst>
                  <a:gd name="T0" fmla="*/ 25 w 50"/>
                  <a:gd name="T1" fmla="*/ 0 h 52"/>
                  <a:gd name="T2" fmla="*/ 0 w 50"/>
                  <a:gd name="T3" fmla="*/ 26 h 52"/>
                  <a:gd name="T4" fmla="*/ 25 w 50"/>
                  <a:gd name="T5" fmla="*/ 52 h 52"/>
                  <a:gd name="T6" fmla="*/ 50 w 50"/>
                  <a:gd name="T7" fmla="*/ 26 h 52"/>
                  <a:gd name="T8" fmla="*/ 25 w 50"/>
                  <a:gd name="T9" fmla="*/ 0 h 52"/>
                  <a:gd name="T10" fmla="*/ 25 w 50"/>
                  <a:gd name="T11" fmla="*/ 48 h 52"/>
                  <a:gd name="T12" fmla="*/ 4 w 50"/>
                  <a:gd name="T13" fmla="*/ 26 h 52"/>
                  <a:gd name="T14" fmla="*/ 25 w 50"/>
                  <a:gd name="T15" fmla="*/ 4 h 52"/>
                  <a:gd name="T16" fmla="*/ 46 w 50"/>
                  <a:gd name="T17" fmla="*/ 26 h 52"/>
                  <a:gd name="T18" fmla="*/ 25 w 50"/>
                  <a:gd name="T19"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6"/>
                    </a:cubicBezTo>
                    <a:cubicBezTo>
                      <a:pt x="0" y="40"/>
                      <a:pt x="11" y="52"/>
                      <a:pt x="25" y="52"/>
                    </a:cubicBezTo>
                    <a:cubicBezTo>
                      <a:pt x="39" y="52"/>
                      <a:pt x="50" y="40"/>
                      <a:pt x="50" y="26"/>
                    </a:cubicBezTo>
                    <a:cubicBezTo>
                      <a:pt x="50" y="11"/>
                      <a:pt x="39" y="0"/>
                      <a:pt x="25" y="0"/>
                    </a:cubicBezTo>
                    <a:close/>
                    <a:moveTo>
                      <a:pt x="25" y="48"/>
                    </a:moveTo>
                    <a:cubicBezTo>
                      <a:pt x="13" y="48"/>
                      <a:pt x="4" y="38"/>
                      <a:pt x="4" y="26"/>
                    </a:cubicBezTo>
                    <a:cubicBezTo>
                      <a:pt x="4" y="14"/>
                      <a:pt x="13" y="4"/>
                      <a:pt x="25" y="4"/>
                    </a:cubicBezTo>
                    <a:cubicBezTo>
                      <a:pt x="36" y="4"/>
                      <a:pt x="46" y="14"/>
                      <a:pt x="46" y="26"/>
                    </a:cubicBezTo>
                    <a:cubicBezTo>
                      <a:pt x="46" y="38"/>
                      <a:pt x="36" y="48"/>
                      <a:pt x="25" y="4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1" name="Freeform 20"/>
              <p:cNvSpPr>
                <a:spLocks noEditPoints="1"/>
              </p:cNvSpPr>
              <p:nvPr/>
            </p:nvSpPr>
            <p:spPr bwMode="auto">
              <a:xfrm>
                <a:off x="1133475" y="2698751"/>
                <a:ext cx="66675" cy="69850"/>
              </a:xfrm>
              <a:custGeom>
                <a:avLst/>
                <a:gdLst>
                  <a:gd name="T0" fmla="*/ 63 w 63"/>
                  <a:gd name="T1" fmla="*/ 33 h 66"/>
                  <a:gd name="T2" fmla="*/ 58 w 63"/>
                  <a:gd name="T3" fmla="*/ 28 h 66"/>
                  <a:gd name="T4" fmla="*/ 62 w 63"/>
                  <a:gd name="T5" fmla="*/ 24 h 66"/>
                  <a:gd name="T6" fmla="*/ 56 w 63"/>
                  <a:gd name="T7" fmla="*/ 20 h 66"/>
                  <a:gd name="T8" fmla="*/ 59 w 63"/>
                  <a:gd name="T9" fmla="*/ 15 h 66"/>
                  <a:gd name="T10" fmla="*/ 52 w 63"/>
                  <a:gd name="T11" fmla="*/ 14 h 66"/>
                  <a:gd name="T12" fmla="*/ 53 w 63"/>
                  <a:gd name="T13" fmla="*/ 8 h 66"/>
                  <a:gd name="T14" fmla="*/ 46 w 63"/>
                  <a:gd name="T15" fmla="*/ 9 h 66"/>
                  <a:gd name="T16" fmla="*/ 45 w 63"/>
                  <a:gd name="T17" fmla="*/ 3 h 66"/>
                  <a:gd name="T18" fmla="*/ 39 w 63"/>
                  <a:gd name="T19" fmla="*/ 5 h 66"/>
                  <a:gd name="T20" fmla="*/ 36 w 63"/>
                  <a:gd name="T21" fmla="*/ 0 h 66"/>
                  <a:gd name="T22" fmla="*/ 31 w 63"/>
                  <a:gd name="T23" fmla="*/ 4 h 66"/>
                  <a:gd name="T24" fmla="*/ 27 w 63"/>
                  <a:gd name="T25" fmla="*/ 0 h 66"/>
                  <a:gd name="T26" fmla="*/ 23 w 63"/>
                  <a:gd name="T27" fmla="*/ 6 h 66"/>
                  <a:gd name="T28" fmla="*/ 19 w 63"/>
                  <a:gd name="T29" fmla="*/ 3 h 66"/>
                  <a:gd name="T30" fmla="*/ 16 w 63"/>
                  <a:gd name="T31" fmla="*/ 9 h 66"/>
                  <a:gd name="T32" fmla="*/ 11 w 63"/>
                  <a:gd name="T33" fmla="*/ 8 h 66"/>
                  <a:gd name="T34" fmla="*/ 11 w 63"/>
                  <a:gd name="T35" fmla="*/ 15 h 66"/>
                  <a:gd name="T36" fmla="*/ 5 w 63"/>
                  <a:gd name="T37" fmla="*/ 15 h 66"/>
                  <a:gd name="T38" fmla="*/ 7 w 63"/>
                  <a:gd name="T39" fmla="*/ 22 h 66"/>
                  <a:gd name="T40" fmla="*/ 1 w 63"/>
                  <a:gd name="T41" fmla="*/ 23 h 66"/>
                  <a:gd name="T42" fmla="*/ 5 w 63"/>
                  <a:gd name="T43" fmla="*/ 30 h 66"/>
                  <a:gd name="T44" fmla="*/ 0 w 63"/>
                  <a:gd name="T45" fmla="*/ 33 h 66"/>
                  <a:gd name="T46" fmla="*/ 0 w 63"/>
                  <a:gd name="T47" fmla="*/ 37 h 66"/>
                  <a:gd name="T48" fmla="*/ 5 w 63"/>
                  <a:gd name="T49" fmla="*/ 40 h 66"/>
                  <a:gd name="T50" fmla="*/ 3 w 63"/>
                  <a:gd name="T51" fmla="*/ 46 h 66"/>
                  <a:gd name="T52" fmla="*/ 8 w 63"/>
                  <a:gd name="T53" fmla="*/ 47 h 66"/>
                  <a:gd name="T54" fmla="*/ 7 w 63"/>
                  <a:gd name="T55" fmla="*/ 54 h 66"/>
                  <a:gd name="T56" fmla="*/ 13 w 63"/>
                  <a:gd name="T57" fmla="*/ 54 h 66"/>
                  <a:gd name="T58" fmla="*/ 14 w 63"/>
                  <a:gd name="T59" fmla="*/ 61 h 66"/>
                  <a:gd name="T60" fmla="*/ 19 w 63"/>
                  <a:gd name="T61" fmla="*/ 58 h 66"/>
                  <a:gd name="T62" fmla="*/ 22 w 63"/>
                  <a:gd name="T63" fmla="*/ 65 h 66"/>
                  <a:gd name="T64" fmla="*/ 27 w 63"/>
                  <a:gd name="T65" fmla="*/ 61 h 66"/>
                  <a:gd name="T66" fmla="*/ 31 w 63"/>
                  <a:gd name="T67" fmla="*/ 66 h 66"/>
                  <a:gd name="T68" fmla="*/ 34 w 63"/>
                  <a:gd name="T69" fmla="*/ 61 h 66"/>
                  <a:gd name="T70" fmla="*/ 40 w 63"/>
                  <a:gd name="T71" fmla="*/ 65 h 66"/>
                  <a:gd name="T72" fmla="*/ 42 w 63"/>
                  <a:gd name="T73" fmla="*/ 59 h 66"/>
                  <a:gd name="T74" fmla="*/ 49 w 63"/>
                  <a:gd name="T75" fmla="*/ 61 h 66"/>
                  <a:gd name="T76" fmla="*/ 49 w 63"/>
                  <a:gd name="T77" fmla="*/ 55 h 66"/>
                  <a:gd name="T78" fmla="*/ 56 w 63"/>
                  <a:gd name="T79" fmla="*/ 55 h 66"/>
                  <a:gd name="T80" fmla="*/ 54 w 63"/>
                  <a:gd name="T81" fmla="*/ 49 h 66"/>
                  <a:gd name="T82" fmla="*/ 60 w 63"/>
                  <a:gd name="T83" fmla="*/ 47 h 66"/>
                  <a:gd name="T84" fmla="*/ 57 w 63"/>
                  <a:gd name="T85" fmla="*/ 42 h 66"/>
                  <a:gd name="T86" fmla="*/ 63 w 63"/>
                  <a:gd name="T87" fmla="*/ 38 h 66"/>
                  <a:gd name="T88" fmla="*/ 59 w 63"/>
                  <a:gd name="T89" fmla="*/ 34 h 66"/>
                  <a:gd name="T90" fmla="*/ 32 w 63"/>
                  <a:gd name="T91" fmla="*/ 57 h 66"/>
                  <a:gd name="T92" fmla="*/ 32 w 63"/>
                  <a:gd name="T93" fmla="*/ 8 h 66"/>
                  <a:gd name="T94" fmla="*/ 32 w 63"/>
                  <a:gd name="T95"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66">
                    <a:moveTo>
                      <a:pt x="63" y="33"/>
                    </a:moveTo>
                    <a:cubicBezTo>
                      <a:pt x="63" y="33"/>
                      <a:pt x="63" y="33"/>
                      <a:pt x="63" y="33"/>
                    </a:cubicBezTo>
                    <a:cubicBezTo>
                      <a:pt x="63" y="31"/>
                      <a:pt x="63" y="30"/>
                      <a:pt x="63" y="28"/>
                    </a:cubicBezTo>
                    <a:cubicBezTo>
                      <a:pt x="58" y="28"/>
                      <a:pt x="58" y="28"/>
                      <a:pt x="58" y="28"/>
                    </a:cubicBezTo>
                    <a:cubicBezTo>
                      <a:pt x="58" y="27"/>
                      <a:pt x="58" y="27"/>
                      <a:pt x="58" y="26"/>
                    </a:cubicBezTo>
                    <a:cubicBezTo>
                      <a:pt x="62" y="24"/>
                      <a:pt x="62" y="24"/>
                      <a:pt x="62" y="24"/>
                    </a:cubicBezTo>
                    <a:cubicBezTo>
                      <a:pt x="62" y="22"/>
                      <a:pt x="61" y="21"/>
                      <a:pt x="61" y="19"/>
                    </a:cubicBezTo>
                    <a:cubicBezTo>
                      <a:pt x="56" y="20"/>
                      <a:pt x="56" y="20"/>
                      <a:pt x="56" y="20"/>
                    </a:cubicBezTo>
                    <a:cubicBezTo>
                      <a:pt x="56" y="20"/>
                      <a:pt x="55" y="19"/>
                      <a:pt x="55" y="18"/>
                    </a:cubicBezTo>
                    <a:cubicBezTo>
                      <a:pt x="59" y="15"/>
                      <a:pt x="59" y="15"/>
                      <a:pt x="59" y="15"/>
                    </a:cubicBezTo>
                    <a:cubicBezTo>
                      <a:pt x="58" y="14"/>
                      <a:pt x="57" y="12"/>
                      <a:pt x="56" y="11"/>
                    </a:cubicBezTo>
                    <a:cubicBezTo>
                      <a:pt x="52" y="14"/>
                      <a:pt x="52" y="14"/>
                      <a:pt x="52" y="14"/>
                    </a:cubicBezTo>
                    <a:cubicBezTo>
                      <a:pt x="51" y="13"/>
                      <a:pt x="51" y="13"/>
                      <a:pt x="50" y="12"/>
                    </a:cubicBezTo>
                    <a:cubicBezTo>
                      <a:pt x="53" y="8"/>
                      <a:pt x="53" y="8"/>
                      <a:pt x="53" y="8"/>
                    </a:cubicBezTo>
                    <a:cubicBezTo>
                      <a:pt x="52" y="7"/>
                      <a:pt x="50" y="6"/>
                      <a:pt x="49" y="5"/>
                    </a:cubicBezTo>
                    <a:cubicBezTo>
                      <a:pt x="46" y="9"/>
                      <a:pt x="46" y="9"/>
                      <a:pt x="46" y="9"/>
                    </a:cubicBezTo>
                    <a:cubicBezTo>
                      <a:pt x="45" y="8"/>
                      <a:pt x="45" y="8"/>
                      <a:pt x="44" y="8"/>
                    </a:cubicBezTo>
                    <a:cubicBezTo>
                      <a:pt x="45" y="3"/>
                      <a:pt x="45" y="3"/>
                      <a:pt x="45" y="3"/>
                    </a:cubicBezTo>
                    <a:cubicBezTo>
                      <a:pt x="44" y="2"/>
                      <a:pt x="42" y="1"/>
                      <a:pt x="41" y="1"/>
                    </a:cubicBezTo>
                    <a:cubicBezTo>
                      <a:pt x="39" y="5"/>
                      <a:pt x="39" y="5"/>
                      <a:pt x="39" y="5"/>
                    </a:cubicBezTo>
                    <a:cubicBezTo>
                      <a:pt x="38" y="5"/>
                      <a:pt x="37" y="5"/>
                      <a:pt x="37" y="5"/>
                    </a:cubicBezTo>
                    <a:cubicBezTo>
                      <a:pt x="36" y="0"/>
                      <a:pt x="36" y="0"/>
                      <a:pt x="36" y="0"/>
                    </a:cubicBezTo>
                    <a:cubicBezTo>
                      <a:pt x="35" y="0"/>
                      <a:pt x="33" y="0"/>
                      <a:pt x="32" y="0"/>
                    </a:cubicBezTo>
                    <a:cubicBezTo>
                      <a:pt x="31" y="4"/>
                      <a:pt x="31" y="4"/>
                      <a:pt x="31" y="4"/>
                    </a:cubicBezTo>
                    <a:cubicBezTo>
                      <a:pt x="30" y="5"/>
                      <a:pt x="30" y="5"/>
                      <a:pt x="29" y="5"/>
                    </a:cubicBezTo>
                    <a:cubicBezTo>
                      <a:pt x="27" y="0"/>
                      <a:pt x="27" y="0"/>
                      <a:pt x="27" y="0"/>
                    </a:cubicBezTo>
                    <a:cubicBezTo>
                      <a:pt x="26" y="0"/>
                      <a:pt x="24" y="0"/>
                      <a:pt x="23" y="1"/>
                    </a:cubicBezTo>
                    <a:cubicBezTo>
                      <a:pt x="23" y="6"/>
                      <a:pt x="23" y="6"/>
                      <a:pt x="23" y="6"/>
                    </a:cubicBezTo>
                    <a:cubicBezTo>
                      <a:pt x="23" y="6"/>
                      <a:pt x="22" y="6"/>
                      <a:pt x="21" y="7"/>
                    </a:cubicBezTo>
                    <a:cubicBezTo>
                      <a:pt x="19" y="3"/>
                      <a:pt x="19" y="3"/>
                      <a:pt x="19" y="3"/>
                    </a:cubicBezTo>
                    <a:cubicBezTo>
                      <a:pt x="17" y="3"/>
                      <a:pt x="16" y="4"/>
                      <a:pt x="15" y="5"/>
                    </a:cubicBezTo>
                    <a:cubicBezTo>
                      <a:pt x="16" y="9"/>
                      <a:pt x="16" y="9"/>
                      <a:pt x="16" y="9"/>
                    </a:cubicBezTo>
                    <a:cubicBezTo>
                      <a:pt x="16" y="10"/>
                      <a:pt x="15" y="10"/>
                      <a:pt x="15" y="11"/>
                    </a:cubicBezTo>
                    <a:cubicBezTo>
                      <a:pt x="11" y="8"/>
                      <a:pt x="11" y="8"/>
                      <a:pt x="11" y="8"/>
                    </a:cubicBezTo>
                    <a:cubicBezTo>
                      <a:pt x="10" y="9"/>
                      <a:pt x="9" y="10"/>
                      <a:pt x="8" y="11"/>
                    </a:cubicBezTo>
                    <a:cubicBezTo>
                      <a:pt x="11" y="15"/>
                      <a:pt x="11" y="15"/>
                      <a:pt x="11" y="15"/>
                    </a:cubicBezTo>
                    <a:cubicBezTo>
                      <a:pt x="10" y="15"/>
                      <a:pt x="10" y="16"/>
                      <a:pt x="9" y="17"/>
                    </a:cubicBezTo>
                    <a:cubicBezTo>
                      <a:pt x="5" y="15"/>
                      <a:pt x="5" y="15"/>
                      <a:pt x="5" y="15"/>
                    </a:cubicBezTo>
                    <a:cubicBezTo>
                      <a:pt x="4" y="16"/>
                      <a:pt x="3" y="17"/>
                      <a:pt x="3" y="19"/>
                    </a:cubicBezTo>
                    <a:cubicBezTo>
                      <a:pt x="7" y="22"/>
                      <a:pt x="7" y="22"/>
                      <a:pt x="7" y="22"/>
                    </a:cubicBezTo>
                    <a:cubicBezTo>
                      <a:pt x="6" y="22"/>
                      <a:pt x="6" y="23"/>
                      <a:pt x="6" y="24"/>
                    </a:cubicBezTo>
                    <a:cubicBezTo>
                      <a:pt x="1" y="23"/>
                      <a:pt x="1" y="23"/>
                      <a:pt x="1" y="23"/>
                    </a:cubicBezTo>
                    <a:cubicBezTo>
                      <a:pt x="1" y="25"/>
                      <a:pt x="0" y="26"/>
                      <a:pt x="0" y="28"/>
                    </a:cubicBezTo>
                    <a:cubicBezTo>
                      <a:pt x="5" y="30"/>
                      <a:pt x="5" y="30"/>
                      <a:pt x="5" y="30"/>
                    </a:cubicBezTo>
                    <a:cubicBezTo>
                      <a:pt x="5" y="30"/>
                      <a:pt x="5" y="31"/>
                      <a:pt x="5" y="32"/>
                    </a:cubicBezTo>
                    <a:cubicBezTo>
                      <a:pt x="0" y="33"/>
                      <a:pt x="0" y="33"/>
                      <a:pt x="0" y="33"/>
                    </a:cubicBezTo>
                    <a:cubicBezTo>
                      <a:pt x="0" y="33"/>
                      <a:pt x="0" y="33"/>
                      <a:pt x="0" y="33"/>
                    </a:cubicBezTo>
                    <a:cubicBezTo>
                      <a:pt x="0" y="34"/>
                      <a:pt x="0" y="36"/>
                      <a:pt x="0" y="37"/>
                    </a:cubicBezTo>
                    <a:cubicBezTo>
                      <a:pt x="5" y="38"/>
                      <a:pt x="5" y="38"/>
                      <a:pt x="5" y="38"/>
                    </a:cubicBezTo>
                    <a:cubicBezTo>
                      <a:pt x="5" y="38"/>
                      <a:pt x="5" y="39"/>
                      <a:pt x="5" y="40"/>
                    </a:cubicBezTo>
                    <a:cubicBezTo>
                      <a:pt x="1" y="42"/>
                      <a:pt x="1" y="42"/>
                      <a:pt x="1" y="42"/>
                    </a:cubicBezTo>
                    <a:cubicBezTo>
                      <a:pt x="1" y="44"/>
                      <a:pt x="2" y="45"/>
                      <a:pt x="3" y="46"/>
                    </a:cubicBezTo>
                    <a:cubicBezTo>
                      <a:pt x="7" y="45"/>
                      <a:pt x="7" y="45"/>
                      <a:pt x="7" y="45"/>
                    </a:cubicBezTo>
                    <a:cubicBezTo>
                      <a:pt x="8" y="46"/>
                      <a:pt x="8" y="47"/>
                      <a:pt x="8" y="47"/>
                    </a:cubicBezTo>
                    <a:cubicBezTo>
                      <a:pt x="5" y="51"/>
                      <a:pt x="5" y="51"/>
                      <a:pt x="5" y="51"/>
                    </a:cubicBezTo>
                    <a:cubicBezTo>
                      <a:pt x="6" y="52"/>
                      <a:pt x="6" y="53"/>
                      <a:pt x="7" y="54"/>
                    </a:cubicBezTo>
                    <a:cubicBezTo>
                      <a:pt x="12" y="52"/>
                      <a:pt x="12" y="52"/>
                      <a:pt x="12" y="52"/>
                    </a:cubicBezTo>
                    <a:cubicBezTo>
                      <a:pt x="12" y="53"/>
                      <a:pt x="13" y="53"/>
                      <a:pt x="13" y="54"/>
                    </a:cubicBezTo>
                    <a:cubicBezTo>
                      <a:pt x="11" y="58"/>
                      <a:pt x="11" y="58"/>
                      <a:pt x="11" y="58"/>
                    </a:cubicBezTo>
                    <a:cubicBezTo>
                      <a:pt x="12" y="59"/>
                      <a:pt x="13" y="60"/>
                      <a:pt x="14" y="61"/>
                    </a:cubicBezTo>
                    <a:cubicBezTo>
                      <a:pt x="18" y="57"/>
                      <a:pt x="18" y="57"/>
                      <a:pt x="18" y="57"/>
                    </a:cubicBezTo>
                    <a:cubicBezTo>
                      <a:pt x="18" y="58"/>
                      <a:pt x="19" y="58"/>
                      <a:pt x="19" y="58"/>
                    </a:cubicBezTo>
                    <a:cubicBezTo>
                      <a:pt x="18" y="63"/>
                      <a:pt x="18" y="63"/>
                      <a:pt x="18" y="63"/>
                    </a:cubicBezTo>
                    <a:cubicBezTo>
                      <a:pt x="20" y="64"/>
                      <a:pt x="21" y="64"/>
                      <a:pt x="22" y="65"/>
                    </a:cubicBezTo>
                    <a:cubicBezTo>
                      <a:pt x="25" y="60"/>
                      <a:pt x="25" y="60"/>
                      <a:pt x="25" y="60"/>
                    </a:cubicBezTo>
                    <a:cubicBezTo>
                      <a:pt x="25" y="61"/>
                      <a:pt x="26" y="61"/>
                      <a:pt x="27" y="61"/>
                    </a:cubicBezTo>
                    <a:cubicBezTo>
                      <a:pt x="27" y="66"/>
                      <a:pt x="27" y="66"/>
                      <a:pt x="27" y="66"/>
                    </a:cubicBezTo>
                    <a:cubicBezTo>
                      <a:pt x="28" y="66"/>
                      <a:pt x="30" y="66"/>
                      <a:pt x="31" y="66"/>
                    </a:cubicBezTo>
                    <a:cubicBezTo>
                      <a:pt x="32" y="61"/>
                      <a:pt x="32" y="61"/>
                      <a:pt x="32" y="61"/>
                    </a:cubicBezTo>
                    <a:cubicBezTo>
                      <a:pt x="33" y="61"/>
                      <a:pt x="34" y="61"/>
                      <a:pt x="34" y="61"/>
                    </a:cubicBezTo>
                    <a:cubicBezTo>
                      <a:pt x="36" y="66"/>
                      <a:pt x="36" y="66"/>
                      <a:pt x="36" y="66"/>
                    </a:cubicBezTo>
                    <a:cubicBezTo>
                      <a:pt x="37" y="66"/>
                      <a:pt x="39" y="65"/>
                      <a:pt x="40" y="65"/>
                    </a:cubicBezTo>
                    <a:cubicBezTo>
                      <a:pt x="40" y="60"/>
                      <a:pt x="40" y="60"/>
                      <a:pt x="40" y="60"/>
                    </a:cubicBezTo>
                    <a:cubicBezTo>
                      <a:pt x="41" y="60"/>
                      <a:pt x="41" y="59"/>
                      <a:pt x="42" y="59"/>
                    </a:cubicBezTo>
                    <a:cubicBezTo>
                      <a:pt x="45" y="63"/>
                      <a:pt x="45" y="63"/>
                      <a:pt x="45" y="63"/>
                    </a:cubicBezTo>
                    <a:cubicBezTo>
                      <a:pt x="46" y="63"/>
                      <a:pt x="47" y="62"/>
                      <a:pt x="49" y="61"/>
                    </a:cubicBezTo>
                    <a:cubicBezTo>
                      <a:pt x="47" y="56"/>
                      <a:pt x="47" y="56"/>
                      <a:pt x="47" y="56"/>
                    </a:cubicBezTo>
                    <a:cubicBezTo>
                      <a:pt x="48" y="56"/>
                      <a:pt x="48" y="56"/>
                      <a:pt x="49" y="55"/>
                    </a:cubicBezTo>
                    <a:cubicBezTo>
                      <a:pt x="52" y="58"/>
                      <a:pt x="52" y="58"/>
                      <a:pt x="52" y="58"/>
                    </a:cubicBezTo>
                    <a:cubicBezTo>
                      <a:pt x="53" y="57"/>
                      <a:pt x="55" y="56"/>
                      <a:pt x="56" y="55"/>
                    </a:cubicBezTo>
                    <a:cubicBezTo>
                      <a:pt x="53" y="51"/>
                      <a:pt x="53" y="51"/>
                      <a:pt x="53" y="51"/>
                    </a:cubicBezTo>
                    <a:cubicBezTo>
                      <a:pt x="53" y="50"/>
                      <a:pt x="54" y="50"/>
                      <a:pt x="54" y="49"/>
                    </a:cubicBezTo>
                    <a:cubicBezTo>
                      <a:pt x="58" y="51"/>
                      <a:pt x="58" y="51"/>
                      <a:pt x="58" y="51"/>
                    </a:cubicBezTo>
                    <a:cubicBezTo>
                      <a:pt x="59" y="50"/>
                      <a:pt x="60" y="48"/>
                      <a:pt x="60" y="47"/>
                    </a:cubicBezTo>
                    <a:cubicBezTo>
                      <a:pt x="57" y="44"/>
                      <a:pt x="57" y="44"/>
                      <a:pt x="57" y="44"/>
                    </a:cubicBezTo>
                    <a:cubicBezTo>
                      <a:pt x="57" y="43"/>
                      <a:pt x="57" y="43"/>
                      <a:pt x="57" y="42"/>
                    </a:cubicBezTo>
                    <a:cubicBezTo>
                      <a:pt x="62" y="42"/>
                      <a:pt x="62" y="42"/>
                      <a:pt x="62" y="42"/>
                    </a:cubicBezTo>
                    <a:cubicBezTo>
                      <a:pt x="63" y="41"/>
                      <a:pt x="63" y="39"/>
                      <a:pt x="63" y="38"/>
                    </a:cubicBezTo>
                    <a:cubicBezTo>
                      <a:pt x="59" y="36"/>
                      <a:pt x="59" y="36"/>
                      <a:pt x="59" y="36"/>
                    </a:cubicBezTo>
                    <a:cubicBezTo>
                      <a:pt x="59" y="35"/>
                      <a:pt x="59" y="35"/>
                      <a:pt x="59" y="34"/>
                    </a:cubicBezTo>
                    <a:lnTo>
                      <a:pt x="63" y="33"/>
                    </a:lnTo>
                    <a:close/>
                    <a:moveTo>
                      <a:pt x="32" y="57"/>
                    </a:moveTo>
                    <a:cubicBezTo>
                      <a:pt x="19" y="57"/>
                      <a:pt x="8" y="46"/>
                      <a:pt x="8" y="33"/>
                    </a:cubicBezTo>
                    <a:cubicBezTo>
                      <a:pt x="8" y="19"/>
                      <a:pt x="19" y="8"/>
                      <a:pt x="32" y="8"/>
                    </a:cubicBezTo>
                    <a:cubicBezTo>
                      <a:pt x="45" y="8"/>
                      <a:pt x="55" y="19"/>
                      <a:pt x="55" y="33"/>
                    </a:cubicBezTo>
                    <a:cubicBezTo>
                      <a:pt x="55" y="46"/>
                      <a:pt x="45" y="57"/>
                      <a:pt x="32" y="57"/>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2" name="Freeform 21"/>
              <p:cNvSpPr>
                <a:spLocks noEditPoints="1"/>
              </p:cNvSpPr>
              <p:nvPr/>
            </p:nvSpPr>
            <p:spPr bwMode="auto">
              <a:xfrm>
                <a:off x="1143000" y="2708276"/>
                <a:ext cx="47625" cy="50800"/>
              </a:xfrm>
              <a:custGeom>
                <a:avLst/>
                <a:gdLst>
                  <a:gd name="T0" fmla="*/ 23 w 45"/>
                  <a:gd name="T1" fmla="*/ 0 h 48"/>
                  <a:gd name="T2" fmla="*/ 0 w 45"/>
                  <a:gd name="T3" fmla="*/ 24 h 48"/>
                  <a:gd name="T4" fmla="*/ 23 w 45"/>
                  <a:gd name="T5" fmla="*/ 48 h 48"/>
                  <a:gd name="T6" fmla="*/ 45 w 45"/>
                  <a:gd name="T7" fmla="*/ 24 h 48"/>
                  <a:gd name="T8" fmla="*/ 23 w 45"/>
                  <a:gd name="T9" fmla="*/ 0 h 48"/>
                  <a:gd name="T10" fmla="*/ 23 w 45"/>
                  <a:gd name="T11" fmla="*/ 44 h 48"/>
                  <a:gd name="T12" fmla="*/ 4 w 45"/>
                  <a:gd name="T13" fmla="*/ 24 h 48"/>
                  <a:gd name="T14" fmla="*/ 23 w 45"/>
                  <a:gd name="T15" fmla="*/ 4 h 48"/>
                  <a:gd name="T16" fmla="*/ 42 w 45"/>
                  <a:gd name="T17" fmla="*/ 24 h 48"/>
                  <a:gd name="T18" fmla="*/ 23 w 45"/>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8">
                    <a:moveTo>
                      <a:pt x="23" y="0"/>
                    </a:moveTo>
                    <a:cubicBezTo>
                      <a:pt x="10" y="0"/>
                      <a:pt x="0" y="11"/>
                      <a:pt x="0" y="24"/>
                    </a:cubicBezTo>
                    <a:cubicBezTo>
                      <a:pt x="0" y="37"/>
                      <a:pt x="10" y="48"/>
                      <a:pt x="23" y="48"/>
                    </a:cubicBezTo>
                    <a:cubicBezTo>
                      <a:pt x="35" y="48"/>
                      <a:pt x="45" y="37"/>
                      <a:pt x="45" y="24"/>
                    </a:cubicBezTo>
                    <a:cubicBezTo>
                      <a:pt x="45" y="11"/>
                      <a:pt x="35" y="0"/>
                      <a:pt x="23" y="0"/>
                    </a:cubicBezTo>
                    <a:close/>
                    <a:moveTo>
                      <a:pt x="23" y="44"/>
                    </a:moveTo>
                    <a:cubicBezTo>
                      <a:pt x="12" y="44"/>
                      <a:pt x="4" y="35"/>
                      <a:pt x="4" y="24"/>
                    </a:cubicBezTo>
                    <a:cubicBezTo>
                      <a:pt x="4" y="13"/>
                      <a:pt x="12" y="4"/>
                      <a:pt x="23" y="4"/>
                    </a:cubicBezTo>
                    <a:cubicBezTo>
                      <a:pt x="33" y="4"/>
                      <a:pt x="42" y="13"/>
                      <a:pt x="42" y="24"/>
                    </a:cubicBezTo>
                    <a:cubicBezTo>
                      <a:pt x="42" y="35"/>
                      <a:pt x="33" y="44"/>
                      <a:pt x="23" y="4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3" name="Freeform 22"/>
              <p:cNvSpPr>
                <a:spLocks noEditPoints="1"/>
              </p:cNvSpPr>
              <p:nvPr/>
            </p:nvSpPr>
            <p:spPr bwMode="auto">
              <a:xfrm>
                <a:off x="1041400" y="2400301"/>
                <a:ext cx="34925" cy="38100"/>
              </a:xfrm>
              <a:custGeom>
                <a:avLst/>
                <a:gdLst>
                  <a:gd name="T0" fmla="*/ 34 w 34"/>
                  <a:gd name="T1" fmla="*/ 15 h 36"/>
                  <a:gd name="T2" fmla="*/ 31 w 34"/>
                  <a:gd name="T3" fmla="*/ 13 h 36"/>
                  <a:gd name="T4" fmla="*/ 32 w 34"/>
                  <a:gd name="T5" fmla="*/ 10 h 36"/>
                  <a:gd name="T6" fmla="*/ 29 w 34"/>
                  <a:gd name="T7" fmla="*/ 9 h 36"/>
                  <a:gd name="T8" fmla="*/ 29 w 34"/>
                  <a:gd name="T9" fmla="*/ 6 h 36"/>
                  <a:gd name="T10" fmla="*/ 26 w 34"/>
                  <a:gd name="T11" fmla="*/ 6 h 36"/>
                  <a:gd name="T12" fmla="*/ 26 w 34"/>
                  <a:gd name="T13" fmla="*/ 3 h 36"/>
                  <a:gd name="T14" fmla="*/ 22 w 34"/>
                  <a:gd name="T15" fmla="*/ 4 h 36"/>
                  <a:gd name="T16" fmla="*/ 21 w 34"/>
                  <a:gd name="T17" fmla="*/ 1 h 36"/>
                  <a:gd name="T18" fmla="*/ 18 w 34"/>
                  <a:gd name="T19" fmla="*/ 3 h 36"/>
                  <a:gd name="T20" fmla="*/ 16 w 34"/>
                  <a:gd name="T21" fmla="*/ 0 h 36"/>
                  <a:gd name="T22" fmla="*/ 14 w 34"/>
                  <a:gd name="T23" fmla="*/ 3 h 36"/>
                  <a:gd name="T24" fmla="*/ 12 w 34"/>
                  <a:gd name="T25" fmla="*/ 1 h 36"/>
                  <a:gd name="T26" fmla="*/ 10 w 34"/>
                  <a:gd name="T27" fmla="*/ 5 h 36"/>
                  <a:gd name="T28" fmla="*/ 7 w 34"/>
                  <a:gd name="T29" fmla="*/ 4 h 36"/>
                  <a:gd name="T30" fmla="*/ 7 w 34"/>
                  <a:gd name="T31" fmla="*/ 8 h 36"/>
                  <a:gd name="T32" fmla="*/ 4 w 34"/>
                  <a:gd name="T33" fmla="*/ 7 h 36"/>
                  <a:gd name="T34" fmla="*/ 4 w 34"/>
                  <a:gd name="T35" fmla="*/ 11 h 36"/>
                  <a:gd name="T36" fmla="*/ 2 w 34"/>
                  <a:gd name="T37" fmla="*/ 12 h 36"/>
                  <a:gd name="T38" fmla="*/ 3 w 34"/>
                  <a:gd name="T39" fmla="*/ 15 h 36"/>
                  <a:gd name="T40" fmla="*/ 0 w 34"/>
                  <a:gd name="T41" fmla="*/ 16 h 36"/>
                  <a:gd name="T42" fmla="*/ 3 w 34"/>
                  <a:gd name="T43" fmla="*/ 19 h 36"/>
                  <a:gd name="T44" fmla="*/ 1 w 34"/>
                  <a:gd name="T45" fmla="*/ 21 h 36"/>
                  <a:gd name="T46" fmla="*/ 1 w 34"/>
                  <a:gd name="T47" fmla="*/ 24 h 36"/>
                  <a:gd name="T48" fmla="*/ 4 w 34"/>
                  <a:gd name="T49" fmla="*/ 25 h 36"/>
                  <a:gd name="T50" fmla="*/ 3 w 34"/>
                  <a:gd name="T51" fmla="*/ 28 h 36"/>
                  <a:gd name="T52" fmla="*/ 6 w 34"/>
                  <a:gd name="T53" fmla="*/ 28 h 36"/>
                  <a:gd name="T54" fmla="*/ 7 w 34"/>
                  <a:gd name="T55" fmla="*/ 32 h 36"/>
                  <a:gd name="T56" fmla="*/ 10 w 34"/>
                  <a:gd name="T57" fmla="*/ 31 h 36"/>
                  <a:gd name="T58" fmla="*/ 11 w 34"/>
                  <a:gd name="T59" fmla="*/ 34 h 36"/>
                  <a:gd name="T60" fmla="*/ 13 w 34"/>
                  <a:gd name="T61" fmla="*/ 33 h 36"/>
                  <a:gd name="T62" fmla="*/ 16 w 34"/>
                  <a:gd name="T63" fmla="*/ 36 h 36"/>
                  <a:gd name="T64" fmla="*/ 17 w 34"/>
                  <a:gd name="T65" fmla="*/ 33 h 36"/>
                  <a:gd name="T66" fmla="*/ 20 w 34"/>
                  <a:gd name="T67" fmla="*/ 35 h 36"/>
                  <a:gd name="T68" fmla="*/ 22 w 34"/>
                  <a:gd name="T69" fmla="*/ 32 h 36"/>
                  <a:gd name="T70" fmla="*/ 25 w 34"/>
                  <a:gd name="T71" fmla="*/ 34 h 36"/>
                  <a:gd name="T72" fmla="*/ 25 w 34"/>
                  <a:gd name="T73" fmla="*/ 31 h 36"/>
                  <a:gd name="T74" fmla="*/ 29 w 34"/>
                  <a:gd name="T75" fmla="*/ 31 h 36"/>
                  <a:gd name="T76" fmla="*/ 28 w 34"/>
                  <a:gd name="T77" fmla="*/ 28 h 36"/>
                  <a:gd name="T78" fmla="*/ 32 w 34"/>
                  <a:gd name="T79" fmla="*/ 27 h 36"/>
                  <a:gd name="T80" fmla="*/ 30 w 34"/>
                  <a:gd name="T81" fmla="*/ 24 h 36"/>
                  <a:gd name="T82" fmla="*/ 34 w 34"/>
                  <a:gd name="T83" fmla="*/ 22 h 36"/>
                  <a:gd name="T84" fmla="*/ 31 w 34"/>
                  <a:gd name="T85" fmla="*/ 20 h 36"/>
                  <a:gd name="T86" fmla="*/ 34 w 34"/>
                  <a:gd name="T87" fmla="*/ 17 h 36"/>
                  <a:gd name="T88" fmla="*/ 31 w 34"/>
                  <a:gd name="T89" fmla="*/ 16 h 36"/>
                  <a:gd name="T90" fmla="*/ 20 w 34"/>
                  <a:gd name="T91" fmla="*/ 31 h 36"/>
                  <a:gd name="T92" fmla="*/ 15 w 34"/>
                  <a:gd name="T93" fmla="*/ 5 h 36"/>
                  <a:gd name="T94" fmla="*/ 20 w 34"/>
                  <a:gd name="T95"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36">
                    <a:moveTo>
                      <a:pt x="34" y="15"/>
                    </a:moveTo>
                    <a:cubicBezTo>
                      <a:pt x="34" y="15"/>
                      <a:pt x="34" y="15"/>
                      <a:pt x="34" y="15"/>
                    </a:cubicBezTo>
                    <a:cubicBezTo>
                      <a:pt x="34" y="14"/>
                      <a:pt x="33" y="13"/>
                      <a:pt x="33" y="12"/>
                    </a:cubicBezTo>
                    <a:cubicBezTo>
                      <a:pt x="31" y="13"/>
                      <a:pt x="31" y="13"/>
                      <a:pt x="31" y="13"/>
                    </a:cubicBezTo>
                    <a:cubicBezTo>
                      <a:pt x="30" y="12"/>
                      <a:pt x="30" y="12"/>
                      <a:pt x="30" y="12"/>
                    </a:cubicBezTo>
                    <a:cubicBezTo>
                      <a:pt x="32" y="10"/>
                      <a:pt x="32" y="10"/>
                      <a:pt x="32" y="10"/>
                    </a:cubicBezTo>
                    <a:cubicBezTo>
                      <a:pt x="32" y="9"/>
                      <a:pt x="31" y="8"/>
                      <a:pt x="31" y="8"/>
                    </a:cubicBezTo>
                    <a:cubicBezTo>
                      <a:pt x="29" y="9"/>
                      <a:pt x="29" y="9"/>
                      <a:pt x="29" y="9"/>
                    </a:cubicBezTo>
                    <a:cubicBezTo>
                      <a:pt x="28" y="9"/>
                      <a:pt x="28" y="8"/>
                      <a:pt x="28" y="8"/>
                    </a:cubicBezTo>
                    <a:cubicBezTo>
                      <a:pt x="29" y="6"/>
                      <a:pt x="29" y="6"/>
                      <a:pt x="29" y="6"/>
                    </a:cubicBezTo>
                    <a:cubicBezTo>
                      <a:pt x="29" y="5"/>
                      <a:pt x="28" y="5"/>
                      <a:pt x="28" y="4"/>
                    </a:cubicBezTo>
                    <a:cubicBezTo>
                      <a:pt x="26" y="6"/>
                      <a:pt x="26" y="6"/>
                      <a:pt x="26" y="6"/>
                    </a:cubicBezTo>
                    <a:cubicBezTo>
                      <a:pt x="25" y="6"/>
                      <a:pt x="25" y="5"/>
                      <a:pt x="25" y="5"/>
                    </a:cubicBezTo>
                    <a:cubicBezTo>
                      <a:pt x="26" y="3"/>
                      <a:pt x="26" y="3"/>
                      <a:pt x="26" y="3"/>
                    </a:cubicBezTo>
                    <a:cubicBezTo>
                      <a:pt x="25" y="2"/>
                      <a:pt x="24" y="2"/>
                      <a:pt x="23" y="2"/>
                    </a:cubicBezTo>
                    <a:cubicBezTo>
                      <a:pt x="22" y="4"/>
                      <a:pt x="22" y="4"/>
                      <a:pt x="22" y="4"/>
                    </a:cubicBezTo>
                    <a:cubicBezTo>
                      <a:pt x="22" y="4"/>
                      <a:pt x="21" y="4"/>
                      <a:pt x="21" y="4"/>
                    </a:cubicBezTo>
                    <a:cubicBezTo>
                      <a:pt x="21" y="1"/>
                      <a:pt x="21" y="1"/>
                      <a:pt x="21" y="1"/>
                    </a:cubicBezTo>
                    <a:cubicBezTo>
                      <a:pt x="20" y="1"/>
                      <a:pt x="20" y="1"/>
                      <a:pt x="19" y="1"/>
                    </a:cubicBezTo>
                    <a:cubicBezTo>
                      <a:pt x="18" y="3"/>
                      <a:pt x="18" y="3"/>
                      <a:pt x="18" y="3"/>
                    </a:cubicBezTo>
                    <a:cubicBezTo>
                      <a:pt x="18" y="3"/>
                      <a:pt x="17" y="3"/>
                      <a:pt x="17" y="3"/>
                    </a:cubicBezTo>
                    <a:cubicBezTo>
                      <a:pt x="16" y="0"/>
                      <a:pt x="16" y="0"/>
                      <a:pt x="16" y="0"/>
                    </a:cubicBezTo>
                    <a:cubicBezTo>
                      <a:pt x="16" y="1"/>
                      <a:pt x="15" y="1"/>
                      <a:pt x="14" y="1"/>
                    </a:cubicBezTo>
                    <a:cubicBezTo>
                      <a:pt x="14" y="3"/>
                      <a:pt x="14" y="3"/>
                      <a:pt x="14" y="3"/>
                    </a:cubicBezTo>
                    <a:cubicBezTo>
                      <a:pt x="14" y="3"/>
                      <a:pt x="13" y="4"/>
                      <a:pt x="13" y="4"/>
                    </a:cubicBezTo>
                    <a:cubicBezTo>
                      <a:pt x="12" y="1"/>
                      <a:pt x="12" y="1"/>
                      <a:pt x="12" y="1"/>
                    </a:cubicBezTo>
                    <a:cubicBezTo>
                      <a:pt x="11" y="2"/>
                      <a:pt x="10" y="2"/>
                      <a:pt x="9" y="2"/>
                    </a:cubicBezTo>
                    <a:cubicBezTo>
                      <a:pt x="10" y="5"/>
                      <a:pt x="10" y="5"/>
                      <a:pt x="10" y="5"/>
                    </a:cubicBezTo>
                    <a:cubicBezTo>
                      <a:pt x="10" y="5"/>
                      <a:pt x="9" y="5"/>
                      <a:pt x="9" y="6"/>
                    </a:cubicBezTo>
                    <a:cubicBezTo>
                      <a:pt x="7" y="4"/>
                      <a:pt x="7" y="4"/>
                      <a:pt x="7" y="4"/>
                    </a:cubicBezTo>
                    <a:cubicBezTo>
                      <a:pt x="7" y="4"/>
                      <a:pt x="6" y="5"/>
                      <a:pt x="6" y="5"/>
                    </a:cubicBezTo>
                    <a:cubicBezTo>
                      <a:pt x="7" y="8"/>
                      <a:pt x="7" y="8"/>
                      <a:pt x="7" y="8"/>
                    </a:cubicBezTo>
                    <a:cubicBezTo>
                      <a:pt x="7" y="8"/>
                      <a:pt x="6" y="8"/>
                      <a:pt x="6" y="8"/>
                    </a:cubicBezTo>
                    <a:cubicBezTo>
                      <a:pt x="4" y="7"/>
                      <a:pt x="4" y="7"/>
                      <a:pt x="4" y="7"/>
                    </a:cubicBezTo>
                    <a:cubicBezTo>
                      <a:pt x="3" y="8"/>
                      <a:pt x="3" y="9"/>
                      <a:pt x="3" y="9"/>
                    </a:cubicBezTo>
                    <a:cubicBezTo>
                      <a:pt x="4" y="11"/>
                      <a:pt x="4" y="11"/>
                      <a:pt x="4" y="11"/>
                    </a:cubicBezTo>
                    <a:cubicBezTo>
                      <a:pt x="4" y="11"/>
                      <a:pt x="4" y="12"/>
                      <a:pt x="4" y="12"/>
                    </a:cubicBezTo>
                    <a:cubicBezTo>
                      <a:pt x="2" y="12"/>
                      <a:pt x="2" y="12"/>
                      <a:pt x="2" y="12"/>
                    </a:cubicBezTo>
                    <a:cubicBezTo>
                      <a:pt x="1" y="12"/>
                      <a:pt x="1" y="13"/>
                      <a:pt x="1" y="14"/>
                    </a:cubicBezTo>
                    <a:cubicBezTo>
                      <a:pt x="3" y="15"/>
                      <a:pt x="3" y="15"/>
                      <a:pt x="3" y="15"/>
                    </a:cubicBezTo>
                    <a:cubicBezTo>
                      <a:pt x="3" y="15"/>
                      <a:pt x="3" y="16"/>
                      <a:pt x="3" y="16"/>
                    </a:cubicBezTo>
                    <a:cubicBezTo>
                      <a:pt x="0" y="16"/>
                      <a:pt x="0" y="16"/>
                      <a:pt x="0" y="16"/>
                    </a:cubicBezTo>
                    <a:cubicBezTo>
                      <a:pt x="0" y="17"/>
                      <a:pt x="0" y="18"/>
                      <a:pt x="0" y="19"/>
                    </a:cubicBezTo>
                    <a:cubicBezTo>
                      <a:pt x="3" y="19"/>
                      <a:pt x="3" y="19"/>
                      <a:pt x="3" y="19"/>
                    </a:cubicBezTo>
                    <a:cubicBezTo>
                      <a:pt x="3" y="20"/>
                      <a:pt x="3" y="20"/>
                      <a:pt x="3" y="21"/>
                    </a:cubicBezTo>
                    <a:cubicBezTo>
                      <a:pt x="1" y="21"/>
                      <a:pt x="1" y="21"/>
                      <a:pt x="1" y="21"/>
                    </a:cubicBezTo>
                    <a:cubicBezTo>
                      <a:pt x="1" y="22"/>
                      <a:pt x="1" y="22"/>
                      <a:pt x="1" y="22"/>
                    </a:cubicBezTo>
                    <a:cubicBezTo>
                      <a:pt x="1" y="22"/>
                      <a:pt x="1" y="23"/>
                      <a:pt x="1" y="24"/>
                    </a:cubicBezTo>
                    <a:cubicBezTo>
                      <a:pt x="4" y="24"/>
                      <a:pt x="4" y="24"/>
                      <a:pt x="4" y="24"/>
                    </a:cubicBezTo>
                    <a:cubicBezTo>
                      <a:pt x="4" y="24"/>
                      <a:pt x="4" y="24"/>
                      <a:pt x="4" y="25"/>
                    </a:cubicBezTo>
                    <a:cubicBezTo>
                      <a:pt x="2" y="26"/>
                      <a:pt x="2" y="26"/>
                      <a:pt x="2" y="26"/>
                    </a:cubicBezTo>
                    <a:cubicBezTo>
                      <a:pt x="3" y="27"/>
                      <a:pt x="3" y="28"/>
                      <a:pt x="3" y="28"/>
                    </a:cubicBezTo>
                    <a:cubicBezTo>
                      <a:pt x="6" y="27"/>
                      <a:pt x="6" y="27"/>
                      <a:pt x="6" y="27"/>
                    </a:cubicBezTo>
                    <a:cubicBezTo>
                      <a:pt x="6" y="28"/>
                      <a:pt x="6" y="28"/>
                      <a:pt x="6" y="28"/>
                    </a:cubicBezTo>
                    <a:cubicBezTo>
                      <a:pt x="5" y="30"/>
                      <a:pt x="5" y="30"/>
                      <a:pt x="5" y="30"/>
                    </a:cubicBezTo>
                    <a:cubicBezTo>
                      <a:pt x="6" y="31"/>
                      <a:pt x="6" y="31"/>
                      <a:pt x="7" y="32"/>
                    </a:cubicBezTo>
                    <a:cubicBezTo>
                      <a:pt x="9" y="30"/>
                      <a:pt x="9" y="30"/>
                      <a:pt x="9" y="30"/>
                    </a:cubicBezTo>
                    <a:cubicBezTo>
                      <a:pt x="9" y="30"/>
                      <a:pt x="9" y="31"/>
                      <a:pt x="10" y="31"/>
                    </a:cubicBezTo>
                    <a:cubicBezTo>
                      <a:pt x="9" y="33"/>
                      <a:pt x="9" y="33"/>
                      <a:pt x="9" y="33"/>
                    </a:cubicBezTo>
                    <a:cubicBezTo>
                      <a:pt x="10" y="34"/>
                      <a:pt x="10" y="34"/>
                      <a:pt x="11" y="34"/>
                    </a:cubicBezTo>
                    <a:cubicBezTo>
                      <a:pt x="12" y="32"/>
                      <a:pt x="12" y="32"/>
                      <a:pt x="12" y="32"/>
                    </a:cubicBezTo>
                    <a:cubicBezTo>
                      <a:pt x="13" y="32"/>
                      <a:pt x="13" y="33"/>
                      <a:pt x="13" y="33"/>
                    </a:cubicBezTo>
                    <a:cubicBezTo>
                      <a:pt x="13" y="35"/>
                      <a:pt x="13" y="35"/>
                      <a:pt x="13" y="35"/>
                    </a:cubicBezTo>
                    <a:cubicBezTo>
                      <a:pt x="14" y="35"/>
                      <a:pt x="15" y="36"/>
                      <a:pt x="16" y="36"/>
                    </a:cubicBezTo>
                    <a:cubicBezTo>
                      <a:pt x="16" y="33"/>
                      <a:pt x="16" y="33"/>
                      <a:pt x="16" y="33"/>
                    </a:cubicBezTo>
                    <a:cubicBezTo>
                      <a:pt x="17" y="33"/>
                      <a:pt x="17" y="33"/>
                      <a:pt x="17" y="33"/>
                    </a:cubicBezTo>
                    <a:cubicBezTo>
                      <a:pt x="18" y="36"/>
                      <a:pt x="18" y="36"/>
                      <a:pt x="18" y="36"/>
                    </a:cubicBezTo>
                    <a:cubicBezTo>
                      <a:pt x="19" y="36"/>
                      <a:pt x="20" y="36"/>
                      <a:pt x="20" y="35"/>
                    </a:cubicBezTo>
                    <a:cubicBezTo>
                      <a:pt x="20" y="33"/>
                      <a:pt x="20" y="33"/>
                      <a:pt x="20" y="33"/>
                    </a:cubicBezTo>
                    <a:cubicBezTo>
                      <a:pt x="21" y="33"/>
                      <a:pt x="21" y="33"/>
                      <a:pt x="22" y="32"/>
                    </a:cubicBezTo>
                    <a:cubicBezTo>
                      <a:pt x="23" y="35"/>
                      <a:pt x="23" y="35"/>
                      <a:pt x="23" y="35"/>
                    </a:cubicBezTo>
                    <a:cubicBezTo>
                      <a:pt x="24" y="34"/>
                      <a:pt x="24" y="34"/>
                      <a:pt x="25" y="34"/>
                    </a:cubicBezTo>
                    <a:cubicBezTo>
                      <a:pt x="24" y="31"/>
                      <a:pt x="24" y="31"/>
                      <a:pt x="24" y="31"/>
                    </a:cubicBezTo>
                    <a:cubicBezTo>
                      <a:pt x="25" y="31"/>
                      <a:pt x="25" y="31"/>
                      <a:pt x="25" y="31"/>
                    </a:cubicBezTo>
                    <a:cubicBezTo>
                      <a:pt x="27" y="32"/>
                      <a:pt x="27" y="32"/>
                      <a:pt x="27" y="32"/>
                    </a:cubicBezTo>
                    <a:cubicBezTo>
                      <a:pt x="28" y="32"/>
                      <a:pt x="28" y="31"/>
                      <a:pt x="29" y="31"/>
                    </a:cubicBezTo>
                    <a:cubicBezTo>
                      <a:pt x="27" y="29"/>
                      <a:pt x="27" y="29"/>
                      <a:pt x="27" y="29"/>
                    </a:cubicBezTo>
                    <a:cubicBezTo>
                      <a:pt x="28" y="28"/>
                      <a:pt x="28" y="28"/>
                      <a:pt x="28" y="28"/>
                    </a:cubicBezTo>
                    <a:cubicBezTo>
                      <a:pt x="30" y="29"/>
                      <a:pt x="30" y="29"/>
                      <a:pt x="30" y="29"/>
                    </a:cubicBezTo>
                    <a:cubicBezTo>
                      <a:pt x="31" y="28"/>
                      <a:pt x="31" y="28"/>
                      <a:pt x="32" y="27"/>
                    </a:cubicBezTo>
                    <a:cubicBezTo>
                      <a:pt x="30" y="25"/>
                      <a:pt x="30" y="25"/>
                      <a:pt x="30" y="25"/>
                    </a:cubicBezTo>
                    <a:cubicBezTo>
                      <a:pt x="30" y="25"/>
                      <a:pt x="30" y="24"/>
                      <a:pt x="30" y="24"/>
                    </a:cubicBezTo>
                    <a:cubicBezTo>
                      <a:pt x="33" y="25"/>
                      <a:pt x="33" y="25"/>
                      <a:pt x="33" y="25"/>
                    </a:cubicBezTo>
                    <a:cubicBezTo>
                      <a:pt x="33" y="24"/>
                      <a:pt x="33" y="23"/>
                      <a:pt x="34" y="22"/>
                    </a:cubicBezTo>
                    <a:cubicBezTo>
                      <a:pt x="31" y="21"/>
                      <a:pt x="31" y="21"/>
                      <a:pt x="31" y="21"/>
                    </a:cubicBezTo>
                    <a:cubicBezTo>
                      <a:pt x="31" y="21"/>
                      <a:pt x="31" y="20"/>
                      <a:pt x="31" y="20"/>
                    </a:cubicBezTo>
                    <a:cubicBezTo>
                      <a:pt x="34" y="20"/>
                      <a:pt x="34" y="20"/>
                      <a:pt x="34" y="20"/>
                    </a:cubicBezTo>
                    <a:cubicBezTo>
                      <a:pt x="34" y="19"/>
                      <a:pt x="34" y="18"/>
                      <a:pt x="34" y="17"/>
                    </a:cubicBezTo>
                    <a:cubicBezTo>
                      <a:pt x="32" y="17"/>
                      <a:pt x="32" y="17"/>
                      <a:pt x="32" y="17"/>
                    </a:cubicBezTo>
                    <a:cubicBezTo>
                      <a:pt x="32" y="16"/>
                      <a:pt x="31" y="16"/>
                      <a:pt x="31" y="16"/>
                    </a:cubicBezTo>
                    <a:lnTo>
                      <a:pt x="34" y="15"/>
                    </a:lnTo>
                    <a:close/>
                    <a:moveTo>
                      <a:pt x="20" y="31"/>
                    </a:moveTo>
                    <a:cubicBezTo>
                      <a:pt x="13" y="32"/>
                      <a:pt x="6" y="28"/>
                      <a:pt x="5" y="21"/>
                    </a:cubicBezTo>
                    <a:cubicBezTo>
                      <a:pt x="4" y="14"/>
                      <a:pt x="8" y="7"/>
                      <a:pt x="15" y="5"/>
                    </a:cubicBezTo>
                    <a:cubicBezTo>
                      <a:pt x="21" y="4"/>
                      <a:pt x="28" y="8"/>
                      <a:pt x="29" y="15"/>
                    </a:cubicBezTo>
                    <a:cubicBezTo>
                      <a:pt x="31" y="23"/>
                      <a:pt x="26" y="29"/>
                      <a:pt x="20" y="3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4" name="Freeform 23"/>
              <p:cNvSpPr>
                <a:spLocks noEditPoints="1"/>
              </p:cNvSpPr>
              <p:nvPr/>
            </p:nvSpPr>
            <p:spPr bwMode="auto">
              <a:xfrm>
                <a:off x="1044575" y="2405063"/>
                <a:ext cx="28575" cy="30163"/>
              </a:xfrm>
              <a:custGeom>
                <a:avLst/>
                <a:gdLst>
                  <a:gd name="T0" fmla="*/ 11 w 26"/>
                  <a:gd name="T1" fmla="*/ 2 h 28"/>
                  <a:gd name="T2" fmla="*/ 1 w 26"/>
                  <a:gd name="T3" fmla="*/ 17 h 28"/>
                  <a:gd name="T4" fmla="*/ 16 w 26"/>
                  <a:gd name="T5" fmla="*/ 26 h 28"/>
                  <a:gd name="T6" fmla="*/ 25 w 26"/>
                  <a:gd name="T7" fmla="*/ 12 h 28"/>
                  <a:gd name="T8" fmla="*/ 11 w 26"/>
                  <a:gd name="T9" fmla="*/ 2 h 28"/>
                  <a:gd name="T10" fmla="*/ 15 w 26"/>
                  <a:gd name="T11" fmla="*/ 24 h 28"/>
                  <a:gd name="T12" fmla="*/ 3 w 26"/>
                  <a:gd name="T13" fmla="*/ 16 h 28"/>
                  <a:gd name="T14" fmla="*/ 11 w 26"/>
                  <a:gd name="T15" fmla="*/ 4 h 28"/>
                  <a:gd name="T16" fmla="*/ 23 w 26"/>
                  <a:gd name="T17" fmla="*/ 12 h 28"/>
                  <a:gd name="T18" fmla="*/ 15 w 26"/>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11" y="2"/>
                    </a:moveTo>
                    <a:cubicBezTo>
                      <a:pt x="4" y="3"/>
                      <a:pt x="0" y="10"/>
                      <a:pt x="1" y="17"/>
                    </a:cubicBezTo>
                    <a:cubicBezTo>
                      <a:pt x="3" y="23"/>
                      <a:pt x="9" y="28"/>
                      <a:pt x="16" y="26"/>
                    </a:cubicBezTo>
                    <a:cubicBezTo>
                      <a:pt x="22" y="25"/>
                      <a:pt x="26" y="18"/>
                      <a:pt x="25" y="12"/>
                    </a:cubicBezTo>
                    <a:cubicBezTo>
                      <a:pt x="24" y="5"/>
                      <a:pt x="17" y="0"/>
                      <a:pt x="11" y="2"/>
                    </a:cubicBezTo>
                    <a:close/>
                    <a:moveTo>
                      <a:pt x="15" y="24"/>
                    </a:moveTo>
                    <a:cubicBezTo>
                      <a:pt x="10" y="26"/>
                      <a:pt x="4" y="22"/>
                      <a:pt x="3" y="16"/>
                    </a:cubicBezTo>
                    <a:cubicBezTo>
                      <a:pt x="2" y="10"/>
                      <a:pt x="6" y="5"/>
                      <a:pt x="11" y="4"/>
                    </a:cubicBezTo>
                    <a:cubicBezTo>
                      <a:pt x="17" y="3"/>
                      <a:pt x="22" y="6"/>
                      <a:pt x="23" y="12"/>
                    </a:cubicBezTo>
                    <a:cubicBezTo>
                      <a:pt x="24" y="18"/>
                      <a:pt x="21" y="23"/>
                      <a:pt x="15" y="24"/>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5" name="Freeform 24"/>
              <p:cNvSpPr>
                <a:spLocks noEditPoints="1"/>
              </p:cNvSpPr>
              <p:nvPr/>
            </p:nvSpPr>
            <p:spPr bwMode="auto">
              <a:xfrm>
                <a:off x="1309688" y="2579688"/>
                <a:ext cx="44450" cy="44450"/>
              </a:xfrm>
              <a:custGeom>
                <a:avLst/>
                <a:gdLst>
                  <a:gd name="T0" fmla="*/ 42 w 42"/>
                  <a:gd name="T1" fmla="*/ 21 h 43"/>
                  <a:gd name="T2" fmla="*/ 39 w 42"/>
                  <a:gd name="T3" fmla="*/ 18 h 43"/>
                  <a:gd name="T4" fmla="*/ 41 w 42"/>
                  <a:gd name="T5" fmla="*/ 15 h 43"/>
                  <a:gd name="T6" fmla="*/ 37 w 42"/>
                  <a:gd name="T7" fmla="*/ 13 h 43"/>
                  <a:gd name="T8" fmla="*/ 39 w 42"/>
                  <a:gd name="T9" fmla="*/ 10 h 43"/>
                  <a:gd name="T10" fmla="*/ 34 w 42"/>
                  <a:gd name="T11" fmla="*/ 9 h 43"/>
                  <a:gd name="T12" fmla="*/ 35 w 42"/>
                  <a:gd name="T13" fmla="*/ 5 h 43"/>
                  <a:gd name="T14" fmla="*/ 30 w 42"/>
                  <a:gd name="T15" fmla="*/ 6 h 43"/>
                  <a:gd name="T16" fmla="*/ 30 w 42"/>
                  <a:gd name="T17" fmla="*/ 2 h 43"/>
                  <a:gd name="T18" fmla="*/ 26 w 42"/>
                  <a:gd name="T19" fmla="*/ 3 h 43"/>
                  <a:gd name="T20" fmla="*/ 24 w 42"/>
                  <a:gd name="T21" fmla="*/ 0 h 43"/>
                  <a:gd name="T22" fmla="*/ 21 w 42"/>
                  <a:gd name="T23" fmla="*/ 3 h 43"/>
                  <a:gd name="T24" fmla="*/ 18 w 42"/>
                  <a:gd name="T25" fmla="*/ 0 h 43"/>
                  <a:gd name="T26" fmla="*/ 16 w 42"/>
                  <a:gd name="T27" fmla="*/ 4 h 43"/>
                  <a:gd name="T28" fmla="*/ 13 w 42"/>
                  <a:gd name="T29" fmla="*/ 2 h 43"/>
                  <a:gd name="T30" fmla="*/ 11 w 42"/>
                  <a:gd name="T31" fmla="*/ 6 h 43"/>
                  <a:gd name="T32" fmla="*/ 8 w 42"/>
                  <a:gd name="T33" fmla="*/ 5 h 43"/>
                  <a:gd name="T34" fmla="*/ 7 w 42"/>
                  <a:gd name="T35" fmla="*/ 10 h 43"/>
                  <a:gd name="T36" fmla="*/ 4 w 42"/>
                  <a:gd name="T37" fmla="*/ 10 h 43"/>
                  <a:gd name="T38" fmla="*/ 5 w 42"/>
                  <a:gd name="T39" fmla="*/ 14 h 43"/>
                  <a:gd name="T40" fmla="*/ 1 w 42"/>
                  <a:gd name="T41" fmla="*/ 15 h 43"/>
                  <a:gd name="T42" fmla="*/ 4 w 42"/>
                  <a:gd name="T43" fmla="*/ 19 h 43"/>
                  <a:gd name="T44" fmla="*/ 0 w 42"/>
                  <a:gd name="T45" fmla="*/ 21 h 43"/>
                  <a:gd name="T46" fmla="*/ 1 w 42"/>
                  <a:gd name="T47" fmla="*/ 24 h 43"/>
                  <a:gd name="T48" fmla="*/ 4 w 42"/>
                  <a:gd name="T49" fmla="*/ 26 h 43"/>
                  <a:gd name="T50" fmla="*/ 2 w 42"/>
                  <a:gd name="T51" fmla="*/ 30 h 43"/>
                  <a:gd name="T52" fmla="*/ 6 w 42"/>
                  <a:gd name="T53" fmla="*/ 31 h 43"/>
                  <a:gd name="T54" fmla="*/ 5 w 42"/>
                  <a:gd name="T55" fmla="*/ 36 h 43"/>
                  <a:gd name="T56" fmla="*/ 9 w 42"/>
                  <a:gd name="T57" fmla="*/ 35 h 43"/>
                  <a:gd name="T58" fmla="*/ 10 w 42"/>
                  <a:gd name="T59" fmla="*/ 40 h 43"/>
                  <a:gd name="T60" fmla="*/ 13 w 42"/>
                  <a:gd name="T61" fmla="*/ 38 h 43"/>
                  <a:gd name="T62" fmla="*/ 15 w 42"/>
                  <a:gd name="T63" fmla="*/ 42 h 43"/>
                  <a:gd name="T64" fmla="*/ 18 w 42"/>
                  <a:gd name="T65" fmla="*/ 40 h 43"/>
                  <a:gd name="T66" fmla="*/ 21 w 42"/>
                  <a:gd name="T67" fmla="*/ 43 h 43"/>
                  <a:gd name="T68" fmla="*/ 23 w 42"/>
                  <a:gd name="T69" fmla="*/ 40 h 43"/>
                  <a:gd name="T70" fmla="*/ 27 w 42"/>
                  <a:gd name="T71" fmla="*/ 42 h 43"/>
                  <a:gd name="T72" fmla="*/ 28 w 42"/>
                  <a:gd name="T73" fmla="*/ 39 h 43"/>
                  <a:gd name="T74" fmla="*/ 32 w 42"/>
                  <a:gd name="T75" fmla="*/ 40 h 43"/>
                  <a:gd name="T76" fmla="*/ 32 w 42"/>
                  <a:gd name="T77" fmla="*/ 36 h 43"/>
                  <a:gd name="T78" fmla="*/ 37 w 42"/>
                  <a:gd name="T79" fmla="*/ 36 h 43"/>
                  <a:gd name="T80" fmla="*/ 36 w 42"/>
                  <a:gd name="T81" fmla="*/ 32 h 43"/>
                  <a:gd name="T82" fmla="*/ 40 w 42"/>
                  <a:gd name="T83" fmla="*/ 31 h 43"/>
                  <a:gd name="T84" fmla="*/ 38 w 42"/>
                  <a:gd name="T85" fmla="*/ 27 h 43"/>
                  <a:gd name="T86" fmla="*/ 42 w 42"/>
                  <a:gd name="T87" fmla="*/ 25 h 43"/>
                  <a:gd name="T88" fmla="*/ 39 w 42"/>
                  <a:gd name="T89" fmla="*/ 22 h 43"/>
                  <a:gd name="T90" fmla="*/ 21 w 42"/>
                  <a:gd name="T91" fmla="*/ 38 h 43"/>
                  <a:gd name="T92" fmla="*/ 21 w 42"/>
                  <a:gd name="T93" fmla="*/ 5 h 43"/>
                  <a:gd name="T94" fmla="*/ 21 w 42"/>
                  <a:gd name="T95"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3">
                    <a:moveTo>
                      <a:pt x="42" y="22"/>
                    </a:moveTo>
                    <a:cubicBezTo>
                      <a:pt x="42" y="22"/>
                      <a:pt x="42" y="21"/>
                      <a:pt x="42" y="21"/>
                    </a:cubicBezTo>
                    <a:cubicBezTo>
                      <a:pt x="42" y="20"/>
                      <a:pt x="42" y="19"/>
                      <a:pt x="42" y="18"/>
                    </a:cubicBezTo>
                    <a:cubicBezTo>
                      <a:pt x="39" y="18"/>
                      <a:pt x="39" y="18"/>
                      <a:pt x="39" y="18"/>
                    </a:cubicBezTo>
                    <a:cubicBezTo>
                      <a:pt x="39" y="18"/>
                      <a:pt x="39" y="17"/>
                      <a:pt x="38" y="17"/>
                    </a:cubicBezTo>
                    <a:cubicBezTo>
                      <a:pt x="41" y="15"/>
                      <a:pt x="41" y="15"/>
                      <a:pt x="41" y="15"/>
                    </a:cubicBezTo>
                    <a:cubicBezTo>
                      <a:pt x="41" y="14"/>
                      <a:pt x="41" y="13"/>
                      <a:pt x="40" y="13"/>
                    </a:cubicBezTo>
                    <a:cubicBezTo>
                      <a:pt x="37" y="13"/>
                      <a:pt x="37" y="13"/>
                      <a:pt x="37" y="13"/>
                    </a:cubicBezTo>
                    <a:cubicBezTo>
                      <a:pt x="37" y="13"/>
                      <a:pt x="37" y="12"/>
                      <a:pt x="37" y="12"/>
                    </a:cubicBezTo>
                    <a:cubicBezTo>
                      <a:pt x="39" y="10"/>
                      <a:pt x="39" y="10"/>
                      <a:pt x="39" y="10"/>
                    </a:cubicBezTo>
                    <a:cubicBezTo>
                      <a:pt x="38" y="9"/>
                      <a:pt x="38" y="8"/>
                      <a:pt x="37" y="7"/>
                    </a:cubicBezTo>
                    <a:cubicBezTo>
                      <a:pt x="34" y="9"/>
                      <a:pt x="34" y="9"/>
                      <a:pt x="34" y="9"/>
                    </a:cubicBezTo>
                    <a:cubicBezTo>
                      <a:pt x="34" y="9"/>
                      <a:pt x="34" y="8"/>
                      <a:pt x="33" y="8"/>
                    </a:cubicBezTo>
                    <a:cubicBezTo>
                      <a:pt x="35" y="5"/>
                      <a:pt x="35" y="5"/>
                      <a:pt x="35" y="5"/>
                    </a:cubicBezTo>
                    <a:cubicBezTo>
                      <a:pt x="34" y="4"/>
                      <a:pt x="33" y="4"/>
                      <a:pt x="33" y="3"/>
                    </a:cubicBezTo>
                    <a:cubicBezTo>
                      <a:pt x="30" y="6"/>
                      <a:pt x="30" y="6"/>
                      <a:pt x="30" y="6"/>
                    </a:cubicBezTo>
                    <a:cubicBezTo>
                      <a:pt x="30" y="5"/>
                      <a:pt x="30" y="5"/>
                      <a:pt x="29" y="5"/>
                    </a:cubicBezTo>
                    <a:cubicBezTo>
                      <a:pt x="30" y="2"/>
                      <a:pt x="30" y="2"/>
                      <a:pt x="30" y="2"/>
                    </a:cubicBezTo>
                    <a:cubicBezTo>
                      <a:pt x="29" y="1"/>
                      <a:pt x="28" y="1"/>
                      <a:pt x="27" y="1"/>
                    </a:cubicBezTo>
                    <a:cubicBezTo>
                      <a:pt x="26" y="3"/>
                      <a:pt x="26" y="3"/>
                      <a:pt x="26" y="3"/>
                    </a:cubicBezTo>
                    <a:cubicBezTo>
                      <a:pt x="25" y="3"/>
                      <a:pt x="25" y="3"/>
                      <a:pt x="24" y="3"/>
                    </a:cubicBezTo>
                    <a:cubicBezTo>
                      <a:pt x="24" y="0"/>
                      <a:pt x="24" y="0"/>
                      <a:pt x="24" y="0"/>
                    </a:cubicBezTo>
                    <a:cubicBezTo>
                      <a:pt x="23" y="0"/>
                      <a:pt x="22" y="0"/>
                      <a:pt x="21" y="0"/>
                    </a:cubicBezTo>
                    <a:cubicBezTo>
                      <a:pt x="21" y="3"/>
                      <a:pt x="21" y="3"/>
                      <a:pt x="21" y="3"/>
                    </a:cubicBezTo>
                    <a:cubicBezTo>
                      <a:pt x="20" y="3"/>
                      <a:pt x="20" y="3"/>
                      <a:pt x="19" y="3"/>
                    </a:cubicBezTo>
                    <a:cubicBezTo>
                      <a:pt x="18" y="0"/>
                      <a:pt x="18" y="0"/>
                      <a:pt x="18" y="0"/>
                    </a:cubicBezTo>
                    <a:cubicBezTo>
                      <a:pt x="17" y="0"/>
                      <a:pt x="16" y="0"/>
                      <a:pt x="15" y="0"/>
                    </a:cubicBezTo>
                    <a:cubicBezTo>
                      <a:pt x="16" y="4"/>
                      <a:pt x="16" y="4"/>
                      <a:pt x="16" y="4"/>
                    </a:cubicBezTo>
                    <a:cubicBezTo>
                      <a:pt x="15" y="4"/>
                      <a:pt x="15" y="4"/>
                      <a:pt x="14" y="4"/>
                    </a:cubicBezTo>
                    <a:cubicBezTo>
                      <a:pt x="13" y="2"/>
                      <a:pt x="13" y="2"/>
                      <a:pt x="13" y="2"/>
                    </a:cubicBezTo>
                    <a:cubicBezTo>
                      <a:pt x="12" y="2"/>
                      <a:pt x="11" y="2"/>
                      <a:pt x="10" y="3"/>
                    </a:cubicBezTo>
                    <a:cubicBezTo>
                      <a:pt x="11" y="6"/>
                      <a:pt x="11" y="6"/>
                      <a:pt x="11" y="6"/>
                    </a:cubicBezTo>
                    <a:cubicBezTo>
                      <a:pt x="11" y="6"/>
                      <a:pt x="10" y="7"/>
                      <a:pt x="10" y="7"/>
                    </a:cubicBezTo>
                    <a:cubicBezTo>
                      <a:pt x="8" y="5"/>
                      <a:pt x="8" y="5"/>
                      <a:pt x="8" y="5"/>
                    </a:cubicBezTo>
                    <a:cubicBezTo>
                      <a:pt x="7" y="6"/>
                      <a:pt x="6" y="6"/>
                      <a:pt x="6" y="7"/>
                    </a:cubicBezTo>
                    <a:cubicBezTo>
                      <a:pt x="7" y="10"/>
                      <a:pt x="7" y="10"/>
                      <a:pt x="7" y="10"/>
                    </a:cubicBezTo>
                    <a:cubicBezTo>
                      <a:pt x="7" y="10"/>
                      <a:pt x="7" y="10"/>
                      <a:pt x="7" y="11"/>
                    </a:cubicBezTo>
                    <a:cubicBezTo>
                      <a:pt x="4" y="10"/>
                      <a:pt x="4" y="10"/>
                      <a:pt x="4" y="10"/>
                    </a:cubicBezTo>
                    <a:cubicBezTo>
                      <a:pt x="3" y="10"/>
                      <a:pt x="3" y="11"/>
                      <a:pt x="2" y="12"/>
                    </a:cubicBezTo>
                    <a:cubicBezTo>
                      <a:pt x="5" y="14"/>
                      <a:pt x="5" y="14"/>
                      <a:pt x="5" y="14"/>
                    </a:cubicBezTo>
                    <a:cubicBezTo>
                      <a:pt x="5" y="15"/>
                      <a:pt x="5" y="15"/>
                      <a:pt x="4" y="16"/>
                    </a:cubicBezTo>
                    <a:cubicBezTo>
                      <a:pt x="1" y="15"/>
                      <a:pt x="1" y="15"/>
                      <a:pt x="1" y="15"/>
                    </a:cubicBezTo>
                    <a:cubicBezTo>
                      <a:pt x="1" y="16"/>
                      <a:pt x="1" y="17"/>
                      <a:pt x="1" y="18"/>
                    </a:cubicBezTo>
                    <a:cubicBezTo>
                      <a:pt x="4" y="19"/>
                      <a:pt x="4" y="19"/>
                      <a:pt x="4" y="19"/>
                    </a:cubicBezTo>
                    <a:cubicBezTo>
                      <a:pt x="4" y="20"/>
                      <a:pt x="3" y="20"/>
                      <a:pt x="3" y="21"/>
                    </a:cubicBezTo>
                    <a:cubicBezTo>
                      <a:pt x="0" y="21"/>
                      <a:pt x="0" y="21"/>
                      <a:pt x="0" y="21"/>
                    </a:cubicBezTo>
                    <a:cubicBezTo>
                      <a:pt x="0" y="21"/>
                      <a:pt x="0" y="21"/>
                      <a:pt x="0" y="21"/>
                    </a:cubicBezTo>
                    <a:cubicBezTo>
                      <a:pt x="0" y="22"/>
                      <a:pt x="0" y="23"/>
                      <a:pt x="1" y="24"/>
                    </a:cubicBezTo>
                    <a:cubicBezTo>
                      <a:pt x="4" y="25"/>
                      <a:pt x="4" y="25"/>
                      <a:pt x="4" y="25"/>
                    </a:cubicBezTo>
                    <a:cubicBezTo>
                      <a:pt x="4" y="25"/>
                      <a:pt x="4" y="26"/>
                      <a:pt x="4" y="26"/>
                    </a:cubicBezTo>
                    <a:cubicBezTo>
                      <a:pt x="1" y="27"/>
                      <a:pt x="1" y="27"/>
                      <a:pt x="1" y="27"/>
                    </a:cubicBezTo>
                    <a:cubicBezTo>
                      <a:pt x="1" y="28"/>
                      <a:pt x="2" y="29"/>
                      <a:pt x="2" y="30"/>
                    </a:cubicBezTo>
                    <a:cubicBezTo>
                      <a:pt x="5" y="30"/>
                      <a:pt x="5" y="30"/>
                      <a:pt x="5" y="30"/>
                    </a:cubicBezTo>
                    <a:cubicBezTo>
                      <a:pt x="5" y="30"/>
                      <a:pt x="6" y="30"/>
                      <a:pt x="6" y="31"/>
                    </a:cubicBezTo>
                    <a:cubicBezTo>
                      <a:pt x="4" y="33"/>
                      <a:pt x="4" y="33"/>
                      <a:pt x="4" y="33"/>
                    </a:cubicBezTo>
                    <a:cubicBezTo>
                      <a:pt x="4" y="34"/>
                      <a:pt x="5" y="35"/>
                      <a:pt x="5" y="36"/>
                    </a:cubicBezTo>
                    <a:cubicBezTo>
                      <a:pt x="8" y="34"/>
                      <a:pt x="8" y="34"/>
                      <a:pt x="8" y="34"/>
                    </a:cubicBezTo>
                    <a:cubicBezTo>
                      <a:pt x="8" y="34"/>
                      <a:pt x="9" y="35"/>
                      <a:pt x="9" y="35"/>
                    </a:cubicBezTo>
                    <a:cubicBezTo>
                      <a:pt x="7" y="38"/>
                      <a:pt x="7" y="38"/>
                      <a:pt x="7" y="38"/>
                    </a:cubicBezTo>
                    <a:cubicBezTo>
                      <a:pt x="8" y="38"/>
                      <a:pt x="9" y="39"/>
                      <a:pt x="10" y="40"/>
                    </a:cubicBezTo>
                    <a:cubicBezTo>
                      <a:pt x="12" y="37"/>
                      <a:pt x="12" y="37"/>
                      <a:pt x="12" y="37"/>
                    </a:cubicBezTo>
                    <a:cubicBezTo>
                      <a:pt x="12" y="38"/>
                      <a:pt x="13" y="38"/>
                      <a:pt x="13" y="38"/>
                    </a:cubicBezTo>
                    <a:cubicBezTo>
                      <a:pt x="12" y="41"/>
                      <a:pt x="12" y="41"/>
                      <a:pt x="12" y="41"/>
                    </a:cubicBezTo>
                    <a:cubicBezTo>
                      <a:pt x="13" y="42"/>
                      <a:pt x="14" y="42"/>
                      <a:pt x="15" y="42"/>
                    </a:cubicBezTo>
                    <a:cubicBezTo>
                      <a:pt x="17" y="39"/>
                      <a:pt x="17" y="39"/>
                      <a:pt x="17" y="39"/>
                    </a:cubicBezTo>
                    <a:cubicBezTo>
                      <a:pt x="17" y="40"/>
                      <a:pt x="18" y="40"/>
                      <a:pt x="18" y="40"/>
                    </a:cubicBezTo>
                    <a:cubicBezTo>
                      <a:pt x="18" y="43"/>
                      <a:pt x="18" y="43"/>
                      <a:pt x="18" y="43"/>
                    </a:cubicBezTo>
                    <a:cubicBezTo>
                      <a:pt x="19" y="43"/>
                      <a:pt x="20" y="43"/>
                      <a:pt x="21" y="43"/>
                    </a:cubicBezTo>
                    <a:cubicBezTo>
                      <a:pt x="22" y="40"/>
                      <a:pt x="22" y="40"/>
                      <a:pt x="22" y="40"/>
                    </a:cubicBezTo>
                    <a:cubicBezTo>
                      <a:pt x="22" y="40"/>
                      <a:pt x="23" y="40"/>
                      <a:pt x="23" y="40"/>
                    </a:cubicBezTo>
                    <a:cubicBezTo>
                      <a:pt x="24" y="43"/>
                      <a:pt x="24" y="43"/>
                      <a:pt x="24" y="43"/>
                    </a:cubicBezTo>
                    <a:cubicBezTo>
                      <a:pt x="25" y="43"/>
                      <a:pt x="26" y="43"/>
                      <a:pt x="27" y="42"/>
                    </a:cubicBezTo>
                    <a:cubicBezTo>
                      <a:pt x="27" y="39"/>
                      <a:pt x="27" y="39"/>
                      <a:pt x="27" y="39"/>
                    </a:cubicBezTo>
                    <a:cubicBezTo>
                      <a:pt x="27" y="39"/>
                      <a:pt x="28" y="39"/>
                      <a:pt x="28" y="39"/>
                    </a:cubicBezTo>
                    <a:cubicBezTo>
                      <a:pt x="30" y="41"/>
                      <a:pt x="30" y="41"/>
                      <a:pt x="30" y="41"/>
                    </a:cubicBezTo>
                    <a:cubicBezTo>
                      <a:pt x="31" y="41"/>
                      <a:pt x="32" y="40"/>
                      <a:pt x="32" y="40"/>
                    </a:cubicBezTo>
                    <a:cubicBezTo>
                      <a:pt x="31" y="37"/>
                      <a:pt x="31" y="37"/>
                      <a:pt x="31" y="37"/>
                    </a:cubicBezTo>
                    <a:cubicBezTo>
                      <a:pt x="32" y="37"/>
                      <a:pt x="32" y="36"/>
                      <a:pt x="32" y="36"/>
                    </a:cubicBezTo>
                    <a:cubicBezTo>
                      <a:pt x="35" y="38"/>
                      <a:pt x="35" y="38"/>
                      <a:pt x="35" y="38"/>
                    </a:cubicBezTo>
                    <a:cubicBezTo>
                      <a:pt x="36" y="37"/>
                      <a:pt x="36" y="37"/>
                      <a:pt x="37" y="36"/>
                    </a:cubicBezTo>
                    <a:cubicBezTo>
                      <a:pt x="35" y="33"/>
                      <a:pt x="35" y="33"/>
                      <a:pt x="35" y="33"/>
                    </a:cubicBezTo>
                    <a:cubicBezTo>
                      <a:pt x="35" y="33"/>
                      <a:pt x="36" y="32"/>
                      <a:pt x="36" y="32"/>
                    </a:cubicBezTo>
                    <a:cubicBezTo>
                      <a:pt x="39" y="33"/>
                      <a:pt x="39" y="33"/>
                      <a:pt x="39" y="33"/>
                    </a:cubicBezTo>
                    <a:cubicBezTo>
                      <a:pt x="39" y="32"/>
                      <a:pt x="40" y="32"/>
                      <a:pt x="40" y="31"/>
                    </a:cubicBezTo>
                    <a:cubicBezTo>
                      <a:pt x="38" y="29"/>
                      <a:pt x="38" y="29"/>
                      <a:pt x="38" y="29"/>
                    </a:cubicBezTo>
                    <a:cubicBezTo>
                      <a:pt x="38" y="28"/>
                      <a:pt x="38" y="28"/>
                      <a:pt x="38" y="27"/>
                    </a:cubicBezTo>
                    <a:cubicBezTo>
                      <a:pt x="41" y="28"/>
                      <a:pt x="41" y="28"/>
                      <a:pt x="41" y="28"/>
                    </a:cubicBezTo>
                    <a:cubicBezTo>
                      <a:pt x="41" y="27"/>
                      <a:pt x="42" y="26"/>
                      <a:pt x="42" y="25"/>
                    </a:cubicBezTo>
                    <a:cubicBezTo>
                      <a:pt x="39" y="24"/>
                      <a:pt x="39" y="24"/>
                      <a:pt x="39" y="24"/>
                    </a:cubicBezTo>
                    <a:cubicBezTo>
                      <a:pt x="39" y="23"/>
                      <a:pt x="39" y="23"/>
                      <a:pt x="39" y="22"/>
                    </a:cubicBezTo>
                    <a:lnTo>
                      <a:pt x="42" y="22"/>
                    </a:lnTo>
                    <a:close/>
                    <a:moveTo>
                      <a:pt x="21" y="38"/>
                    </a:moveTo>
                    <a:cubicBezTo>
                      <a:pt x="13" y="38"/>
                      <a:pt x="6" y="30"/>
                      <a:pt x="6" y="21"/>
                    </a:cubicBezTo>
                    <a:cubicBezTo>
                      <a:pt x="6" y="13"/>
                      <a:pt x="13" y="5"/>
                      <a:pt x="21" y="5"/>
                    </a:cubicBezTo>
                    <a:cubicBezTo>
                      <a:pt x="30" y="5"/>
                      <a:pt x="37" y="13"/>
                      <a:pt x="37" y="21"/>
                    </a:cubicBezTo>
                    <a:cubicBezTo>
                      <a:pt x="37" y="30"/>
                      <a:pt x="30" y="38"/>
                      <a:pt x="21" y="3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 name="Freeform 25"/>
              <p:cNvSpPr>
                <a:spLocks noEditPoints="1"/>
              </p:cNvSpPr>
              <p:nvPr/>
            </p:nvSpPr>
            <p:spPr bwMode="auto">
              <a:xfrm>
                <a:off x="1316038" y="2586038"/>
                <a:ext cx="31750" cy="31750"/>
              </a:xfrm>
              <a:custGeom>
                <a:avLst/>
                <a:gdLst>
                  <a:gd name="T0" fmla="*/ 15 w 30"/>
                  <a:gd name="T1" fmla="*/ 0 h 31"/>
                  <a:gd name="T2" fmla="*/ 0 w 30"/>
                  <a:gd name="T3" fmla="*/ 15 h 31"/>
                  <a:gd name="T4" fmla="*/ 15 w 30"/>
                  <a:gd name="T5" fmla="*/ 31 h 31"/>
                  <a:gd name="T6" fmla="*/ 30 w 30"/>
                  <a:gd name="T7" fmla="*/ 15 h 31"/>
                  <a:gd name="T8" fmla="*/ 15 w 30"/>
                  <a:gd name="T9" fmla="*/ 0 h 31"/>
                  <a:gd name="T10" fmla="*/ 15 w 30"/>
                  <a:gd name="T11" fmla="*/ 29 h 31"/>
                  <a:gd name="T12" fmla="*/ 3 w 30"/>
                  <a:gd name="T13" fmla="*/ 15 h 31"/>
                  <a:gd name="T14" fmla="*/ 15 w 30"/>
                  <a:gd name="T15" fmla="*/ 2 h 31"/>
                  <a:gd name="T16" fmla="*/ 28 w 30"/>
                  <a:gd name="T17" fmla="*/ 15 h 31"/>
                  <a:gd name="T18" fmla="*/ 15 w 30"/>
                  <a:gd name="T19"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1">
                    <a:moveTo>
                      <a:pt x="15" y="0"/>
                    </a:moveTo>
                    <a:cubicBezTo>
                      <a:pt x="7" y="0"/>
                      <a:pt x="0" y="7"/>
                      <a:pt x="0" y="15"/>
                    </a:cubicBezTo>
                    <a:cubicBezTo>
                      <a:pt x="0" y="24"/>
                      <a:pt x="7" y="31"/>
                      <a:pt x="15" y="31"/>
                    </a:cubicBezTo>
                    <a:cubicBezTo>
                      <a:pt x="23" y="31"/>
                      <a:pt x="30" y="24"/>
                      <a:pt x="30" y="15"/>
                    </a:cubicBezTo>
                    <a:cubicBezTo>
                      <a:pt x="30" y="7"/>
                      <a:pt x="23" y="0"/>
                      <a:pt x="15" y="0"/>
                    </a:cubicBezTo>
                    <a:close/>
                    <a:moveTo>
                      <a:pt x="15" y="29"/>
                    </a:moveTo>
                    <a:cubicBezTo>
                      <a:pt x="8" y="29"/>
                      <a:pt x="3" y="23"/>
                      <a:pt x="3" y="15"/>
                    </a:cubicBezTo>
                    <a:cubicBezTo>
                      <a:pt x="3" y="8"/>
                      <a:pt x="8" y="2"/>
                      <a:pt x="15" y="2"/>
                    </a:cubicBezTo>
                    <a:cubicBezTo>
                      <a:pt x="22" y="2"/>
                      <a:pt x="28" y="8"/>
                      <a:pt x="28" y="15"/>
                    </a:cubicBezTo>
                    <a:cubicBezTo>
                      <a:pt x="28" y="23"/>
                      <a:pt x="22" y="29"/>
                      <a:pt x="15" y="2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7" name="Freeform 26"/>
              <p:cNvSpPr>
                <a:spLocks noEditPoints="1"/>
              </p:cNvSpPr>
              <p:nvPr/>
            </p:nvSpPr>
            <p:spPr bwMode="auto">
              <a:xfrm>
                <a:off x="1303338" y="2484438"/>
                <a:ext cx="88900" cy="92075"/>
              </a:xfrm>
              <a:custGeom>
                <a:avLst/>
                <a:gdLst>
                  <a:gd name="T0" fmla="*/ 72 w 83"/>
                  <a:gd name="T1" fmla="*/ 46 h 87"/>
                  <a:gd name="T2" fmla="*/ 72 w 83"/>
                  <a:gd name="T3" fmla="*/ 43 h 87"/>
                  <a:gd name="T4" fmla="*/ 72 w 83"/>
                  <a:gd name="T5" fmla="*/ 39 h 87"/>
                  <a:gd name="T6" fmla="*/ 82 w 83"/>
                  <a:gd name="T7" fmla="*/ 32 h 87"/>
                  <a:gd name="T8" fmla="*/ 77 w 83"/>
                  <a:gd name="T9" fmla="*/ 19 h 87"/>
                  <a:gd name="T10" fmla="*/ 65 w 83"/>
                  <a:gd name="T11" fmla="*/ 23 h 87"/>
                  <a:gd name="T12" fmla="*/ 60 w 83"/>
                  <a:gd name="T13" fmla="*/ 18 h 87"/>
                  <a:gd name="T14" fmla="*/ 63 w 83"/>
                  <a:gd name="T15" fmla="*/ 5 h 87"/>
                  <a:gd name="T16" fmla="*/ 50 w 83"/>
                  <a:gd name="T17" fmla="*/ 0 h 87"/>
                  <a:gd name="T18" fmla="*/ 44 w 83"/>
                  <a:gd name="T19" fmla="*/ 11 h 87"/>
                  <a:gd name="T20" fmla="*/ 41 w 83"/>
                  <a:gd name="T21" fmla="*/ 11 h 87"/>
                  <a:gd name="T22" fmla="*/ 37 w 83"/>
                  <a:gd name="T23" fmla="*/ 12 h 87"/>
                  <a:gd name="T24" fmla="*/ 31 w 83"/>
                  <a:gd name="T25" fmla="*/ 0 h 87"/>
                  <a:gd name="T26" fmla="*/ 18 w 83"/>
                  <a:gd name="T27" fmla="*/ 6 h 87"/>
                  <a:gd name="T28" fmla="*/ 22 w 83"/>
                  <a:gd name="T29" fmla="*/ 19 h 87"/>
                  <a:gd name="T30" fmla="*/ 17 w 83"/>
                  <a:gd name="T31" fmla="*/ 24 h 87"/>
                  <a:gd name="T32" fmla="*/ 5 w 83"/>
                  <a:gd name="T33" fmla="*/ 21 h 87"/>
                  <a:gd name="T34" fmla="*/ 0 w 83"/>
                  <a:gd name="T35" fmla="*/ 34 h 87"/>
                  <a:gd name="T36" fmla="*/ 11 w 83"/>
                  <a:gd name="T37" fmla="*/ 40 h 87"/>
                  <a:gd name="T38" fmla="*/ 11 w 83"/>
                  <a:gd name="T39" fmla="*/ 43 h 87"/>
                  <a:gd name="T40" fmla="*/ 11 w 83"/>
                  <a:gd name="T41" fmla="*/ 47 h 87"/>
                  <a:gd name="T42" fmla="*/ 0 w 83"/>
                  <a:gd name="T43" fmla="*/ 54 h 87"/>
                  <a:gd name="T44" fmla="*/ 6 w 83"/>
                  <a:gd name="T45" fmla="*/ 67 h 87"/>
                  <a:gd name="T46" fmla="*/ 18 w 83"/>
                  <a:gd name="T47" fmla="*/ 64 h 87"/>
                  <a:gd name="T48" fmla="*/ 23 w 83"/>
                  <a:gd name="T49" fmla="*/ 69 h 87"/>
                  <a:gd name="T50" fmla="*/ 20 w 83"/>
                  <a:gd name="T51" fmla="*/ 81 h 87"/>
                  <a:gd name="T52" fmla="*/ 33 w 83"/>
                  <a:gd name="T53" fmla="*/ 87 h 87"/>
                  <a:gd name="T54" fmla="*/ 39 w 83"/>
                  <a:gd name="T55" fmla="*/ 75 h 87"/>
                  <a:gd name="T56" fmla="*/ 41 w 83"/>
                  <a:gd name="T57" fmla="*/ 75 h 87"/>
                  <a:gd name="T58" fmla="*/ 45 w 83"/>
                  <a:gd name="T59" fmla="*/ 75 h 87"/>
                  <a:gd name="T60" fmla="*/ 52 w 83"/>
                  <a:gd name="T61" fmla="*/ 86 h 87"/>
                  <a:gd name="T62" fmla="*/ 64 w 83"/>
                  <a:gd name="T63" fmla="*/ 80 h 87"/>
                  <a:gd name="T64" fmla="*/ 61 w 83"/>
                  <a:gd name="T65" fmla="*/ 68 h 87"/>
                  <a:gd name="T66" fmla="*/ 66 w 83"/>
                  <a:gd name="T67" fmla="*/ 62 h 87"/>
                  <a:gd name="T68" fmla="*/ 78 w 83"/>
                  <a:gd name="T69" fmla="*/ 66 h 87"/>
                  <a:gd name="T70" fmla="*/ 83 w 83"/>
                  <a:gd name="T71" fmla="*/ 52 h 87"/>
                  <a:gd name="T72" fmla="*/ 72 w 83"/>
                  <a:gd name="T73" fmla="*/ 46 h 87"/>
                  <a:gd name="T74" fmla="*/ 41 w 83"/>
                  <a:gd name="T75" fmla="*/ 58 h 87"/>
                  <a:gd name="T76" fmla="*/ 27 w 83"/>
                  <a:gd name="T77" fmla="*/ 43 h 87"/>
                  <a:gd name="T78" fmla="*/ 41 w 83"/>
                  <a:gd name="T79" fmla="*/ 28 h 87"/>
                  <a:gd name="T80" fmla="*/ 55 w 83"/>
                  <a:gd name="T81" fmla="*/ 43 h 87"/>
                  <a:gd name="T82" fmla="*/ 41 w 83"/>
                  <a:gd name="T83"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7">
                    <a:moveTo>
                      <a:pt x="72" y="46"/>
                    </a:moveTo>
                    <a:cubicBezTo>
                      <a:pt x="72" y="45"/>
                      <a:pt x="72" y="44"/>
                      <a:pt x="72" y="43"/>
                    </a:cubicBezTo>
                    <a:cubicBezTo>
                      <a:pt x="72" y="42"/>
                      <a:pt x="72" y="40"/>
                      <a:pt x="72" y="39"/>
                    </a:cubicBezTo>
                    <a:cubicBezTo>
                      <a:pt x="82" y="32"/>
                      <a:pt x="82" y="32"/>
                      <a:pt x="82" y="32"/>
                    </a:cubicBezTo>
                    <a:cubicBezTo>
                      <a:pt x="81" y="27"/>
                      <a:pt x="79" y="23"/>
                      <a:pt x="77" y="19"/>
                    </a:cubicBezTo>
                    <a:cubicBezTo>
                      <a:pt x="65" y="23"/>
                      <a:pt x="65" y="23"/>
                      <a:pt x="65" y="23"/>
                    </a:cubicBezTo>
                    <a:cubicBezTo>
                      <a:pt x="63" y="21"/>
                      <a:pt x="62" y="19"/>
                      <a:pt x="60" y="18"/>
                    </a:cubicBezTo>
                    <a:cubicBezTo>
                      <a:pt x="63" y="5"/>
                      <a:pt x="63" y="5"/>
                      <a:pt x="63" y="5"/>
                    </a:cubicBezTo>
                    <a:cubicBezTo>
                      <a:pt x="59" y="3"/>
                      <a:pt x="55" y="1"/>
                      <a:pt x="50" y="0"/>
                    </a:cubicBezTo>
                    <a:cubicBezTo>
                      <a:pt x="44" y="11"/>
                      <a:pt x="44" y="11"/>
                      <a:pt x="44" y="11"/>
                    </a:cubicBezTo>
                    <a:cubicBezTo>
                      <a:pt x="43" y="11"/>
                      <a:pt x="42" y="11"/>
                      <a:pt x="41" y="11"/>
                    </a:cubicBezTo>
                    <a:cubicBezTo>
                      <a:pt x="40" y="11"/>
                      <a:pt x="39" y="11"/>
                      <a:pt x="37" y="12"/>
                    </a:cubicBezTo>
                    <a:cubicBezTo>
                      <a:pt x="31" y="0"/>
                      <a:pt x="31" y="0"/>
                      <a:pt x="31" y="0"/>
                    </a:cubicBezTo>
                    <a:cubicBezTo>
                      <a:pt x="26" y="1"/>
                      <a:pt x="22" y="3"/>
                      <a:pt x="18" y="6"/>
                    </a:cubicBezTo>
                    <a:cubicBezTo>
                      <a:pt x="22" y="19"/>
                      <a:pt x="22" y="19"/>
                      <a:pt x="22" y="19"/>
                    </a:cubicBezTo>
                    <a:cubicBezTo>
                      <a:pt x="20" y="20"/>
                      <a:pt x="18" y="22"/>
                      <a:pt x="17" y="24"/>
                    </a:cubicBezTo>
                    <a:cubicBezTo>
                      <a:pt x="5" y="21"/>
                      <a:pt x="5" y="21"/>
                      <a:pt x="5" y="21"/>
                    </a:cubicBezTo>
                    <a:cubicBezTo>
                      <a:pt x="3" y="25"/>
                      <a:pt x="1" y="29"/>
                      <a:pt x="0" y="34"/>
                    </a:cubicBezTo>
                    <a:cubicBezTo>
                      <a:pt x="11" y="40"/>
                      <a:pt x="11" y="40"/>
                      <a:pt x="11" y="40"/>
                    </a:cubicBezTo>
                    <a:cubicBezTo>
                      <a:pt x="11" y="41"/>
                      <a:pt x="11" y="42"/>
                      <a:pt x="11" y="43"/>
                    </a:cubicBezTo>
                    <a:cubicBezTo>
                      <a:pt x="11" y="45"/>
                      <a:pt x="11" y="46"/>
                      <a:pt x="11" y="47"/>
                    </a:cubicBezTo>
                    <a:cubicBezTo>
                      <a:pt x="0" y="54"/>
                      <a:pt x="0" y="54"/>
                      <a:pt x="0" y="54"/>
                    </a:cubicBezTo>
                    <a:cubicBezTo>
                      <a:pt x="2" y="59"/>
                      <a:pt x="3" y="63"/>
                      <a:pt x="6" y="67"/>
                    </a:cubicBezTo>
                    <a:cubicBezTo>
                      <a:pt x="18" y="64"/>
                      <a:pt x="18" y="64"/>
                      <a:pt x="18" y="64"/>
                    </a:cubicBezTo>
                    <a:cubicBezTo>
                      <a:pt x="19" y="65"/>
                      <a:pt x="21" y="67"/>
                      <a:pt x="23" y="69"/>
                    </a:cubicBezTo>
                    <a:cubicBezTo>
                      <a:pt x="20" y="81"/>
                      <a:pt x="20" y="81"/>
                      <a:pt x="20" y="81"/>
                    </a:cubicBezTo>
                    <a:cubicBezTo>
                      <a:pt x="24" y="84"/>
                      <a:pt x="28" y="86"/>
                      <a:pt x="33" y="87"/>
                    </a:cubicBezTo>
                    <a:cubicBezTo>
                      <a:pt x="39" y="75"/>
                      <a:pt x="39" y="75"/>
                      <a:pt x="39" y="75"/>
                    </a:cubicBezTo>
                    <a:cubicBezTo>
                      <a:pt x="40" y="75"/>
                      <a:pt x="40" y="75"/>
                      <a:pt x="41" y="75"/>
                    </a:cubicBezTo>
                    <a:cubicBezTo>
                      <a:pt x="43" y="75"/>
                      <a:pt x="44" y="75"/>
                      <a:pt x="45" y="75"/>
                    </a:cubicBezTo>
                    <a:cubicBezTo>
                      <a:pt x="52" y="86"/>
                      <a:pt x="52" y="86"/>
                      <a:pt x="52" y="86"/>
                    </a:cubicBezTo>
                    <a:cubicBezTo>
                      <a:pt x="57" y="85"/>
                      <a:pt x="61" y="83"/>
                      <a:pt x="64" y="80"/>
                    </a:cubicBezTo>
                    <a:cubicBezTo>
                      <a:pt x="61" y="68"/>
                      <a:pt x="61" y="68"/>
                      <a:pt x="61" y="68"/>
                    </a:cubicBezTo>
                    <a:cubicBezTo>
                      <a:pt x="63" y="66"/>
                      <a:pt x="64" y="64"/>
                      <a:pt x="66" y="62"/>
                    </a:cubicBezTo>
                    <a:cubicBezTo>
                      <a:pt x="78" y="66"/>
                      <a:pt x="78" y="66"/>
                      <a:pt x="78" y="66"/>
                    </a:cubicBezTo>
                    <a:cubicBezTo>
                      <a:pt x="80" y="62"/>
                      <a:pt x="82" y="57"/>
                      <a:pt x="83" y="52"/>
                    </a:cubicBezTo>
                    <a:lnTo>
                      <a:pt x="72" y="46"/>
                    </a:lnTo>
                    <a:close/>
                    <a:moveTo>
                      <a:pt x="41" y="58"/>
                    </a:moveTo>
                    <a:cubicBezTo>
                      <a:pt x="34" y="58"/>
                      <a:pt x="27" y="51"/>
                      <a:pt x="27" y="43"/>
                    </a:cubicBezTo>
                    <a:cubicBezTo>
                      <a:pt x="27" y="35"/>
                      <a:pt x="34" y="28"/>
                      <a:pt x="41" y="28"/>
                    </a:cubicBezTo>
                    <a:cubicBezTo>
                      <a:pt x="49" y="28"/>
                      <a:pt x="55" y="35"/>
                      <a:pt x="55" y="43"/>
                    </a:cubicBezTo>
                    <a:cubicBezTo>
                      <a:pt x="55" y="51"/>
                      <a:pt x="49" y="58"/>
                      <a:pt x="41" y="58"/>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8" name="Freeform 27"/>
              <p:cNvSpPr>
                <a:spLocks noEditPoints="1"/>
              </p:cNvSpPr>
              <p:nvPr/>
            </p:nvSpPr>
            <p:spPr bwMode="auto">
              <a:xfrm>
                <a:off x="1184275" y="2290763"/>
                <a:ext cx="41275" cy="42863"/>
              </a:xfrm>
              <a:custGeom>
                <a:avLst/>
                <a:gdLst>
                  <a:gd name="T0" fmla="*/ 31 w 38"/>
                  <a:gd name="T1" fmla="*/ 26 h 40"/>
                  <a:gd name="T2" fmla="*/ 32 w 38"/>
                  <a:gd name="T3" fmla="*/ 25 h 40"/>
                  <a:gd name="T4" fmla="*/ 32 w 38"/>
                  <a:gd name="T5" fmla="*/ 23 h 40"/>
                  <a:gd name="T6" fmla="*/ 38 w 38"/>
                  <a:gd name="T7" fmla="*/ 22 h 40"/>
                  <a:gd name="T8" fmla="*/ 37 w 38"/>
                  <a:gd name="T9" fmla="*/ 16 h 40"/>
                  <a:gd name="T10" fmla="*/ 32 w 38"/>
                  <a:gd name="T11" fmla="*/ 15 h 40"/>
                  <a:gd name="T12" fmla="*/ 31 w 38"/>
                  <a:gd name="T13" fmla="*/ 12 h 40"/>
                  <a:gd name="T14" fmla="*/ 34 w 38"/>
                  <a:gd name="T15" fmla="*/ 8 h 40"/>
                  <a:gd name="T16" fmla="*/ 29 w 38"/>
                  <a:gd name="T17" fmla="*/ 3 h 40"/>
                  <a:gd name="T18" fmla="*/ 25 w 38"/>
                  <a:gd name="T19" fmla="*/ 7 h 40"/>
                  <a:gd name="T20" fmla="*/ 24 w 38"/>
                  <a:gd name="T21" fmla="*/ 6 h 40"/>
                  <a:gd name="T22" fmla="*/ 22 w 38"/>
                  <a:gd name="T23" fmla="*/ 6 h 40"/>
                  <a:gd name="T24" fmla="*/ 21 w 38"/>
                  <a:gd name="T25" fmla="*/ 0 h 40"/>
                  <a:gd name="T26" fmla="*/ 15 w 38"/>
                  <a:gd name="T27" fmla="*/ 0 h 40"/>
                  <a:gd name="T28" fmla="*/ 15 w 38"/>
                  <a:gd name="T29" fmla="*/ 6 h 40"/>
                  <a:gd name="T30" fmla="*/ 12 w 38"/>
                  <a:gd name="T31" fmla="*/ 7 h 40"/>
                  <a:gd name="T32" fmla="*/ 7 w 38"/>
                  <a:gd name="T33" fmla="*/ 4 h 40"/>
                  <a:gd name="T34" fmla="*/ 3 w 38"/>
                  <a:gd name="T35" fmla="*/ 9 h 40"/>
                  <a:gd name="T36" fmla="*/ 7 w 38"/>
                  <a:gd name="T37" fmla="*/ 13 h 40"/>
                  <a:gd name="T38" fmla="*/ 6 w 38"/>
                  <a:gd name="T39" fmla="*/ 14 h 40"/>
                  <a:gd name="T40" fmla="*/ 6 w 38"/>
                  <a:gd name="T41" fmla="*/ 16 h 40"/>
                  <a:gd name="T42" fmla="*/ 0 w 38"/>
                  <a:gd name="T43" fmla="*/ 17 h 40"/>
                  <a:gd name="T44" fmla="*/ 0 w 38"/>
                  <a:gd name="T45" fmla="*/ 23 h 40"/>
                  <a:gd name="T46" fmla="*/ 6 w 38"/>
                  <a:gd name="T47" fmla="*/ 24 h 40"/>
                  <a:gd name="T48" fmla="*/ 7 w 38"/>
                  <a:gd name="T49" fmla="*/ 27 h 40"/>
                  <a:gd name="T50" fmla="*/ 4 w 38"/>
                  <a:gd name="T51" fmla="*/ 32 h 40"/>
                  <a:gd name="T52" fmla="*/ 8 w 38"/>
                  <a:gd name="T53" fmla="*/ 36 h 40"/>
                  <a:gd name="T54" fmla="*/ 13 w 38"/>
                  <a:gd name="T55" fmla="*/ 32 h 40"/>
                  <a:gd name="T56" fmla="*/ 14 w 38"/>
                  <a:gd name="T57" fmla="*/ 33 h 40"/>
                  <a:gd name="T58" fmla="*/ 16 w 38"/>
                  <a:gd name="T59" fmla="*/ 33 h 40"/>
                  <a:gd name="T60" fmla="*/ 17 w 38"/>
                  <a:gd name="T61" fmla="*/ 39 h 40"/>
                  <a:gd name="T62" fmla="*/ 23 w 38"/>
                  <a:gd name="T63" fmla="*/ 39 h 40"/>
                  <a:gd name="T64" fmla="*/ 23 w 38"/>
                  <a:gd name="T65" fmla="*/ 33 h 40"/>
                  <a:gd name="T66" fmla="*/ 26 w 38"/>
                  <a:gd name="T67" fmla="*/ 32 h 40"/>
                  <a:gd name="T68" fmla="*/ 30 w 38"/>
                  <a:gd name="T69" fmla="*/ 35 h 40"/>
                  <a:gd name="T70" fmla="*/ 35 w 38"/>
                  <a:gd name="T71" fmla="*/ 31 h 40"/>
                  <a:gd name="T72" fmla="*/ 31 w 38"/>
                  <a:gd name="T73" fmla="*/ 26 h 40"/>
                  <a:gd name="T74" fmla="*/ 17 w 38"/>
                  <a:gd name="T75" fmla="*/ 26 h 40"/>
                  <a:gd name="T76" fmla="*/ 13 w 38"/>
                  <a:gd name="T77" fmla="*/ 17 h 40"/>
                  <a:gd name="T78" fmla="*/ 21 w 38"/>
                  <a:gd name="T79" fmla="*/ 14 h 40"/>
                  <a:gd name="T80" fmla="*/ 25 w 38"/>
                  <a:gd name="T81" fmla="*/ 22 h 40"/>
                  <a:gd name="T82" fmla="*/ 17 w 3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40">
                    <a:moveTo>
                      <a:pt x="31" y="26"/>
                    </a:moveTo>
                    <a:cubicBezTo>
                      <a:pt x="31" y="26"/>
                      <a:pt x="31" y="25"/>
                      <a:pt x="32" y="25"/>
                    </a:cubicBezTo>
                    <a:cubicBezTo>
                      <a:pt x="32" y="24"/>
                      <a:pt x="32" y="24"/>
                      <a:pt x="32" y="23"/>
                    </a:cubicBezTo>
                    <a:cubicBezTo>
                      <a:pt x="38" y="22"/>
                      <a:pt x="38" y="22"/>
                      <a:pt x="38" y="22"/>
                    </a:cubicBezTo>
                    <a:cubicBezTo>
                      <a:pt x="38" y="20"/>
                      <a:pt x="38" y="18"/>
                      <a:pt x="37" y="16"/>
                    </a:cubicBezTo>
                    <a:cubicBezTo>
                      <a:pt x="32" y="15"/>
                      <a:pt x="32" y="15"/>
                      <a:pt x="32" y="15"/>
                    </a:cubicBezTo>
                    <a:cubicBezTo>
                      <a:pt x="32" y="14"/>
                      <a:pt x="31" y="13"/>
                      <a:pt x="31" y="12"/>
                    </a:cubicBezTo>
                    <a:cubicBezTo>
                      <a:pt x="34" y="8"/>
                      <a:pt x="34" y="8"/>
                      <a:pt x="34" y="8"/>
                    </a:cubicBezTo>
                    <a:cubicBezTo>
                      <a:pt x="33" y="6"/>
                      <a:pt x="31" y="4"/>
                      <a:pt x="29" y="3"/>
                    </a:cubicBezTo>
                    <a:cubicBezTo>
                      <a:pt x="25" y="7"/>
                      <a:pt x="25" y="7"/>
                      <a:pt x="25" y="7"/>
                    </a:cubicBezTo>
                    <a:cubicBezTo>
                      <a:pt x="25" y="7"/>
                      <a:pt x="24" y="7"/>
                      <a:pt x="24" y="6"/>
                    </a:cubicBezTo>
                    <a:cubicBezTo>
                      <a:pt x="23" y="6"/>
                      <a:pt x="23" y="6"/>
                      <a:pt x="22" y="6"/>
                    </a:cubicBezTo>
                    <a:cubicBezTo>
                      <a:pt x="21" y="0"/>
                      <a:pt x="21" y="0"/>
                      <a:pt x="21" y="0"/>
                    </a:cubicBezTo>
                    <a:cubicBezTo>
                      <a:pt x="19" y="0"/>
                      <a:pt x="17" y="0"/>
                      <a:pt x="15" y="0"/>
                    </a:cubicBezTo>
                    <a:cubicBezTo>
                      <a:pt x="15" y="6"/>
                      <a:pt x="15" y="6"/>
                      <a:pt x="15" y="6"/>
                    </a:cubicBezTo>
                    <a:cubicBezTo>
                      <a:pt x="14" y="6"/>
                      <a:pt x="13" y="7"/>
                      <a:pt x="12" y="7"/>
                    </a:cubicBezTo>
                    <a:cubicBezTo>
                      <a:pt x="7" y="4"/>
                      <a:pt x="7" y="4"/>
                      <a:pt x="7" y="4"/>
                    </a:cubicBezTo>
                    <a:cubicBezTo>
                      <a:pt x="6" y="5"/>
                      <a:pt x="4" y="7"/>
                      <a:pt x="3" y="9"/>
                    </a:cubicBezTo>
                    <a:cubicBezTo>
                      <a:pt x="7" y="13"/>
                      <a:pt x="7" y="13"/>
                      <a:pt x="7" y="13"/>
                    </a:cubicBezTo>
                    <a:cubicBezTo>
                      <a:pt x="7" y="14"/>
                      <a:pt x="6" y="14"/>
                      <a:pt x="6" y="14"/>
                    </a:cubicBezTo>
                    <a:cubicBezTo>
                      <a:pt x="6" y="15"/>
                      <a:pt x="6" y="16"/>
                      <a:pt x="6" y="16"/>
                    </a:cubicBezTo>
                    <a:cubicBezTo>
                      <a:pt x="0" y="17"/>
                      <a:pt x="0" y="17"/>
                      <a:pt x="0" y="17"/>
                    </a:cubicBezTo>
                    <a:cubicBezTo>
                      <a:pt x="0" y="19"/>
                      <a:pt x="0" y="21"/>
                      <a:pt x="0" y="23"/>
                    </a:cubicBezTo>
                    <a:cubicBezTo>
                      <a:pt x="6" y="24"/>
                      <a:pt x="6" y="24"/>
                      <a:pt x="6" y="24"/>
                    </a:cubicBezTo>
                    <a:cubicBezTo>
                      <a:pt x="6" y="25"/>
                      <a:pt x="7" y="26"/>
                      <a:pt x="7" y="27"/>
                    </a:cubicBezTo>
                    <a:cubicBezTo>
                      <a:pt x="4" y="32"/>
                      <a:pt x="4" y="32"/>
                      <a:pt x="4" y="32"/>
                    </a:cubicBezTo>
                    <a:cubicBezTo>
                      <a:pt x="5" y="33"/>
                      <a:pt x="7" y="35"/>
                      <a:pt x="8" y="36"/>
                    </a:cubicBezTo>
                    <a:cubicBezTo>
                      <a:pt x="13" y="32"/>
                      <a:pt x="13" y="32"/>
                      <a:pt x="13" y="32"/>
                    </a:cubicBezTo>
                    <a:cubicBezTo>
                      <a:pt x="13" y="33"/>
                      <a:pt x="13" y="33"/>
                      <a:pt x="14" y="33"/>
                    </a:cubicBezTo>
                    <a:cubicBezTo>
                      <a:pt x="14" y="33"/>
                      <a:pt x="15" y="33"/>
                      <a:pt x="16" y="33"/>
                    </a:cubicBezTo>
                    <a:cubicBezTo>
                      <a:pt x="17" y="39"/>
                      <a:pt x="17" y="39"/>
                      <a:pt x="17" y="39"/>
                    </a:cubicBezTo>
                    <a:cubicBezTo>
                      <a:pt x="19" y="40"/>
                      <a:pt x="21" y="39"/>
                      <a:pt x="23" y="39"/>
                    </a:cubicBezTo>
                    <a:cubicBezTo>
                      <a:pt x="23" y="33"/>
                      <a:pt x="23" y="33"/>
                      <a:pt x="23" y="33"/>
                    </a:cubicBezTo>
                    <a:cubicBezTo>
                      <a:pt x="24" y="33"/>
                      <a:pt x="25" y="32"/>
                      <a:pt x="26" y="32"/>
                    </a:cubicBezTo>
                    <a:cubicBezTo>
                      <a:pt x="30" y="35"/>
                      <a:pt x="30" y="35"/>
                      <a:pt x="30" y="35"/>
                    </a:cubicBezTo>
                    <a:cubicBezTo>
                      <a:pt x="32" y="34"/>
                      <a:pt x="33" y="32"/>
                      <a:pt x="35" y="31"/>
                    </a:cubicBezTo>
                    <a:lnTo>
                      <a:pt x="31" y="26"/>
                    </a:lnTo>
                    <a:close/>
                    <a:moveTo>
                      <a:pt x="17" y="26"/>
                    </a:moveTo>
                    <a:cubicBezTo>
                      <a:pt x="13" y="24"/>
                      <a:pt x="12" y="21"/>
                      <a:pt x="13" y="17"/>
                    </a:cubicBezTo>
                    <a:cubicBezTo>
                      <a:pt x="14" y="14"/>
                      <a:pt x="18" y="12"/>
                      <a:pt x="21" y="14"/>
                    </a:cubicBezTo>
                    <a:cubicBezTo>
                      <a:pt x="24" y="15"/>
                      <a:pt x="26" y="19"/>
                      <a:pt x="25" y="22"/>
                    </a:cubicBezTo>
                    <a:cubicBezTo>
                      <a:pt x="23" y="25"/>
                      <a:pt x="20" y="27"/>
                      <a:pt x="17" y="2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9" name="Freeform 28"/>
              <p:cNvSpPr>
                <a:spLocks noEditPoints="1"/>
              </p:cNvSpPr>
              <p:nvPr/>
            </p:nvSpPr>
            <p:spPr bwMode="auto">
              <a:xfrm>
                <a:off x="1265238" y="2665413"/>
                <a:ext cx="36513" cy="38100"/>
              </a:xfrm>
              <a:custGeom>
                <a:avLst/>
                <a:gdLst>
                  <a:gd name="T0" fmla="*/ 29 w 35"/>
                  <a:gd name="T1" fmla="*/ 23 h 36"/>
                  <a:gd name="T2" fmla="*/ 29 w 35"/>
                  <a:gd name="T3" fmla="*/ 22 h 36"/>
                  <a:gd name="T4" fmla="*/ 30 w 35"/>
                  <a:gd name="T5" fmla="*/ 20 h 36"/>
                  <a:gd name="T6" fmla="*/ 34 w 35"/>
                  <a:gd name="T7" fmla="*/ 18 h 36"/>
                  <a:gd name="T8" fmla="*/ 34 w 35"/>
                  <a:gd name="T9" fmla="*/ 13 h 36"/>
                  <a:gd name="T10" fmla="*/ 29 w 35"/>
                  <a:gd name="T11" fmla="*/ 13 h 36"/>
                  <a:gd name="T12" fmla="*/ 27 w 35"/>
                  <a:gd name="T13" fmla="*/ 10 h 36"/>
                  <a:gd name="T14" fmla="*/ 30 w 35"/>
                  <a:gd name="T15" fmla="*/ 6 h 36"/>
                  <a:gd name="T16" fmla="*/ 26 w 35"/>
                  <a:gd name="T17" fmla="*/ 2 h 36"/>
                  <a:gd name="T18" fmla="*/ 22 w 35"/>
                  <a:gd name="T19" fmla="*/ 6 h 36"/>
                  <a:gd name="T20" fmla="*/ 21 w 35"/>
                  <a:gd name="T21" fmla="*/ 5 h 36"/>
                  <a:gd name="T22" fmla="*/ 19 w 35"/>
                  <a:gd name="T23" fmla="*/ 5 h 36"/>
                  <a:gd name="T24" fmla="*/ 18 w 35"/>
                  <a:gd name="T25" fmla="*/ 0 h 36"/>
                  <a:gd name="T26" fmla="*/ 13 w 35"/>
                  <a:gd name="T27" fmla="*/ 1 h 36"/>
                  <a:gd name="T28" fmla="*/ 13 w 35"/>
                  <a:gd name="T29" fmla="*/ 6 h 36"/>
                  <a:gd name="T30" fmla="*/ 10 w 35"/>
                  <a:gd name="T31" fmla="*/ 7 h 36"/>
                  <a:gd name="T32" fmla="*/ 6 w 35"/>
                  <a:gd name="T33" fmla="*/ 5 h 36"/>
                  <a:gd name="T34" fmla="*/ 2 w 35"/>
                  <a:gd name="T35" fmla="*/ 9 h 36"/>
                  <a:gd name="T36" fmla="*/ 6 w 35"/>
                  <a:gd name="T37" fmla="*/ 13 h 36"/>
                  <a:gd name="T38" fmla="*/ 6 w 35"/>
                  <a:gd name="T39" fmla="*/ 14 h 36"/>
                  <a:gd name="T40" fmla="*/ 5 w 35"/>
                  <a:gd name="T41" fmla="*/ 16 h 36"/>
                  <a:gd name="T42" fmla="*/ 0 w 35"/>
                  <a:gd name="T43" fmla="*/ 17 h 36"/>
                  <a:gd name="T44" fmla="*/ 1 w 35"/>
                  <a:gd name="T45" fmla="*/ 23 h 36"/>
                  <a:gd name="T46" fmla="*/ 6 w 35"/>
                  <a:gd name="T47" fmla="*/ 23 h 36"/>
                  <a:gd name="T48" fmla="*/ 7 w 35"/>
                  <a:gd name="T49" fmla="*/ 25 h 36"/>
                  <a:gd name="T50" fmla="*/ 5 w 35"/>
                  <a:gd name="T51" fmla="*/ 30 h 36"/>
                  <a:gd name="T52" fmla="*/ 9 w 35"/>
                  <a:gd name="T53" fmla="*/ 33 h 36"/>
                  <a:gd name="T54" fmla="*/ 13 w 35"/>
                  <a:gd name="T55" fmla="*/ 30 h 36"/>
                  <a:gd name="T56" fmla="*/ 14 w 35"/>
                  <a:gd name="T57" fmla="*/ 30 h 36"/>
                  <a:gd name="T58" fmla="*/ 15 w 35"/>
                  <a:gd name="T59" fmla="*/ 30 h 36"/>
                  <a:gd name="T60" fmla="*/ 17 w 35"/>
                  <a:gd name="T61" fmla="*/ 36 h 36"/>
                  <a:gd name="T62" fmla="*/ 22 w 35"/>
                  <a:gd name="T63" fmla="*/ 35 h 36"/>
                  <a:gd name="T64" fmla="*/ 22 w 35"/>
                  <a:gd name="T65" fmla="*/ 30 h 36"/>
                  <a:gd name="T66" fmla="*/ 25 w 35"/>
                  <a:gd name="T67" fmla="*/ 28 h 36"/>
                  <a:gd name="T68" fmla="*/ 29 w 35"/>
                  <a:gd name="T69" fmla="*/ 31 h 36"/>
                  <a:gd name="T70" fmla="*/ 32 w 35"/>
                  <a:gd name="T71" fmla="*/ 26 h 36"/>
                  <a:gd name="T72" fmla="*/ 29 w 35"/>
                  <a:gd name="T73" fmla="*/ 23 h 36"/>
                  <a:gd name="T74" fmla="*/ 16 w 35"/>
                  <a:gd name="T75" fmla="*/ 23 h 36"/>
                  <a:gd name="T76" fmla="*/ 12 w 35"/>
                  <a:gd name="T77" fmla="*/ 16 h 36"/>
                  <a:gd name="T78" fmla="*/ 19 w 35"/>
                  <a:gd name="T79" fmla="*/ 12 h 36"/>
                  <a:gd name="T80" fmla="*/ 23 w 35"/>
                  <a:gd name="T81" fmla="*/ 19 h 36"/>
                  <a:gd name="T82" fmla="*/ 16 w 35"/>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36">
                    <a:moveTo>
                      <a:pt x="29" y="23"/>
                    </a:moveTo>
                    <a:cubicBezTo>
                      <a:pt x="29" y="22"/>
                      <a:pt x="29" y="22"/>
                      <a:pt x="29" y="22"/>
                    </a:cubicBezTo>
                    <a:cubicBezTo>
                      <a:pt x="29" y="21"/>
                      <a:pt x="29" y="20"/>
                      <a:pt x="30" y="20"/>
                    </a:cubicBezTo>
                    <a:cubicBezTo>
                      <a:pt x="34" y="18"/>
                      <a:pt x="34" y="18"/>
                      <a:pt x="34" y="18"/>
                    </a:cubicBezTo>
                    <a:cubicBezTo>
                      <a:pt x="35" y="17"/>
                      <a:pt x="34" y="15"/>
                      <a:pt x="34" y="13"/>
                    </a:cubicBezTo>
                    <a:cubicBezTo>
                      <a:pt x="29" y="13"/>
                      <a:pt x="29" y="13"/>
                      <a:pt x="29" y="13"/>
                    </a:cubicBezTo>
                    <a:cubicBezTo>
                      <a:pt x="28" y="12"/>
                      <a:pt x="28" y="11"/>
                      <a:pt x="27" y="10"/>
                    </a:cubicBezTo>
                    <a:cubicBezTo>
                      <a:pt x="30" y="6"/>
                      <a:pt x="30" y="6"/>
                      <a:pt x="30" y="6"/>
                    </a:cubicBezTo>
                    <a:cubicBezTo>
                      <a:pt x="29" y="4"/>
                      <a:pt x="27" y="3"/>
                      <a:pt x="26" y="2"/>
                    </a:cubicBezTo>
                    <a:cubicBezTo>
                      <a:pt x="22" y="6"/>
                      <a:pt x="22" y="6"/>
                      <a:pt x="22" y="6"/>
                    </a:cubicBezTo>
                    <a:cubicBezTo>
                      <a:pt x="22" y="6"/>
                      <a:pt x="21" y="6"/>
                      <a:pt x="21" y="5"/>
                    </a:cubicBezTo>
                    <a:cubicBezTo>
                      <a:pt x="20" y="5"/>
                      <a:pt x="20" y="5"/>
                      <a:pt x="19" y="5"/>
                    </a:cubicBezTo>
                    <a:cubicBezTo>
                      <a:pt x="18" y="0"/>
                      <a:pt x="18" y="0"/>
                      <a:pt x="18" y="0"/>
                    </a:cubicBezTo>
                    <a:cubicBezTo>
                      <a:pt x="16" y="0"/>
                      <a:pt x="14" y="0"/>
                      <a:pt x="13" y="1"/>
                    </a:cubicBezTo>
                    <a:cubicBezTo>
                      <a:pt x="13" y="6"/>
                      <a:pt x="13" y="6"/>
                      <a:pt x="13" y="6"/>
                    </a:cubicBezTo>
                    <a:cubicBezTo>
                      <a:pt x="12" y="6"/>
                      <a:pt x="11" y="7"/>
                      <a:pt x="10" y="7"/>
                    </a:cubicBezTo>
                    <a:cubicBezTo>
                      <a:pt x="6" y="5"/>
                      <a:pt x="6" y="5"/>
                      <a:pt x="6" y="5"/>
                    </a:cubicBezTo>
                    <a:cubicBezTo>
                      <a:pt x="4" y="6"/>
                      <a:pt x="3" y="7"/>
                      <a:pt x="2" y="9"/>
                    </a:cubicBezTo>
                    <a:cubicBezTo>
                      <a:pt x="6" y="13"/>
                      <a:pt x="6" y="13"/>
                      <a:pt x="6" y="13"/>
                    </a:cubicBezTo>
                    <a:cubicBezTo>
                      <a:pt x="6" y="13"/>
                      <a:pt x="6" y="14"/>
                      <a:pt x="6" y="14"/>
                    </a:cubicBezTo>
                    <a:cubicBezTo>
                      <a:pt x="5" y="14"/>
                      <a:pt x="5" y="15"/>
                      <a:pt x="5" y="16"/>
                    </a:cubicBezTo>
                    <a:cubicBezTo>
                      <a:pt x="0" y="17"/>
                      <a:pt x="0" y="17"/>
                      <a:pt x="0" y="17"/>
                    </a:cubicBezTo>
                    <a:cubicBezTo>
                      <a:pt x="0" y="19"/>
                      <a:pt x="0" y="21"/>
                      <a:pt x="1" y="23"/>
                    </a:cubicBezTo>
                    <a:cubicBezTo>
                      <a:pt x="6" y="23"/>
                      <a:pt x="6" y="23"/>
                      <a:pt x="6" y="23"/>
                    </a:cubicBezTo>
                    <a:cubicBezTo>
                      <a:pt x="6" y="24"/>
                      <a:pt x="7" y="24"/>
                      <a:pt x="7" y="25"/>
                    </a:cubicBezTo>
                    <a:cubicBezTo>
                      <a:pt x="5" y="30"/>
                      <a:pt x="5" y="30"/>
                      <a:pt x="5" y="30"/>
                    </a:cubicBezTo>
                    <a:cubicBezTo>
                      <a:pt x="6" y="31"/>
                      <a:pt x="7" y="32"/>
                      <a:pt x="9" y="33"/>
                    </a:cubicBezTo>
                    <a:cubicBezTo>
                      <a:pt x="13" y="30"/>
                      <a:pt x="13" y="30"/>
                      <a:pt x="13" y="30"/>
                    </a:cubicBezTo>
                    <a:cubicBezTo>
                      <a:pt x="13" y="30"/>
                      <a:pt x="13" y="30"/>
                      <a:pt x="14" y="30"/>
                    </a:cubicBezTo>
                    <a:cubicBezTo>
                      <a:pt x="14" y="30"/>
                      <a:pt x="15" y="30"/>
                      <a:pt x="15" y="30"/>
                    </a:cubicBezTo>
                    <a:cubicBezTo>
                      <a:pt x="17" y="36"/>
                      <a:pt x="17" y="36"/>
                      <a:pt x="17" y="36"/>
                    </a:cubicBezTo>
                    <a:cubicBezTo>
                      <a:pt x="18" y="36"/>
                      <a:pt x="20" y="35"/>
                      <a:pt x="22" y="35"/>
                    </a:cubicBezTo>
                    <a:cubicBezTo>
                      <a:pt x="22" y="30"/>
                      <a:pt x="22" y="30"/>
                      <a:pt x="22" y="30"/>
                    </a:cubicBezTo>
                    <a:cubicBezTo>
                      <a:pt x="23" y="29"/>
                      <a:pt x="24" y="29"/>
                      <a:pt x="25" y="28"/>
                    </a:cubicBezTo>
                    <a:cubicBezTo>
                      <a:pt x="29" y="31"/>
                      <a:pt x="29" y="31"/>
                      <a:pt x="29" y="31"/>
                    </a:cubicBezTo>
                    <a:cubicBezTo>
                      <a:pt x="30" y="30"/>
                      <a:pt x="31" y="28"/>
                      <a:pt x="32" y="26"/>
                    </a:cubicBezTo>
                    <a:lnTo>
                      <a:pt x="29" y="23"/>
                    </a:lnTo>
                    <a:close/>
                    <a:moveTo>
                      <a:pt x="16" y="23"/>
                    </a:moveTo>
                    <a:cubicBezTo>
                      <a:pt x="13" y="22"/>
                      <a:pt x="11" y="19"/>
                      <a:pt x="12" y="16"/>
                    </a:cubicBezTo>
                    <a:cubicBezTo>
                      <a:pt x="13" y="13"/>
                      <a:pt x="16" y="11"/>
                      <a:pt x="19" y="12"/>
                    </a:cubicBezTo>
                    <a:cubicBezTo>
                      <a:pt x="22" y="13"/>
                      <a:pt x="24" y="16"/>
                      <a:pt x="23" y="19"/>
                    </a:cubicBezTo>
                    <a:cubicBezTo>
                      <a:pt x="22" y="23"/>
                      <a:pt x="19" y="24"/>
                      <a:pt x="16" y="2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0" name="Freeform 29"/>
              <p:cNvSpPr/>
              <p:nvPr/>
            </p:nvSpPr>
            <p:spPr bwMode="auto">
              <a:xfrm>
                <a:off x="1076325" y="2314576"/>
                <a:ext cx="141288" cy="146050"/>
              </a:xfrm>
              <a:custGeom>
                <a:avLst/>
                <a:gdLst>
                  <a:gd name="T0" fmla="*/ 133 w 133"/>
                  <a:gd name="T1" fmla="*/ 64 h 139"/>
                  <a:gd name="T2" fmla="*/ 132 w 133"/>
                  <a:gd name="T3" fmla="*/ 57 h 139"/>
                  <a:gd name="T4" fmla="*/ 122 w 133"/>
                  <a:gd name="T5" fmla="*/ 49 h 139"/>
                  <a:gd name="T6" fmla="*/ 119 w 133"/>
                  <a:gd name="T7" fmla="*/ 43 h 139"/>
                  <a:gd name="T8" fmla="*/ 121 w 133"/>
                  <a:gd name="T9" fmla="*/ 29 h 139"/>
                  <a:gd name="T10" fmla="*/ 117 w 133"/>
                  <a:gd name="T11" fmla="*/ 24 h 139"/>
                  <a:gd name="T12" fmla="*/ 104 w 133"/>
                  <a:gd name="T13" fmla="*/ 23 h 139"/>
                  <a:gd name="T14" fmla="*/ 98 w 133"/>
                  <a:gd name="T15" fmla="*/ 19 h 139"/>
                  <a:gd name="T16" fmla="*/ 94 w 133"/>
                  <a:gd name="T17" fmla="*/ 6 h 139"/>
                  <a:gd name="T18" fmla="*/ 87 w 133"/>
                  <a:gd name="T19" fmla="*/ 3 h 139"/>
                  <a:gd name="T20" fmla="*/ 76 w 133"/>
                  <a:gd name="T21" fmla="*/ 9 h 139"/>
                  <a:gd name="T22" fmla="*/ 69 w 133"/>
                  <a:gd name="T23" fmla="*/ 9 h 139"/>
                  <a:gd name="T24" fmla="*/ 64 w 133"/>
                  <a:gd name="T25" fmla="*/ 0 h 139"/>
                  <a:gd name="T26" fmla="*/ 55 w 133"/>
                  <a:gd name="T27" fmla="*/ 10 h 139"/>
                  <a:gd name="T28" fmla="*/ 48 w 133"/>
                  <a:gd name="T29" fmla="*/ 12 h 139"/>
                  <a:gd name="T30" fmla="*/ 36 w 133"/>
                  <a:gd name="T31" fmla="*/ 8 h 139"/>
                  <a:gd name="T32" fmla="*/ 30 w 133"/>
                  <a:gd name="T33" fmla="*/ 11 h 139"/>
                  <a:gd name="T34" fmla="*/ 27 w 133"/>
                  <a:gd name="T35" fmla="*/ 25 h 139"/>
                  <a:gd name="T36" fmla="*/ 23 w 133"/>
                  <a:gd name="T37" fmla="*/ 30 h 139"/>
                  <a:gd name="T38" fmla="*/ 10 w 133"/>
                  <a:gd name="T39" fmla="*/ 33 h 139"/>
                  <a:gd name="T40" fmla="*/ 7 w 133"/>
                  <a:gd name="T41" fmla="*/ 39 h 139"/>
                  <a:gd name="T42" fmla="*/ 11 w 133"/>
                  <a:gd name="T43" fmla="*/ 52 h 139"/>
                  <a:gd name="T44" fmla="*/ 9 w 133"/>
                  <a:gd name="T45" fmla="*/ 59 h 139"/>
                  <a:gd name="T46" fmla="*/ 0 w 133"/>
                  <a:gd name="T47" fmla="*/ 69 h 139"/>
                  <a:gd name="T48" fmla="*/ 0 w 133"/>
                  <a:gd name="T49" fmla="*/ 76 h 139"/>
                  <a:gd name="T50" fmla="*/ 10 w 133"/>
                  <a:gd name="T51" fmla="*/ 85 h 139"/>
                  <a:gd name="T52" fmla="*/ 12 w 133"/>
                  <a:gd name="T53" fmla="*/ 91 h 139"/>
                  <a:gd name="T54" fmla="*/ 9 w 133"/>
                  <a:gd name="T55" fmla="*/ 104 h 139"/>
                  <a:gd name="T56" fmla="*/ 13 w 133"/>
                  <a:gd name="T57" fmla="*/ 110 h 139"/>
                  <a:gd name="T58" fmla="*/ 25 w 133"/>
                  <a:gd name="T59" fmla="*/ 113 h 139"/>
                  <a:gd name="T60" fmla="*/ 30 w 133"/>
                  <a:gd name="T61" fmla="*/ 118 h 139"/>
                  <a:gd name="T62" fmla="*/ 34 w 133"/>
                  <a:gd name="T63" fmla="*/ 130 h 139"/>
                  <a:gd name="T64" fmla="*/ 40 w 133"/>
                  <a:gd name="T65" fmla="*/ 134 h 139"/>
                  <a:gd name="T66" fmla="*/ 52 w 133"/>
                  <a:gd name="T67" fmla="*/ 129 h 139"/>
                  <a:gd name="T68" fmla="*/ 59 w 133"/>
                  <a:gd name="T69" fmla="*/ 130 h 139"/>
                  <a:gd name="T70" fmla="*/ 67 w 133"/>
                  <a:gd name="T71" fmla="*/ 139 h 139"/>
                  <a:gd name="T72" fmla="*/ 73 w 133"/>
                  <a:gd name="T73" fmla="*/ 130 h 139"/>
                  <a:gd name="T74" fmla="*/ 80 w 133"/>
                  <a:gd name="T75" fmla="*/ 129 h 139"/>
                  <a:gd name="T76" fmla="*/ 92 w 133"/>
                  <a:gd name="T77" fmla="*/ 134 h 139"/>
                  <a:gd name="T78" fmla="*/ 98 w 133"/>
                  <a:gd name="T79" fmla="*/ 131 h 139"/>
                  <a:gd name="T80" fmla="*/ 102 w 133"/>
                  <a:gd name="T81" fmla="*/ 118 h 139"/>
                  <a:gd name="T82" fmla="*/ 107 w 133"/>
                  <a:gd name="T83" fmla="*/ 114 h 139"/>
                  <a:gd name="T84" fmla="*/ 120 w 133"/>
                  <a:gd name="T85" fmla="*/ 111 h 139"/>
                  <a:gd name="T86" fmla="*/ 124 w 133"/>
                  <a:gd name="T87" fmla="*/ 105 h 139"/>
                  <a:gd name="T88" fmla="*/ 121 w 133"/>
                  <a:gd name="T89" fmla="*/ 92 h 139"/>
                  <a:gd name="T90" fmla="*/ 123 w 133"/>
                  <a:gd name="T91" fmla="*/ 86 h 139"/>
                  <a:gd name="T92" fmla="*/ 133 w 133"/>
                  <a:gd name="T9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9">
                    <a:moveTo>
                      <a:pt x="125" y="71"/>
                    </a:moveTo>
                    <a:cubicBezTo>
                      <a:pt x="133" y="70"/>
                      <a:pt x="133" y="70"/>
                      <a:pt x="133" y="70"/>
                    </a:cubicBezTo>
                    <a:cubicBezTo>
                      <a:pt x="133" y="68"/>
                      <a:pt x="133" y="66"/>
                      <a:pt x="133" y="64"/>
                    </a:cubicBezTo>
                    <a:cubicBezTo>
                      <a:pt x="125" y="64"/>
                      <a:pt x="125" y="64"/>
                      <a:pt x="125" y="64"/>
                    </a:cubicBezTo>
                    <a:cubicBezTo>
                      <a:pt x="125" y="62"/>
                      <a:pt x="124" y="61"/>
                      <a:pt x="124" y="60"/>
                    </a:cubicBezTo>
                    <a:cubicBezTo>
                      <a:pt x="132" y="57"/>
                      <a:pt x="132" y="57"/>
                      <a:pt x="132" y="57"/>
                    </a:cubicBezTo>
                    <a:cubicBezTo>
                      <a:pt x="132" y="55"/>
                      <a:pt x="131" y="54"/>
                      <a:pt x="131" y="52"/>
                    </a:cubicBezTo>
                    <a:cubicBezTo>
                      <a:pt x="123" y="53"/>
                      <a:pt x="123" y="53"/>
                      <a:pt x="123" y="53"/>
                    </a:cubicBezTo>
                    <a:cubicBezTo>
                      <a:pt x="122" y="52"/>
                      <a:pt x="122" y="50"/>
                      <a:pt x="122" y="49"/>
                    </a:cubicBezTo>
                    <a:cubicBezTo>
                      <a:pt x="129" y="45"/>
                      <a:pt x="129" y="45"/>
                      <a:pt x="129" y="45"/>
                    </a:cubicBezTo>
                    <a:cubicBezTo>
                      <a:pt x="128" y="43"/>
                      <a:pt x="128" y="42"/>
                      <a:pt x="127" y="40"/>
                    </a:cubicBezTo>
                    <a:cubicBezTo>
                      <a:pt x="119" y="43"/>
                      <a:pt x="119" y="43"/>
                      <a:pt x="119" y="43"/>
                    </a:cubicBezTo>
                    <a:cubicBezTo>
                      <a:pt x="119" y="42"/>
                      <a:pt x="118" y="40"/>
                      <a:pt x="117" y="39"/>
                    </a:cubicBezTo>
                    <a:cubicBezTo>
                      <a:pt x="124" y="34"/>
                      <a:pt x="124" y="34"/>
                      <a:pt x="124" y="34"/>
                    </a:cubicBezTo>
                    <a:cubicBezTo>
                      <a:pt x="123" y="32"/>
                      <a:pt x="122" y="31"/>
                      <a:pt x="121" y="29"/>
                    </a:cubicBezTo>
                    <a:cubicBezTo>
                      <a:pt x="114" y="33"/>
                      <a:pt x="114" y="33"/>
                      <a:pt x="114" y="33"/>
                    </a:cubicBezTo>
                    <a:cubicBezTo>
                      <a:pt x="113" y="32"/>
                      <a:pt x="112" y="31"/>
                      <a:pt x="111" y="30"/>
                    </a:cubicBezTo>
                    <a:cubicBezTo>
                      <a:pt x="117" y="24"/>
                      <a:pt x="117" y="24"/>
                      <a:pt x="117" y="24"/>
                    </a:cubicBezTo>
                    <a:cubicBezTo>
                      <a:pt x="116" y="23"/>
                      <a:pt x="114" y="21"/>
                      <a:pt x="113" y="20"/>
                    </a:cubicBezTo>
                    <a:cubicBezTo>
                      <a:pt x="107" y="25"/>
                      <a:pt x="107" y="25"/>
                      <a:pt x="107" y="25"/>
                    </a:cubicBezTo>
                    <a:cubicBezTo>
                      <a:pt x="106" y="24"/>
                      <a:pt x="105" y="23"/>
                      <a:pt x="104" y="23"/>
                    </a:cubicBezTo>
                    <a:cubicBezTo>
                      <a:pt x="108" y="15"/>
                      <a:pt x="108" y="15"/>
                      <a:pt x="108" y="15"/>
                    </a:cubicBezTo>
                    <a:cubicBezTo>
                      <a:pt x="107" y="14"/>
                      <a:pt x="105" y="13"/>
                      <a:pt x="104" y="12"/>
                    </a:cubicBezTo>
                    <a:cubicBezTo>
                      <a:pt x="98" y="19"/>
                      <a:pt x="98" y="19"/>
                      <a:pt x="98" y="19"/>
                    </a:cubicBezTo>
                    <a:cubicBezTo>
                      <a:pt x="97" y="18"/>
                      <a:pt x="96" y="17"/>
                      <a:pt x="95" y="16"/>
                    </a:cubicBezTo>
                    <a:cubicBezTo>
                      <a:pt x="98" y="8"/>
                      <a:pt x="98" y="8"/>
                      <a:pt x="98" y="8"/>
                    </a:cubicBezTo>
                    <a:cubicBezTo>
                      <a:pt x="97" y="8"/>
                      <a:pt x="95" y="7"/>
                      <a:pt x="94" y="6"/>
                    </a:cubicBezTo>
                    <a:cubicBezTo>
                      <a:pt x="89" y="13"/>
                      <a:pt x="89" y="13"/>
                      <a:pt x="89" y="13"/>
                    </a:cubicBezTo>
                    <a:cubicBezTo>
                      <a:pt x="88" y="13"/>
                      <a:pt x="87" y="12"/>
                      <a:pt x="86" y="12"/>
                    </a:cubicBezTo>
                    <a:cubicBezTo>
                      <a:pt x="87" y="3"/>
                      <a:pt x="87" y="3"/>
                      <a:pt x="87" y="3"/>
                    </a:cubicBezTo>
                    <a:cubicBezTo>
                      <a:pt x="86" y="3"/>
                      <a:pt x="84" y="2"/>
                      <a:pt x="82" y="2"/>
                    </a:cubicBezTo>
                    <a:cubicBezTo>
                      <a:pt x="79" y="10"/>
                      <a:pt x="79" y="10"/>
                      <a:pt x="79" y="10"/>
                    </a:cubicBezTo>
                    <a:cubicBezTo>
                      <a:pt x="78" y="10"/>
                      <a:pt x="77" y="10"/>
                      <a:pt x="76" y="9"/>
                    </a:cubicBezTo>
                    <a:cubicBezTo>
                      <a:pt x="76" y="1"/>
                      <a:pt x="76" y="1"/>
                      <a:pt x="76" y="1"/>
                    </a:cubicBezTo>
                    <a:cubicBezTo>
                      <a:pt x="74" y="0"/>
                      <a:pt x="72" y="0"/>
                      <a:pt x="70" y="0"/>
                    </a:cubicBezTo>
                    <a:cubicBezTo>
                      <a:pt x="69" y="9"/>
                      <a:pt x="69" y="9"/>
                      <a:pt x="69" y="9"/>
                    </a:cubicBezTo>
                    <a:cubicBezTo>
                      <a:pt x="68" y="9"/>
                      <a:pt x="67" y="9"/>
                      <a:pt x="67" y="9"/>
                    </a:cubicBezTo>
                    <a:cubicBezTo>
                      <a:pt x="66" y="9"/>
                      <a:pt x="66" y="9"/>
                      <a:pt x="65" y="9"/>
                    </a:cubicBezTo>
                    <a:cubicBezTo>
                      <a:pt x="64" y="0"/>
                      <a:pt x="64" y="0"/>
                      <a:pt x="64" y="0"/>
                    </a:cubicBezTo>
                    <a:cubicBezTo>
                      <a:pt x="62" y="0"/>
                      <a:pt x="60" y="0"/>
                      <a:pt x="59" y="1"/>
                    </a:cubicBezTo>
                    <a:cubicBezTo>
                      <a:pt x="58" y="9"/>
                      <a:pt x="58" y="9"/>
                      <a:pt x="58" y="9"/>
                    </a:cubicBezTo>
                    <a:cubicBezTo>
                      <a:pt x="57" y="9"/>
                      <a:pt x="56" y="10"/>
                      <a:pt x="55" y="10"/>
                    </a:cubicBezTo>
                    <a:cubicBezTo>
                      <a:pt x="52" y="2"/>
                      <a:pt x="52" y="2"/>
                      <a:pt x="52" y="2"/>
                    </a:cubicBezTo>
                    <a:cubicBezTo>
                      <a:pt x="50" y="2"/>
                      <a:pt x="49" y="3"/>
                      <a:pt x="47" y="3"/>
                    </a:cubicBezTo>
                    <a:cubicBezTo>
                      <a:pt x="48" y="12"/>
                      <a:pt x="48" y="12"/>
                      <a:pt x="48" y="12"/>
                    </a:cubicBezTo>
                    <a:cubicBezTo>
                      <a:pt x="47" y="12"/>
                      <a:pt x="46" y="13"/>
                      <a:pt x="45" y="13"/>
                    </a:cubicBezTo>
                    <a:cubicBezTo>
                      <a:pt x="41" y="6"/>
                      <a:pt x="41" y="6"/>
                      <a:pt x="41" y="6"/>
                    </a:cubicBezTo>
                    <a:cubicBezTo>
                      <a:pt x="39" y="6"/>
                      <a:pt x="37" y="7"/>
                      <a:pt x="36" y="8"/>
                    </a:cubicBezTo>
                    <a:cubicBezTo>
                      <a:pt x="39" y="16"/>
                      <a:pt x="39" y="16"/>
                      <a:pt x="39" y="16"/>
                    </a:cubicBezTo>
                    <a:cubicBezTo>
                      <a:pt x="38" y="17"/>
                      <a:pt x="37" y="17"/>
                      <a:pt x="35" y="18"/>
                    </a:cubicBezTo>
                    <a:cubicBezTo>
                      <a:pt x="30" y="11"/>
                      <a:pt x="30" y="11"/>
                      <a:pt x="30" y="11"/>
                    </a:cubicBezTo>
                    <a:cubicBezTo>
                      <a:pt x="29" y="12"/>
                      <a:pt x="27" y="14"/>
                      <a:pt x="26" y="15"/>
                    </a:cubicBezTo>
                    <a:cubicBezTo>
                      <a:pt x="30" y="22"/>
                      <a:pt x="30" y="22"/>
                      <a:pt x="30" y="22"/>
                    </a:cubicBezTo>
                    <a:cubicBezTo>
                      <a:pt x="29" y="23"/>
                      <a:pt x="28" y="24"/>
                      <a:pt x="27" y="25"/>
                    </a:cubicBezTo>
                    <a:cubicBezTo>
                      <a:pt x="21" y="19"/>
                      <a:pt x="21" y="19"/>
                      <a:pt x="21" y="19"/>
                    </a:cubicBezTo>
                    <a:cubicBezTo>
                      <a:pt x="20" y="20"/>
                      <a:pt x="18" y="22"/>
                      <a:pt x="17" y="23"/>
                    </a:cubicBezTo>
                    <a:cubicBezTo>
                      <a:pt x="23" y="30"/>
                      <a:pt x="23" y="30"/>
                      <a:pt x="23" y="30"/>
                    </a:cubicBezTo>
                    <a:cubicBezTo>
                      <a:pt x="22" y="31"/>
                      <a:pt x="21" y="32"/>
                      <a:pt x="20" y="33"/>
                    </a:cubicBezTo>
                    <a:cubicBezTo>
                      <a:pt x="13" y="29"/>
                      <a:pt x="13" y="29"/>
                      <a:pt x="13" y="29"/>
                    </a:cubicBezTo>
                    <a:cubicBezTo>
                      <a:pt x="12" y="30"/>
                      <a:pt x="11" y="32"/>
                      <a:pt x="10" y="33"/>
                    </a:cubicBezTo>
                    <a:cubicBezTo>
                      <a:pt x="16" y="39"/>
                      <a:pt x="16" y="39"/>
                      <a:pt x="16" y="39"/>
                    </a:cubicBezTo>
                    <a:cubicBezTo>
                      <a:pt x="16" y="40"/>
                      <a:pt x="15" y="41"/>
                      <a:pt x="15" y="42"/>
                    </a:cubicBezTo>
                    <a:cubicBezTo>
                      <a:pt x="7" y="39"/>
                      <a:pt x="7" y="39"/>
                      <a:pt x="7" y="39"/>
                    </a:cubicBezTo>
                    <a:cubicBezTo>
                      <a:pt x="6" y="41"/>
                      <a:pt x="5" y="43"/>
                      <a:pt x="5" y="44"/>
                    </a:cubicBezTo>
                    <a:cubicBezTo>
                      <a:pt x="12" y="48"/>
                      <a:pt x="12" y="48"/>
                      <a:pt x="12" y="48"/>
                    </a:cubicBezTo>
                    <a:cubicBezTo>
                      <a:pt x="11" y="50"/>
                      <a:pt x="11" y="51"/>
                      <a:pt x="11" y="52"/>
                    </a:cubicBezTo>
                    <a:cubicBezTo>
                      <a:pt x="2" y="51"/>
                      <a:pt x="2" y="51"/>
                      <a:pt x="2" y="51"/>
                    </a:cubicBezTo>
                    <a:cubicBezTo>
                      <a:pt x="2" y="53"/>
                      <a:pt x="2" y="54"/>
                      <a:pt x="1" y="56"/>
                    </a:cubicBezTo>
                    <a:cubicBezTo>
                      <a:pt x="9" y="59"/>
                      <a:pt x="9" y="59"/>
                      <a:pt x="9" y="59"/>
                    </a:cubicBezTo>
                    <a:cubicBezTo>
                      <a:pt x="9" y="60"/>
                      <a:pt x="9" y="62"/>
                      <a:pt x="9" y="63"/>
                    </a:cubicBezTo>
                    <a:cubicBezTo>
                      <a:pt x="0" y="63"/>
                      <a:pt x="0" y="63"/>
                      <a:pt x="0" y="63"/>
                    </a:cubicBezTo>
                    <a:cubicBezTo>
                      <a:pt x="0" y="65"/>
                      <a:pt x="0" y="67"/>
                      <a:pt x="0" y="69"/>
                    </a:cubicBezTo>
                    <a:cubicBezTo>
                      <a:pt x="8" y="70"/>
                      <a:pt x="8" y="70"/>
                      <a:pt x="8" y="70"/>
                    </a:cubicBezTo>
                    <a:cubicBezTo>
                      <a:pt x="8" y="71"/>
                      <a:pt x="8" y="72"/>
                      <a:pt x="8" y="74"/>
                    </a:cubicBezTo>
                    <a:cubicBezTo>
                      <a:pt x="0" y="76"/>
                      <a:pt x="0" y="76"/>
                      <a:pt x="0" y="76"/>
                    </a:cubicBezTo>
                    <a:cubicBezTo>
                      <a:pt x="0" y="77"/>
                      <a:pt x="1" y="79"/>
                      <a:pt x="1" y="81"/>
                    </a:cubicBezTo>
                    <a:cubicBezTo>
                      <a:pt x="9" y="81"/>
                      <a:pt x="9" y="81"/>
                      <a:pt x="9" y="81"/>
                    </a:cubicBezTo>
                    <a:cubicBezTo>
                      <a:pt x="9" y="82"/>
                      <a:pt x="10" y="83"/>
                      <a:pt x="10" y="85"/>
                    </a:cubicBezTo>
                    <a:cubicBezTo>
                      <a:pt x="2" y="88"/>
                      <a:pt x="2" y="88"/>
                      <a:pt x="2" y="88"/>
                    </a:cubicBezTo>
                    <a:cubicBezTo>
                      <a:pt x="3" y="90"/>
                      <a:pt x="3" y="91"/>
                      <a:pt x="4" y="93"/>
                    </a:cubicBezTo>
                    <a:cubicBezTo>
                      <a:pt x="12" y="91"/>
                      <a:pt x="12" y="91"/>
                      <a:pt x="12" y="91"/>
                    </a:cubicBezTo>
                    <a:cubicBezTo>
                      <a:pt x="12" y="93"/>
                      <a:pt x="13" y="94"/>
                      <a:pt x="13" y="95"/>
                    </a:cubicBezTo>
                    <a:cubicBezTo>
                      <a:pt x="7" y="100"/>
                      <a:pt x="7" y="100"/>
                      <a:pt x="7" y="100"/>
                    </a:cubicBezTo>
                    <a:cubicBezTo>
                      <a:pt x="7" y="101"/>
                      <a:pt x="8" y="103"/>
                      <a:pt x="9" y="104"/>
                    </a:cubicBezTo>
                    <a:cubicBezTo>
                      <a:pt x="17" y="101"/>
                      <a:pt x="17" y="101"/>
                      <a:pt x="17" y="101"/>
                    </a:cubicBezTo>
                    <a:cubicBezTo>
                      <a:pt x="17" y="102"/>
                      <a:pt x="18" y="103"/>
                      <a:pt x="19" y="105"/>
                    </a:cubicBezTo>
                    <a:cubicBezTo>
                      <a:pt x="13" y="110"/>
                      <a:pt x="13" y="110"/>
                      <a:pt x="13" y="110"/>
                    </a:cubicBezTo>
                    <a:cubicBezTo>
                      <a:pt x="14" y="112"/>
                      <a:pt x="15" y="113"/>
                      <a:pt x="16" y="115"/>
                    </a:cubicBezTo>
                    <a:cubicBezTo>
                      <a:pt x="23" y="110"/>
                      <a:pt x="23" y="110"/>
                      <a:pt x="23" y="110"/>
                    </a:cubicBezTo>
                    <a:cubicBezTo>
                      <a:pt x="24" y="111"/>
                      <a:pt x="24" y="112"/>
                      <a:pt x="25" y="113"/>
                    </a:cubicBezTo>
                    <a:cubicBezTo>
                      <a:pt x="20" y="120"/>
                      <a:pt x="20" y="120"/>
                      <a:pt x="20" y="120"/>
                    </a:cubicBezTo>
                    <a:cubicBezTo>
                      <a:pt x="22" y="121"/>
                      <a:pt x="23" y="122"/>
                      <a:pt x="24" y="123"/>
                    </a:cubicBezTo>
                    <a:cubicBezTo>
                      <a:pt x="30" y="118"/>
                      <a:pt x="30" y="118"/>
                      <a:pt x="30" y="118"/>
                    </a:cubicBezTo>
                    <a:cubicBezTo>
                      <a:pt x="31" y="118"/>
                      <a:pt x="32" y="119"/>
                      <a:pt x="33" y="120"/>
                    </a:cubicBezTo>
                    <a:cubicBezTo>
                      <a:pt x="30" y="128"/>
                      <a:pt x="30" y="128"/>
                      <a:pt x="30" y="128"/>
                    </a:cubicBezTo>
                    <a:cubicBezTo>
                      <a:pt x="31" y="129"/>
                      <a:pt x="33" y="130"/>
                      <a:pt x="34" y="130"/>
                    </a:cubicBezTo>
                    <a:cubicBezTo>
                      <a:pt x="39" y="124"/>
                      <a:pt x="39" y="124"/>
                      <a:pt x="39" y="124"/>
                    </a:cubicBezTo>
                    <a:cubicBezTo>
                      <a:pt x="40" y="124"/>
                      <a:pt x="41" y="125"/>
                      <a:pt x="43" y="125"/>
                    </a:cubicBezTo>
                    <a:cubicBezTo>
                      <a:pt x="40" y="134"/>
                      <a:pt x="40" y="134"/>
                      <a:pt x="40" y="134"/>
                    </a:cubicBezTo>
                    <a:cubicBezTo>
                      <a:pt x="42" y="134"/>
                      <a:pt x="43" y="135"/>
                      <a:pt x="45" y="136"/>
                    </a:cubicBezTo>
                    <a:cubicBezTo>
                      <a:pt x="49" y="128"/>
                      <a:pt x="49" y="128"/>
                      <a:pt x="49" y="128"/>
                    </a:cubicBezTo>
                    <a:cubicBezTo>
                      <a:pt x="50" y="128"/>
                      <a:pt x="51" y="129"/>
                      <a:pt x="52" y="129"/>
                    </a:cubicBezTo>
                    <a:cubicBezTo>
                      <a:pt x="52" y="138"/>
                      <a:pt x="52" y="138"/>
                      <a:pt x="52" y="138"/>
                    </a:cubicBezTo>
                    <a:cubicBezTo>
                      <a:pt x="53" y="138"/>
                      <a:pt x="55" y="138"/>
                      <a:pt x="57" y="139"/>
                    </a:cubicBezTo>
                    <a:cubicBezTo>
                      <a:pt x="59" y="130"/>
                      <a:pt x="59" y="130"/>
                      <a:pt x="59" y="130"/>
                    </a:cubicBezTo>
                    <a:cubicBezTo>
                      <a:pt x="60" y="130"/>
                      <a:pt x="62" y="131"/>
                      <a:pt x="63" y="131"/>
                    </a:cubicBezTo>
                    <a:cubicBezTo>
                      <a:pt x="64" y="139"/>
                      <a:pt x="64" y="139"/>
                      <a:pt x="64" y="139"/>
                    </a:cubicBezTo>
                    <a:cubicBezTo>
                      <a:pt x="65" y="139"/>
                      <a:pt x="66" y="139"/>
                      <a:pt x="67" y="139"/>
                    </a:cubicBezTo>
                    <a:cubicBezTo>
                      <a:pt x="67" y="139"/>
                      <a:pt x="68" y="139"/>
                      <a:pt x="69" y="139"/>
                    </a:cubicBezTo>
                    <a:cubicBezTo>
                      <a:pt x="69" y="131"/>
                      <a:pt x="69" y="131"/>
                      <a:pt x="69" y="131"/>
                    </a:cubicBezTo>
                    <a:cubicBezTo>
                      <a:pt x="71" y="131"/>
                      <a:pt x="72" y="131"/>
                      <a:pt x="73" y="130"/>
                    </a:cubicBezTo>
                    <a:cubicBezTo>
                      <a:pt x="75" y="139"/>
                      <a:pt x="75" y="139"/>
                      <a:pt x="75" y="139"/>
                    </a:cubicBezTo>
                    <a:cubicBezTo>
                      <a:pt x="77" y="138"/>
                      <a:pt x="79" y="138"/>
                      <a:pt x="81" y="138"/>
                    </a:cubicBezTo>
                    <a:cubicBezTo>
                      <a:pt x="80" y="129"/>
                      <a:pt x="80" y="129"/>
                      <a:pt x="80" y="129"/>
                    </a:cubicBezTo>
                    <a:cubicBezTo>
                      <a:pt x="81" y="129"/>
                      <a:pt x="82" y="129"/>
                      <a:pt x="84" y="128"/>
                    </a:cubicBezTo>
                    <a:cubicBezTo>
                      <a:pt x="87" y="136"/>
                      <a:pt x="87" y="136"/>
                      <a:pt x="87" y="136"/>
                    </a:cubicBezTo>
                    <a:cubicBezTo>
                      <a:pt x="89" y="135"/>
                      <a:pt x="90" y="135"/>
                      <a:pt x="92" y="134"/>
                    </a:cubicBezTo>
                    <a:cubicBezTo>
                      <a:pt x="90" y="126"/>
                      <a:pt x="90" y="126"/>
                      <a:pt x="90" y="126"/>
                    </a:cubicBezTo>
                    <a:cubicBezTo>
                      <a:pt x="91" y="125"/>
                      <a:pt x="92" y="125"/>
                      <a:pt x="93" y="124"/>
                    </a:cubicBezTo>
                    <a:cubicBezTo>
                      <a:pt x="98" y="131"/>
                      <a:pt x="98" y="131"/>
                      <a:pt x="98" y="131"/>
                    </a:cubicBezTo>
                    <a:cubicBezTo>
                      <a:pt x="100" y="130"/>
                      <a:pt x="101" y="129"/>
                      <a:pt x="103" y="128"/>
                    </a:cubicBezTo>
                    <a:cubicBezTo>
                      <a:pt x="99" y="121"/>
                      <a:pt x="99" y="121"/>
                      <a:pt x="99" y="121"/>
                    </a:cubicBezTo>
                    <a:cubicBezTo>
                      <a:pt x="100" y="120"/>
                      <a:pt x="101" y="119"/>
                      <a:pt x="102" y="118"/>
                    </a:cubicBezTo>
                    <a:cubicBezTo>
                      <a:pt x="108" y="124"/>
                      <a:pt x="108" y="124"/>
                      <a:pt x="108" y="124"/>
                    </a:cubicBezTo>
                    <a:cubicBezTo>
                      <a:pt x="109" y="123"/>
                      <a:pt x="111" y="122"/>
                      <a:pt x="112" y="121"/>
                    </a:cubicBezTo>
                    <a:cubicBezTo>
                      <a:pt x="107" y="114"/>
                      <a:pt x="107" y="114"/>
                      <a:pt x="107" y="114"/>
                    </a:cubicBezTo>
                    <a:cubicBezTo>
                      <a:pt x="108" y="113"/>
                      <a:pt x="109" y="112"/>
                      <a:pt x="110" y="111"/>
                    </a:cubicBezTo>
                    <a:cubicBezTo>
                      <a:pt x="117" y="116"/>
                      <a:pt x="117" y="116"/>
                      <a:pt x="117" y="116"/>
                    </a:cubicBezTo>
                    <a:cubicBezTo>
                      <a:pt x="118" y="114"/>
                      <a:pt x="119" y="113"/>
                      <a:pt x="120" y="111"/>
                    </a:cubicBezTo>
                    <a:cubicBezTo>
                      <a:pt x="114" y="105"/>
                      <a:pt x="114" y="105"/>
                      <a:pt x="114" y="105"/>
                    </a:cubicBezTo>
                    <a:cubicBezTo>
                      <a:pt x="115" y="104"/>
                      <a:pt x="116" y="103"/>
                      <a:pt x="116" y="102"/>
                    </a:cubicBezTo>
                    <a:cubicBezTo>
                      <a:pt x="124" y="105"/>
                      <a:pt x="124" y="105"/>
                      <a:pt x="124" y="105"/>
                    </a:cubicBezTo>
                    <a:cubicBezTo>
                      <a:pt x="125" y="104"/>
                      <a:pt x="126" y="102"/>
                      <a:pt x="126" y="101"/>
                    </a:cubicBezTo>
                    <a:cubicBezTo>
                      <a:pt x="119" y="96"/>
                      <a:pt x="119" y="96"/>
                      <a:pt x="119" y="96"/>
                    </a:cubicBezTo>
                    <a:cubicBezTo>
                      <a:pt x="120" y="95"/>
                      <a:pt x="120" y="93"/>
                      <a:pt x="121" y="92"/>
                    </a:cubicBezTo>
                    <a:cubicBezTo>
                      <a:pt x="129" y="94"/>
                      <a:pt x="129" y="94"/>
                      <a:pt x="129" y="94"/>
                    </a:cubicBezTo>
                    <a:cubicBezTo>
                      <a:pt x="130" y="92"/>
                      <a:pt x="130" y="91"/>
                      <a:pt x="131" y="89"/>
                    </a:cubicBezTo>
                    <a:cubicBezTo>
                      <a:pt x="123" y="86"/>
                      <a:pt x="123" y="86"/>
                      <a:pt x="123" y="86"/>
                    </a:cubicBezTo>
                    <a:cubicBezTo>
                      <a:pt x="123" y="84"/>
                      <a:pt x="124" y="83"/>
                      <a:pt x="124" y="82"/>
                    </a:cubicBezTo>
                    <a:cubicBezTo>
                      <a:pt x="132" y="82"/>
                      <a:pt x="132" y="82"/>
                      <a:pt x="132" y="82"/>
                    </a:cubicBezTo>
                    <a:cubicBezTo>
                      <a:pt x="132" y="80"/>
                      <a:pt x="133" y="79"/>
                      <a:pt x="133" y="77"/>
                    </a:cubicBezTo>
                    <a:cubicBezTo>
                      <a:pt x="125" y="75"/>
                      <a:pt x="125" y="75"/>
                      <a:pt x="125" y="75"/>
                    </a:cubicBezTo>
                    <a:cubicBezTo>
                      <a:pt x="125" y="73"/>
                      <a:pt x="125" y="72"/>
                      <a:pt x="125" y="7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1" name="Freeform 30"/>
              <p:cNvSpPr/>
              <p:nvPr/>
            </p:nvSpPr>
            <p:spPr bwMode="auto">
              <a:xfrm>
                <a:off x="1157288" y="2359026"/>
                <a:ext cx="46038" cy="28575"/>
              </a:xfrm>
              <a:custGeom>
                <a:avLst/>
                <a:gdLst>
                  <a:gd name="T0" fmla="*/ 44 w 44"/>
                  <a:gd name="T1" fmla="*/ 26 h 26"/>
                  <a:gd name="T2" fmla="*/ 1 w 44"/>
                  <a:gd name="T3" fmla="*/ 26 h 26"/>
                  <a:gd name="T4" fmla="*/ 0 w 44"/>
                  <a:gd name="T5" fmla="*/ 22 h 26"/>
                  <a:gd name="T6" fmla="*/ 37 w 44"/>
                  <a:gd name="T7" fmla="*/ 0 h 26"/>
                  <a:gd name="T8" fmla="*/ 44 w 44"/>
                  <a:gd name="T9" fmla="*/ 26 h 26"/>
                </a:gdLst>
                <a:ahLst/>
                <a:cxnLst>
                  <a:cxn ang="0">
                    <a:pos x="T0" y="T1"/>
                  </a:cxn>
                  <a:cxn ang="0">
                    <a:pos x="T2" y="T3"/>
                  </a:cxn>
                  <a:cxn ang="0">
                    <a:pos x="T4" y="T5"/>
                  </a:cxn>
                  <a:cxn ang="0">
                    <a:pos x="T6" y="T7"/>
                  </a:cxn>
                  <a:cxn ang="0">
                    <a:pos x="T8" y="T9"/>
                  </a:cxn>
                </a:cxnLst>
                <a:rect l="0" t="0" r="r" b="b"/>
                <a:pathLst>
                  <a:path w="44" h="26">
                    <a:moveTo>
                      <a:pt x="44" y="26"/>
                    </a:moveTo>
                    <a:cubicBezTo>
                      <a:pt x="1" y="26"/>
                      <a:pt x="1" y="26"/>
                      <a:pt x="1" y="26"/>
                    </a:cubicBezTo>
                    <a:cubicBezTo>
                      <a:pt x="1" y="25"/>
                      <a:pt x="0" y="23"/>
                      <a:pt x="0" y="22"/>
                    </a:cubicBezTo>
                    <a:cubicBezTo>
                      <a:pt x="37" y="0"/>
                      <a:pt x="37" y="0"/>
                      <a:pt x="37" y="0"/>
                    </a:cubicBezTo>
                    <a:cubicBezTo>
                      <a:pt x="41" y="7"/>
                      <a:pt x="44" y="16"/>
                      <a:pt x="44"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2" name="Oval 31"/>
              <p:cNvSpPr>
                <a:spLocks noChangeArrowheads="1"/>
              </p:cNvSpPr>
              <p:nvPr/>
            </p:nvSpPr>
            <p:spPr bwMode="auto">
              <a:xfrm>
                <a:off x="1143000" y="2382838"/>
                <a:ext cx="9525" cy="11113"/>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3" name="Freeform 32"/>
              <p:cNvSpPr/>
              <p:nvPr/>
            </p:nvSpPr>
            <p:spPr bwMode="auto">
              <a:xfrm>
                <a:off x="1152525" y="2336801"/>
                <a:ext cx="42863" cy="44450"/>
              </a:xfrm>
              <a:custGeom>
                <a:avLst/>
                <a:gdLst>
                  <a:gd name="T0" fmla="*/ 40 w 40"/>
                  <a:gd name="T1" fmla="*/ 19 h 42"/>
                  <a:gd name="T2" fmla="*/ 3 w 40"/>
                  <a:gd name="T3" fmla="*/ 42 h 42"/>
                  <a:gd name="T4" fmla="*/ 0 w 40"/>
                  <a:gd name="T5" fmla="*/ 39 h 42"/>
                  <a:gd name="T6" fmla="*/ 22 w 40"/>
                  <a:gd name="T7" fmla="*/ 0 h 42"/>
                  <a:gd name="T8" fmla="*/ 40 w 40"/>
                  <a:gd name="T9" fmla="*/ 19 h 42"/>
                </a:gdLst>
                <a:ahLst/>
                <a:cxnLst>
                  <a:cxn ang="0">
                    <a:pos x="T0" y="T1"/>
                  </a:cxn>
                  <a:cxn ang="0">
                    <a:pos x="T2" y="T3"/>
                  </a:cxn>
                  <a:cxn ang="0">
                    <a:pos x="T4" y="T5"/>
                  </a:cxn>
                  <a:cxn ang="0">
                    <a:pos x="T6" y="T7"/>
                  </a:cxn>
                  <a:cxn ang="0">
                    <a:pos x="T8" y="T9"/>
                  </a:cxn>
                </a:cxnLst>
                <a:rect l="0" t="0" r="r" b="b"/>
                <a:pathLst>
                  <a:path w="40" h="42">
                    <a:moveTo>
                      <a:pt x="40" y="19"/>
                    </a:moveTo>
                    <a:cubicBezTo>
                      <a:pt x="3" y="42"/>
                      <a:pt x="3" y="42"/>
                      <a:pt x="3" y="42"/>
                    </a:cubicBezTo>
                    <a:cubicBezTo>
                      <a:pt x="2" y="41"/>
                      <a:pt x="1" y="40"/>
                      <a:pt x="0" y="39"/>
                    </a:cubicBezTo>
                    <a:cubicBezTo>
                      <a:pt x="22" y="0"/>
                      <a:pt x="22" y="0"/>
                      <a:pt x="22" y="0"/>
                    </a:cubicBezTo>
                    <a:cubicBezTo>
                      <a:pt x="30" y="5"/>
                      <a:pt x="36" y="11"/>
                      <a:pt x="40"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4" name="Freeform 33"/>
              <p:cNvSpPr/>
              <p:nvPr/>
            </p:nvSpPr>
            <p:spPr bwMode="auto">
              <a:xfrm>
                <a:off x="1147763" y="2328863"/>
                <a:ext cx="26988" cy="49213"/>
              </a:xfrm>
              <a:custGeom>
                <a:avLst/>
                <a:gdLst>
                  <a:gd name="T0" fmla="*/ 26 w 26"/>
                  <a:gd name="T1" fmla="*/ 7 h 46"/>
                  <a:gd name="T2" fmla="*/ 4 w 26"/>
                  <a:gd name="T3" fmla="*/ 46 h 46"/>
                  <a:gd name="T4" fmla="*/ 0 w 26"/>
                  <a:gd name="T5" fmla="*/ 45 h 46"/>
                  <a:gd name="T6" fmla="*/ 0 w 26"/>
                  <a:gd name="T7" fmla="*/ 0 h 46"/>
                  <a:gd name="T8" fmla="*/ 26 w 26"/>
                  <a:gd name="T9" fmla="*/ 7 h 46"/>
                </a:gdLst>
                <a:ahLst/>
                <a:cxnLst>
                  <a:cxn ang="0">
                    <a:pos x="T0" y="T1"/>
                  </a:cxn>
                  <a:cxn ang="0">
                    <a:pos x="T2" y="T3"/>
                  </a:cxn>
                  <a:cxn ang="0">
                    <a:pos x="T4" y="T5"/>
                  </a:cxn>
                  <a:cxn ang="0">
                    <a:pos x="T6" y="T7"/>
                  </a:cxn>
                  <a:cxn ang="0">
                    <a:pos x="T8" y="T9"/>
                  </a:cxn>
                </a:cxnLst>
                <a:rect l="0" t="0" r="r" b="b"/>
                <a:pathLst>
                  <a:path w="26" h="46">
                    <a:moveTo>
                      <a:pt x="26" y="7"/>
                    </a:moveTo>
                    <a:cubicBezTo>
                      <a:pt x="4" y="46"/>
                      <a:pt x="4" y="46"/>
                      <a:pt x="4" y="46"/>
                    </a:cubicBezTo>
                    <a:cubicBezTo>
                      <a:pt x="3" y="46"/>
                      <a:pt x="2" y="45"/>
                      <a:pt x="0" y="45"/>
                    </a:cubicBezTo>
                    <a:cubicBezTo>
                      <a:pt x="0" y="0"/>
                      <a:pt x="0" y="0"/>
                      <a:pt x="0" y="0"/>
                    </a:cubicBezTo>
                    <a:cubicBezTo>
                      <a:pt x="10" y="0"/>
                      <a:pt x="18" y="3"/>
                      <a:pt x="26" y="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5" name="Freeform 34"/>
              <p:cNvSpPr/>
              <p:nvPr/>
            </p:nvSpPr>
            <p:spPr bwMode="auto">
              <a:xfrm>
                <a:off x="1120775" y="2328863"/>
                <a:ext cx="25400" cy="49213"/>
              </a:xfrm>
              <a:custGeom>
                <a:avLst/>
                <a:gdLst>
                  <a:gd name="T0" fmla="*/ 25 w 25"/>
                  <a:gd name="T1" fmla="*/ 0 h 46"/>
                  <a:gd name="T2" fmla="*/ 25 w 25"/>
                  <a:gd name="T3" fmla="*/ 45 h 46"/>
                  <a:gd name="T4" fmla="*/ 21 w 25"/>
                  <a:gd name="T5" fmla="*/ 46 h 46"/>
                  <a:gd name="T6" fmla="*/ 0 w 25"/>
                  <a:gd name="T7" fmla="*/ 7 h 46"/>
                  <a:gd name="T8" fmla="*/ 25 w 25"/>
                  <a:gd name="T9" fmla="*/ 0 h 46"/>
                </a:gdLst>
                <a:ahLst/>
                <a:cxnLst>
                  <a:cxn ang="0">
                    <a:pos x="T0" y="T1"/>
                  </a:cxn>
                  <a:cxn ang="0">
                    <a:pos x="T2" y="T3"/>
                  </a:cxn>
                  <a:cxn ang="0">
                    <a:pos x="T4" y="T5"/>
                  </a:cxn>
                  <a:cxn ang="0">
                    <a:pos x="T6" y="T7"/>
                  </a:cxn>
                  <a:cxn ang="0">
                    <a:pos x="T8" y="T9"/>
                  </a:cxn>
                </a:cxnLst>
                <a:rect l="0" t="0" r="r" b="b"/>
                <a:pathLst>
                  <a:path w="25" h="46">
                    <a:moveTo>
                      <a:pt x="25" y="0"/>
                    </a:moveTo>
                    <a:cubicBezTo>
                      <a:pt x="25" y="45"/>
                      <a:pt x="25" y="45"/>
                      <a:pt x="25" y="45"/>
                    </a:cubicBezTo>
                    <a:cubicBezTo>
                      <a:pt x="24" y="45"/>
                      <a:pt x="22" y="46"/>
                      <a:pt x="21" y="46"/>
                    </a:cubicBezTo>
                    <a:cubicBezTo>
                      <a:pt x="0" y="7"/>
                      <a:pt x="0" y="7"/>
                      <a:pt x="0" y="7"/>
                    </a:cubicBezTo>
                    <a:cubicBezTo>
                      <a:pt x="7" y="3"/>
                      <a:pt x="16" y="0"/>
                      <a:pt x="2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6" name="Freeform 35"/>
              <p:cNvSpPr/>
              <p:nvPr/>
            </p:nvSpPr>
            <p:spPr bwMode="auto">
              <a:xfrm>
                <a:off x="1098550" y="2336801"/>
                <a:ext cx="42863" cy="44450"/>
              </a:xfrm>
              <a:custGeom>
                <a:avLst/>
                <a:gdLst>
                  <a:gd name="T0" fmla="*/ 18 w 40"/>
                  <a:gd name="T1" fmla="*/ 0 h 42"/>
                  <a:gd name="T2" fmla="*/ 40 w 40"/>
                  <a:gd name="T3" fmla="*/ 39 h 42"/>
                  <a:gd name="T4" fmla="*/ 37 w 40"/>
                  <a:gd name="T5" fmla="*/ 42 h 42"/>
                  <a:gd name="T6" fmla="*/ 0 w 40"/>
                  <a:gd name="T7" fmla="*/ 19 h 42"/>
                  <a:gd name="T8" fmla="*/ 18 w 40"/>
                  <a:gd name="T9" fmla="*/ 0 h 42"/>
                </a:gdLst>
                <a:ahLst/>
                <a:cxnLst>
                  <a:cxn ang="0">
                    <a:pos x="T0" y="T1"/>
                  </a:cxn>
                  <a:cxn ang="0">
                    <a:pos x="T2" y="T3"/>
                  </a:cxn>
                  <a:cxn ang="0">
                    <a:pos x="T4" y="T5"/>
                  </a:cxn>
                  <a:cxn ang="0">
                    <a:pos x="T6" y="T7"/>
                  </a:cxn>
                  <a:cxn ang="0">
                    <a:pos x="T8" y="T9"/>
                  </a:cxn>
                </a:cxnLst>
                <a:rect l="0" t="0" r="r" b="b"/>
                <a:pathLst>
                  <a:path w="40" h="42">
                    <a:moveTo>
                      <a:pt x="18" y="0"/>
                    </a:moveTo>
                    <a:cubicBezTo>
                      <a:pt x="40" y="39"/>
                      <a:pt x="40" y="39"/>
                      <a:pt x="40" y="39"/>
                    </a:cubicBezTo>
                    <a:cubicBezTo>
                      <a:pt x="39" y="40"/>
                      <a:pt x="38" y="41"/>
                      <a:pt x="37" y="42"/>
                    </a:cubicBezTo>
                    <a:cubicBezTo>
                      <a:pt x="0" y="19"/>
                      <a:pt x="0" y="19"/>
                      <a:pt x="0" y="19"/>
                    </a:cubicBezTo>
                    <a:cubicBezTo>
                      <a:pt x="4" y="11"/>
                      <a:pt x="11" y="5"/>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7" name="Freeform 36"/>
              <p:cNvSpPr/>
              <p:nvPr/>
            </p:nvSpPr>
            <p:spPr bwMode="auto">
              <a:xfrm>
                <a:off x="1090613" y="2359026"/>
                <a:ext cx="47625" cy="28575"/>
              </a:xfrm>
              <a:custGeom>
                <a:avLst/>
                <a:gdLst>
                  <a:gd name="T0" fmla="*/ 7 w 45"/>
                  <a:gd name="T1" fmla="*/ 0 h 26"/>
                  <a:gd name="T2" fmla="*/ 45 w 45"/>
                  <a:gd name="T3" fmla="*/ 22 h 26"/>
                  <a:gd name="T4" fmla="*/ 44 w 45"/>
                  <a:gd name="T5" fmla="*/ 26 h 26"/>
                  <a:gd name="T6" fmla="*/ 0 w 45"/>
                  <a:gd name="T7" fmla="*/ 26 h 26"/>
                  <a:gd name="T8" fmla="*/ 7 w 45"/>
                  <a:gd name="T9" fmla="*/ 0 h 26"/>
                </a:gdLst>
                <a:ahLst/>
                <a:cxnLst>
                  <a:cxn ang="0">
                    <a:pos x="T0" y="T1"/>
                  </a:cxn>
                  <a:cxn ang="0">
                    <a:pos x="T2" y="T3"/>
                  </a:cxn>
                  <a:cxn ang="0">
                    <a:pos x="T4" y="T5"/>
                  </a:cxn>
                  <a:cxn ang="0">
                    <a:pos x="T6" y="T7"/>
                  </a:cxn>
                  <a:cxn ang="0">
                    <a:pos x="T8" y="T9"/>
                  </a:cxn>
                </a:cxnLst>
                <a:rect l="0" t="0" r="r" b="b"/>
                <a:pathLst>
                  <a:path w="45" h="26">
                    <a:moveTo>
                      <a:pt x="7" y="0"/>
                    </a:moveTo>
                    <a:cubicBezTo>
                      <a:pt x="45" y="22"/>
                      <a:pt x="45" y="22"/>
                      <a:pt x="45" y="22"/>
                    </a:cubicBezTo>
                    <a:cubicBezTo>
                      <a:pt x="44" y="23"/>
                      <a:pt x="44" y="25"/>
                      <a:pt x="44" y="26"/>
                    </a:cubicBezTo>
                    <a:cubicBezTo>
                      <a:pt x="0" y="26"/>
                      <a:pt x="0" y="26"/>
                      <a:pt x="0" y="26"/>
                    </a:cubicBezTo>
                    <a:cubicBezTo>
                      <a:pt x="0" y="16"/>
                      <a:pt x="3" y="7"/>
                      <a:pt x="7"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8" name="Freeform 37"/>
              <p:cNvSpPr/>
              <p:nvPr/>
            </p:nvSpPr>
            <p:spPr bwMode="auto">
              <a:xfrm>
                <a:off x="1090613" y="2389188"/>
                <a:ext cx="47625" cy="26988"/>
              </a:xfrm>
              <a:custGeom>
                <a:avLst/>
                <a:gdLst>
                  <a:gd name="T0" fmla="*/ 0 w 45"/>
                  <a:gd name="T1" fmla="*/ 0 h 26"/>
                  <a:gd name="T2" fmla="*/ 44 w 45"/>
                  <a:gd name="T3" fmla="*/ 0 h 26"/>
                  <a:gd name="T4" fmla="*/ 45 w 45"/>
                  <a:gd name="T5" fmla="*/ 3 h 26"/>
                  <a:gd name="T6" fmla="*/ 7 w 45"/>
                  <a:gd name="T7" fmla="*/ 26 h 26"/>
                  <a:gd name="T8" fmla="*/ 0 w 45"/>
                  <a:gd name="T9" fmla="*/ 0 h 26"/>
                </a:gdLst>
                <a:ahLst/>
                <a:cxnLst>
                  <a:cxn ang="0">
                    <a:pos x="T0" y="T1"/>
                  </a:cxn>
                  <a:cxn ang="0">
                    <a:pos x="T2" y="T3"/>
                  </a:cxn>
                  <a:cxn ang="0">
                    <a:pos x="T4" y="T5"/>
                  </a:cxn>
                  <a:cxn ang="0">
                    <a:pos x="T6" y="T7"/>
                  </a:cxn>
                  <a:cxn ang="0">
                    <a:pos x="T8" y="T9"/>
                  </a:cxn>
                </a:cxnLst>
                <a:rect l="0" t="0" r="r" b="b"/>
                <a:pathLst>
                  <a:path w="45" h="26">
                    <a:moveTo>
                      <a:pt x="0" y="0"/>
                    </a:moveTo>
                    <a:cubicBezTo>
                      <a:pt x="44" y="0"/>
                      <a:pt x="44" y="0"/>
                      <a:pt x="44" y="0"/>
                    </a:cubicBezTo>
                    <a:cubicBezTo>
                      <a:pt x="44" y="1"/>
                      <a:pt x="44" y="2"/>
                      <a:pt x="45" y="3"/>
                    </a:cubicBezTo>
                    <a:cubicBezTo>
                      <a:pt x="7" y="26"/>
                      <a:pt x="7" y="26"/>
                      <a:pt x="7" y="26"/>
                    </a:cubicBezTo>
                    <a:cubicBezTo>
                      <a:pt x="3" y="18"/>
                      <a:pt x="0" y="9"/>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9" name="Freeform 38"/>
              <p:cNvSpPr/>
              <p:nvPr/>
            </p:nvSpPr>
            <p:spPr bwMode="auto">
              <a:xfrm>
                <a:off x="1098550" y="2393951"/>
                <a:ext cx="42863" cy="44450"/>
              </a:xfrm>
              <a:custGeom>
                <a:avLst/>
                <a:gdLst>
                  <a:gd name="T0" fmla="*/ 0 w 40"/>
                  <a:gd name="T1" fmla="*/ 22 h 42"/>
                  <a:gd name="T2" fmla="*/ 37 w 40"/>
                  <a:gd name="T3" fmla="*/ 0 h 42"/>
                  <a:gd name="T4" fmla="*/ 40 w 40"/>
                  <a:gd name="T5" fmla="*/ 3 h 42"/>
                  <a:gd name="T6" fmla="*/ 18 w 40"/>
                  <a:gd name="T7" fmla="*/ 42 h 42"/>
                  <a:gd name="T8" fmla="*/ 0 w 40"/>
                  <a:gd name="T9" fmla="*/ 22 h 42"/>
                </a:gdLst>
                <a:ahLst/>
                <a:cxnLst>
                  <a:cxn ang="0">
                    <a:pos x="T0" y="T1"/>
                  </a:cxn>
                  <a:cxn ang="0">
                    <a:pos x="T2" y="T3"/>
                  </a:cxn>
                  <a:cxn ang="0">
                    <a:pos x="T4" y="T5"/>
                  </a:cxn>
                  <a:cxn ang="0">
                    <a:pos x="T6" y="T7"/>
                  </a:cxn>
                  <a:cxn ang="0">
                    <a:pos x="T8" y="T9"/>
                  </a:cxn>
                </a:cxnLst>
                <a:rect l="0" t="0" r="r" b="b"/>
                <a:pathLst>
                  <a:path w="40" h="42">
                    <a:moveTo>
                      <a:pt x="0" y="22"/>
                    </a:moveTo>
                    <a:cubicBezTo>
                      <a:pt x="37" y="0"/>
                      <a:pt x="37" y="0"/>
                      <a:pt x="37" y="0"/>
                    </a:cubicBezTo>
                    <a:cubicBezTo>
                      <a:pt x="38" y="1"/>
                      <a:pt x="39" y="2"/>
                      <a:pt x="40" y="3"/>
                    </a:cubicBezTo>
                    <a:cubicBezTo>
                      <a:pt x="18" y="42"/>
                      <a:pt x="18" y="42"/>
                      <a:pt x="18" y="42"/>
                    </a:cubicBezTo>
                    <a:cubicBezTo>
                      <a:pt x="11" y="37"/>
                      <a:pt x="4" y="30"/>
                      <a:pt x="0" y="2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0" name="Freeform 39"/>
              <p:cNvSpPr/>
              <p:nvPr/>
            </p:nvSpPr>
            <p:spPr bwMode="auto">
              <a:xfrm>
                <a:off x="1120775" y="2397126"/>
                <a:ext cx="25400" cy="49213"/>
              </a:xfrm>
              <a:custGeom>
                <a:avLst/>
                <a:gdLst>
                  <a:gd name="T0" fmla="*/ 0 w 25"/>
                  <a:gd name="T1" fmla="*/ 39 h 46"/>
                  <a:gd name="T2" fmla="*/ 21 w 25"/>
                  <a:gd name="T3" fmla="*/ 0 h 46"/>
                  <a:gd name="T4" fmla="*/ 25 w 25"/>
                  <a:gd name="T5" fmla="*/ 1 h 46"/>
                  <a:gd name="T6" fmla="*/ 25 w 25"/>
                  <a:gd name="T7" fmla="*/ 46 h 46"/>
                  <a:gd name="T8" fmla="*/ 0 w 25"/>
                  <a:gd name="T9" fmla="*/ 39 h 46"/>
                </a:gdLst>
                <a:ahLst/>
                <a:cxnLst>
                  <a:cxn ang="0">
                    <a:pos x="T0" y="T1"/>
                  </a:cxn>
                  <a:cxn ang="0">
                    <a:pos x="T2" y="T3"/>
                  </a:cxn>
                  <a:cxn ang="0">
                    <a:pos x="T4" y="T5"/>
                  </a:cxn>
                  <a:cxn ang="0">
                    <a:pos x="T6" y="T7"/>
                  </a:cxn>
                  <a:cxn ang="0">
                    <a:pos x="T8" y="T9"/>
                  </a:cxn>
                </a:cxnLst>
                <a:rect l="0" t="0" r="r" b="b"/>
                <a:pathLst>
                  <a:path w="25" h="46">
                    <a:moveTo>
                      <a:pt x="0" y="39"/>
                    </a:moveTo>
                    <a:cubicBezTo>
                      <a:pt x="21" y="0"/>
                      <a:pt x="21" y="0"/>
                      <a:pt x="21" y="0"/>
                    </a:cubicBezTo>
                    <a:cubicBezTo>
                      <a:pt x="22" y="1"/>
                      <a:pt x="24" y="1"/>
                      <a:pt x="25" y="1"/>
                    </a:cubicBezTo>
                    <a:cubicBezTo>
                      <a:pt x="25" y="46"/>
                      <a:pt x="25" y="46"/>
                      <a:pt x="25" y="46"/>
                    </a:cubicBezTo>
                    <a:cubicBezTo>
                      <a:pt x="16" y="46"/>
                      <a:pt x="7" y="44"/>
                      <a:pt x="0" y="3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1" name="Freeform 40"/>
              <p:cNvSpPr/>
              <p:nvPr/>
            </p:nvSpPr>
            <p:spPr bwMode="auto">
              <a:xfrm>
                <a:off x="1147763" y="2397126"/>
                <a:ext cx="26988" cy="49213"/>
              </a:xfrm>
              <a:custGeom>
                <a:avLst/>
                <a:gdLst>
                  <a:gd name="T0" fmla="*/ 0 w 26"/>
                  <a:gd name="T1" fmla="*/ 46 h 46"/>
                  <a:gd name="T2" fmla="*/ 0 w 26"/>
                  <a:gd name="T3" fmla="*/ 1 h 46"/>
                  <a:gd name="T4" fmla="*/ 4 w 26"/>
                  <a:gd name="T5" fmla="*/ 0 h 46"/>
                  <a:gd name="T6" fmla="*/ 26 w 26"/>
                  <a:gd name="T7" fmla="*/ 39 h 46"/>
                  <a:gd name="T8" fmla="*/ 0 w 26"/>
                  <a:gd name="T9" fmla="*/ 46 h 46"/>
                </a:gdLst>
                <a:ahLst/>
                <a:cxnLst>
                  <a:cxn ang="0">
                    <a:pos x="T0" y="T1"/>
                  </a:cxn>
                  <a:cxn ang="0">
                    <a:pos x="T2" y="T3"/>
                  </a:cxn>
                  <a:cxn ang="0">
                    <a:pos x="T4" y="T5"/>
                  </a:cxn>
                  <a:cxn ang="0">
                    <a:pos x="T6" y="T7"/>
                  </a:cxn>
                  <a:cxn ang="0">
                    <a:pos x="T8" y="T9"/>
                  </a:cxn>
                </a:cxnLst>
                <a:rect l="0" t="0" r="r" b="b"/>
                <a:pathLst>
                  <a:path w="26" h="46">
                    <a:moveTo>
                      <a:pt x="0" y="46"/>
                    </a:moveTo>
                    <a:cubicBezTo>
                      <a:pt x="0" y="1"/>
                      <a:pt x="0" y="1"/>
                      <a:pt x="0" y="1"/>
                    </a:cubicBezTo>
                    <a:cubicBezTo>
                      <a:pt x="2" y="1"/>
                      <a:pt x="3" y="1"/>
                      <a:pt x="4" y="0"/>
                    </a:cubicBezTo>
                    <a:cubicBezTo>
                      <a:pt x="26" y="39"/>
                      <a:pt x="26" y="39"/>
                      <a:pt x="26" y="39"/>
                    </a:cubicBezTo>
                    <a:cubicBezTo>
                      <a:pt x="18" y="44"/>
                      <a:pt x="10" y="46"/>
                      <a:pt x="0" y="4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2" name="Freeform 41"/>
              <p:cNvSpPr/>
              <p:nvPr/>
            </p:nvSpPr>
            <p:spPr bwMode="auto">
              <a:xfrm>
                <a:off x="1152525" y="2393951"/>
                <a:ext cx="42863" cy="44450"/>
              </a:xfrm>
              <a:custGeom>
                <a:avLst/>
                <a:gdLst>
                  <a:gd name="T0" fmla="*/ 22 w 40"/>
                  <a:gd name="T1" fmla="*/ 42 h 42"/>
                  <a:gd name="T2" fmla="*/ 0 w 40"/>
                  <a:gd name="T3" fmla="*/ 3 h 42"/>
                  <a:gd name="T4" fmla="*/ 3 w 40"/>
                  <a:gd name="T5" fmla="*/ 0 h 42"/>
                  <a:gd name="T6" fmla="*/ 40 w 40"/>
                  <a:gd name="T7" fmla="*/ 22 h 42"/>
                  <a:gd name="T8" fmla="*/ 22 w 40"/>
                  <a:gd name="T9" fmla="*/ 42 h 42"/>
                </a:gdLst>
                <a:ahLst/>
                <a:cxnLst>
                  <a:cxn ang="0">
                    <a:pos x="T0" y="T1"/>
                  </a:cxn>
                  <a:cxn ang="0">
                    <a:pos x="T2" y="T3"/>
                  </a:cxn>
                  <a:cxn ang="0">
                    <a:pos x="T4" y="T5"/>
                  </a:cxn>
                  <a:cxn ang="0">
                    <a:pos x="T6" y="T7"/>
                  </a:cxn>
                  <a:cxn ang="0">
                    <a:pos x="T8" y="T9"/>
                  </a:cxn>
                </a:cxnLst>
                <a:rect l="0" t="0" r="r" b="b"/>
                <a:pathLst>
                  <a:path w="40" h="42">
                    <a:moveTo>
                      <a:pt x="22" y="42"/>
                    </a:moveTo>
                    <a:cubicBezTo>
                      <a:pt x="0" y="3"/>
                      <a:pt x="0" y="3"/>
                      <a:pt x="0" y="3"/>
                    </a:cubicBezTo>
                    <a:cubicBezTo>
                      <a:pt x="1" y="2"/>
                      <a:pt x="2" y="1"/>
                      <a:pt x="3" y="0"/>
                    </a:cubicBezTo>
                    <a:cubicBezTo>
                      <a:pt x="40" y="22"/>
                      <a:pt x="40" y="22"/>
                      <a:pt x="40" y="22"/>
                    </a:cubicBezTo>
                    <a:cubicBezTo>
                      <a:pt x="36" y="30"/>
                      <a:pt x="30" y="37"/>
                      <a:pt x="22" y="4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3" name="Freeform 42"/>
              <p:cNvSpPr/>
              <p:nvPr/>
            </p:nvSpPr>
            <p:spPr bwMode="auto">
              <a:xfrm>
                <a:off x="1157288" y="2389188"/>
                <a:ext cx="46038" cy="26988"/>
              </a:xfrm>
              <a:custGeom>
                <a:avLst/>
                <a:gdLst>
                  <a:gd name="T0" fmla="*/ 37 w 44"/>
                  <a:gd name="T1" fmla="*/ 26 h 26"/>
                  <a:gd name="T2" fmla="*/ 0 w 44"/>
                  <a:gd name="T3" fmla="*/ 3 h 26"/>
                  <a:gd name="T4" fmla="*/ 1 w 44"/>
                  <a:gd name="T5" fmla="*/ 0 h 26"/>
                  <a:gd name="T6" fmla="*/ 44 w 44"/>
                  <a:gd name="T7" fmla="*/ 0 h 26"/>
                  <a:gd name="T8" fmla="*/ 37 w 44"/>
                  <a:gd name="T9" fmla="*/ 26 h 26"/>
                </a:gdLst>
                <a:ahLst/>
                <a:cxnLst>
                  <a:cxn ang="0">
                    <a:pos x="T0" y="T1"/>
                  </a:cxn>
                  <a:cxn ang="0">
                    <a:pos x="T2" y="T3"/>
                  </a:cxn>
                  <a:cxn ang="0">
                    <a:pos x="T4" y="T5"/>
                  </a:cxn>
                  <a:cxn ang="0">
                    <a:pos x="T6" y="T7"/>
                  </a:cxn>
                  <a:cxn ang="0">
                    <a:pos x="T8" y="T9"/>
                  </a:cxn>
                </a:cxnLst>
                <a:rect l="0" t="0" r="r" b="b"/>
                <a:pathLst>
                  <a:path w="44" h="26">
                    <a:moveTo>
                      <a:pt x="37" y="26"/>
                    </a:moveTo>
                    <a:cubicBezTo>
                      <a:pt x="0" y="3"/>
                      <a:pt x="0" y="3"/>
                      <a:pt x="0" y="3"/>
                    </a:cubicBezTo>
                    <a:cubicBezTo>
                      <a:pt x="0" y="2"/>
                      <a:pt x="1" y="1"/>
                      <a:pt x="1" y="0"/>
                    </a:cubicBezTo>
                    <a:cubicBezTo>
                      <a:pt x="44" y="0"/>
                      <a:pt x="44" y="0"/>
                      <a:pt x="44" y="0"/>
                    </a:cubicBezTo>
                    <a:cubicBezTo>
                      <a:pt x="44" y="9"/>
                      <a:pt x="41" y="18"/>
                      <a:pt x="37" y="26"/>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4" name="Freeform 43"/>
              <p:cNvSpPr/>
              <p:nvPr/>
            </p:nvSpPr>
            <p:spPr bwMode="auto">
              <a:xfrm>
                <a:off x="1211263" y="2414588"/>
                <a:ext cx="98425" cy="103188"/>
              </a:xfrm>
              <a:custGeom>
                <a:avLst/>
                <a:gdLst>
                  <a:gd name="T0" fmla="*/ 93 w 93"/>
                  <a:gd name="T1" fmla="*/ 45 h 97"/>
                  <a:gd name="T2" fmla="*/ 92 w 93"/>
                  <a:gd name="T3" fmla="*/ 40 h 97"/>
                  <a:gd name="T4" fmla="*/ 85 w 93"/>
                  <a:gd name="T5" fmla="*/ 34 h 97"/>
                  <a:gd name="T6" fmla="*/ 83 w 93"/>
                  <a:gd name="T7" fmla="*/ 30 h 97"/>
                  <a:gd name="T8" fmla="*/ 84 w 93"/>
                  <a:gd name="T9" fmla="*/ 21 h 97"/>
                  <a:gd name="T10" fmla="*/ 81 w 93"/>
                  <a:gd name="T11" fmla="*/ 17 h 97"/>
                  <a:gd name="T12" fmla="*/ 72 w 93"/>
                  <a:gd name="T13" fmla="*/ 16 h 97"/>
                  <a:gd name="T14" fmla="*/ 69 w 93"/>
                  <a:gd name="T15" fmla="*/ 13 h 97"/>
                  <a:gd name="T16" fmla="*/ 65 w 93"/>
                  <a:gd name="T17" fmla="*/ 4 h 97"/>
                  <a:gd name="T18" fmla="*/ 61 w 93"/>
                  <a:gd name="T19" fmla="*/ 3 h 97"/>
                  <a:gd name="T20" fmla="*/ 53 w 93"/>
                  <a:gd name="T21" fmla="*/ 7 h 97"/>
                  <a:gd name="T22" fmla="*/ 48 w 93"/>
                  <a:gd name="T23" fmla="*/ 6 h 97"/>
                  <a:gd name="T24" fmla="*/ 44 w 93"/>
                  <a:gd name="T25" fmla="*/ 0 h 97"/>
                  <a:gd name="T26" fmla="*/ 38 w 93"/>
                  <a:gd name="T27" fmla="*/ 7 h 97"/>
                  <a:gd name="T28" fmla="*/ 34 w 93"/>
                  <a:gd name="T29" fmla="*/ 8 h 97"/>
                  <a:gd name="T30" fmla="*/ 25 w 93"/>
                  <a:gd name="T31" fmla="*/ 6 h 97"/>
                  <a:gd name="T32" fmla="*/ 21 w 93"/>
                  <a:gd name="T33" fmla="*/ 8 h 97"/>
                  <a:gd name="T34" fmla="*/ 19 w 93"/>
                  <a:gd name="T35" fmla="*/ 17 h 97"/>
                  <a:gd name="T36" fmla="*/ 16 w 93"/>
                  <a:gd name="T37" fmla="*/ 21 h 97"/>
                  <a:gd name="T38" fmla="*/ 7 w 93"/>
                  <a:gd name="T39" fmla="*/ 23 h 97"/>
                  <a:gd name="T40" fmla="*/ 5 w 93"/>
                  <a:gd name="T41" fmla="*/ 27 h 97"/>
                  <a:gd name="T42" fmla="*/ 8 w 93"/>
                  <a:gd name="T43" fmla="*/ 36 h 97"/>
                  <a:gd name="T44" fmla="*/ 6 w 93"/>
                  <a:gd name="T45" fmla="*/ 41 h 97"/>
                  <a:gd name="T46" fmla="*/ 0 w 93"/>
                  <a:gd name="T47" fmla="*/ 48 h 97"/>
                  <a:gd name="T48" fmla="*/ 0 w 93"/>
                  <a:gd name="T49" fmla="*/ 53 h 97"/>
                  <a:gd name="T50" fmla="*/ 7 w 93"/>
                  <a:gd name="T51" fmla="*/ 59 h 97"/>
                  <a:gd name="T52" fmla="*/ 8 w 93"/>
                  <a:gd name="T53" fmla="*/ 64 h 97"/>
                  <a:gd name="T54" fmla="*/ 6 w 93"/>
                  <a:gd name="T55" fmla="*/ 73 h 97"/>
                  <a:gd name="T56" fmla="*/ 9 w 93"/>
                  <a:gd name="T57" fmla="*/ 77 h 97"/>
                  <a:gd name="T58" fmla="*/ 18 w 93"/>
                  <a:gd name="T59" fmla="*/ 79 h 97"/>
                  <a:gd name="T60" fmla="*/ 21 w 93"/>
                  <a:gd name="T61" fmla="*/ 82 h 97"/>
                  <a:gd name="T62" fmla="*/ 24 w 93"/>
                  <a:gd name="T63" fmla="*/ 91 h 97"/>
                  <a:gd name="T64" fmla="*/ 28 w 93"/>
                  <a:gd name="T65" fmla="*/ 93 h 97"/>
                  <a:gd name="T66" fmla="*/ 37 w 93"/>
                  <a:gd name="T67" fmla="*/ 90 h 97"/>
                  <a:gd name="T68" fmla="*/ 41 w 93"/>
                  <a:gd name="T69" fmla="*/ 91 h 97"/>
                  <a:gd name="T70" fmla="*/ 46 w 93"/>
                  <a:gd name="T71" fmla="*/ 97 h 97"/>
                  <a:gd name="T72" fmla="*/ 51 w 93"/>
                  <a:gd name="T73" fmla="*/ 91 h 97"/>
                  <a:gd name="T74" fmla="*/ 56 w 93"/>
                  <a:gd name="T75" fmla="*/ 90 h 97"/>
                  <a:gd name="T76" fmla="*/ 64 w 93"/>
                  <a:gd name="T77" fmla="*/ 93 h 97"/>
                  <a:gd name="T78" fmla="*/ 68 w 93"/>
                  <a:gd name="T79" fmla="*/ 91 h 97"/>
                  <a:gd name="T80" fmla="*/ 71 w 93"/>
                  <a:gd name="T81" fmla="*/ 82 h 97"/>
                  <a:gd name="T82" fmla="*/ 75 w 93"/>
                  <a:gd name="T83" fmla="*/ 79 h 97"/>
                  <a:gd name="T84" fmla="*/ 84 w 93"/>
                  <a:gd name="T85" fmla="*/ 78 h 97"/>
                  <a:gd name="T86" fmla="*/ 86 w 93"/>
                  <a:gd name="T87" fmla="*/ 73 h 97"/>
                  <a:gd name="T88" fmla="*/ 84 w 93"/>
                  <a:gd name="T89" fmla="*/ 64 h 97"/>
                  <a:gd name="T90" fmla="*/ 86 w 93"/>
                  <a:gd name="T91" fmla="*/ 60 h 97"/>
                  <a:gd name="T92" fmla="*/ 93 w 93"/>
                  <a:gd name="T9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97">
                    <a:moveTo>
                      <a:pt x="87" y="49"/>
                    </a:moveTo>
                    <a:cubicBezTo>
                      <a:pt x="93" y="49"/>
                      <a:pt x="93" y="49"/>
                      <a:pt x="93" y="49"/>
                    </a:cubicBezTo>
                    <a:cubicBezTo>
                      <a:pt x="93" y="47"/>
                      <a:pt x="93" y="46"/>
                      <a:pt x="93" y="45"/>
                    </a:cubicBezTo>
                    <a:cubicBezTo>
                      <a:pt x="87" y="45"/>
                      <a:pt x="87" y="45"/>
                      <a:pt x="87" y="45"/>
                    </a:cubicBezTo>
                    <a:cubicBezTo>
                      <a:pt x="87" y="44"/>
                      <a:pt x="87" y="43"/>
                      <a:pt x="87" y="42"/>
                    </a:cubicBezTo>
                    <a:cubicBezTo>
                      <a:pt x="92" y="40"/>
                      <a:pt x="92" y="40"/>
                      <a:pt x="92" y="40"/>
                    </a:cubicBezTo>
                    <a:cubicBezTo>
                      <a:pt x="92" y="39"/>
                      <a:pt x="92" y="37"/>
                      <a:pt x="91" y="36"/>
                    </a:cubicBezTo>
                    <a:cubicBezTo>
                      <a:pt x="86" y="37"/>
                      <a:pt x="86" y="37"/>
                      <a:pt x="86" y="37"/>
                    </a:cubicBezTo>
                    <a:cubicBezTo>
                      <a:pt x="85" y="36"/>
                      <a:pt x="85" y="35"/>
                      <a:pt x="85" y="34"/>
                    </a:cubicBezTo>
                    <a:cubicBezTo>
                      <a:pt x="90" y="32"/>
                      <a:pt x="90" y="32"/>
                      <a:pt x="90" y="32"/>
                    </a:cubicBezTo>
                    <a:cubicBezTo>
                      <a:pt x="89" y="30"/>
                      <a:pt x="89" y="29"/>
                      <a:pt x="88" y="28"/>
                    </a:cubicBezTo>
                    <a:cubicBezTo>
                      <a:pt x="83" y="30"/>
                      <a:pt x="83" y="30"/>
                      <a:pt x="83" y="30"/>
                    </a:cubicBezTo>
                    <a:cubicBezTo>
                      <a:pt x="83" y="29"/>
                      <a:pt x="82" y="28"/>
                      <a:pt x="82" y="27"/>
                    </a:cubicBezTo>
                    <a:cubicBezTo>
                      <a:pt x="86" y="24"/>
                      <a:pt x="86" y="24"/>
                      <a:pt x="86" y="24"/>
                    </a:cubicBezTo>
                    <a:cubicBezTo>
                      <a:pt x="86" y="23"/>
                      <a:pt x="85" y="22"/>
                      <a:pt x="84" y="21"/>
                    </a:cubicBezTo>
                    <a:cubicBezTo>
                      <a:pt x="79" y="23"/>
                      <a:pt x="79" y="23"/>
                      <a:pt x="79" y="23"/>
                    </a:cubicBezTo>
                    <a:cubicBezTo>
                      <a:pt x="79" y="23"/>
                      <a:pt x="78" y="22"/>
                      <a:pt x="78" y="21"/>
                    </a:cubicBezTo>
                    <a:cubicBezTo>
                      <a:pt x="81" y="17"/>
                      <a:pt x="81" y="17"/>
                      <a:pt x="81" y="17"/>
                    </a:cubicBezTo>
                    <a:cubicBezTo>
                      <a:pt x="81" y="16"/>
                      <a:pt x="80" y="15"/>
                      <a:pt x="79" y="14"/>
                    </a:cubicBezTo>
                    <a:cubicBezTo>
                      <a:pt x="74" y="18"/>
                      <a:pt x="74" y="18"/>
                      <a:pt x="74" y="18"/>
                    </a:cubicBezTo>
                    <a:cubicBezTo>
                      <a:pt x="74" y="17"/>
                      <a:pt x="73" y="16"/>
                      <a:pt x="72" y="16"/>
                    </a:cubicBezTo>
                    <a:cubicBezTo>
                      <a:pt x="75" y="11"/>
                      <a:pt x="75" y="11"/>
                      <a:pt x="75" y="11"/>
                    </a:cubicBezTo>
                    <a:cubicBezTo>
                      <a:pt x="74" y="10"/>
                      <a:pt x="73" y="9"/>
                      <a:pt x="72" y="9"/>
                    </a:cubicBezTo>
                    <a:cubicBezTo>
                      <a:pt x="69" y="13"/>
                      <a:pt x="69" y="13"/>
                      <a:pt x="69" y="13"/>
                    </a:cubicBezTo>
                    <a:cubicBezTo>
                      <a:pt x="68" y="13"/>
                      <a:pt x="67" y="12"/>
                      <a:pt x="66" y="12"/>
                    </a:cubicBezTo>
                    <a:cubicBezTo>
                      <a:pt x="68" y="6"/>
                      <a:pt x="68" y="6"/>
                      <a:pt x="68" y="6"/>
                    </a:cubicBezTo>
                    <a:cubicBezTo>
                      <a:pt x="67" y="5"/>
                      <a:pt x="66" y="5"/>
                      <a:pt x="65" y="4"/>
                    </a:cubicBezTo>
                    <a:cubicBezTo>
                      <a:pt x="62" y="9"/>
                      <a:pt x="62" y="9"/>
                      <a:pt x="62" y="9"/>
                    </a:cubicBezTo>
                    <a:cubicBezTo>
                      <a:pt x="61" y="9"/>
                      <a:pt x="61" y="9"/>
                      <a:pt x="60" y="8"/>
                    </a:cubicBezTo>
                    <a:cubicBezTo>
                      <a:pt x="61" y="3"/>
                      <a:pt x="61" y="3"/>
                      <a:pt x="61" y="3"/>
                    </a:cubicBezTo>
                    <a:cubicBezTo>
                      <a:pt x="60" y="2"/>
                      <a:pt x="59" y="2"/>
                      <a:pt x="57" y="2"/>
                    </a:cubicBezTo>
                    <a:cubicBezTo>
                      <a:pt x="55" y="7"/>
                      <a:pt x="55" y="7"/>
                      <a:pt x="55" y="7"/>
                    </a:cubicBezTo>
                    <a:cubicBezTo>
                      <a:pt x="54" y="7"/>
                      <a:pt x="54" y="7"/>
                      <a:pt x="53" y="7"/>
                    </a:cubicBezTo>
                    <a:cubicBezTo>
                      <a:pt x="53" y="1"/>
                      <a:pt x="53" y="1"/>
                      <a:pt x="53" y="1"/>
                    </a:cubicBezTo>
                    <a:cubicBezTo>
                      <a:pt x="52" y="0"/>
                      <a:pt x="50" y="0"/>
                      <a:pt x="49" y="0"/>
                    </a:cubicBezTo>
                    <a:cubicBezTo>
                      <a:pt x="48" y="6"/>
                      <a:pt x="48" y="6"/>
                      <a:pt x="48" y="6"/>
                    </a:cubicBezTo>
                    <a:cubicBezTo>
                      <a:pt x="48" y="6"/>
                      <a:pt x="47" y="6"/>
                      <a:pt x="46" y="6"/>
                    </a:cubicBezTo>
                    <a:cubicBezTo>
                      <a:pt x="46" y="6"/>
                      <a:pt x="46" y="6"/>
                      <a:pt x="45" y="6"/>
                    </a:cubicBezTo>
                    <a:cubicBezTo>
                      <a:pt x="44" y="0"/>
                      <a:pt x="44" y="0"/>
                      <a:pt x="44" y="0"/>
                    </a:cubicBezTo>
                    <a:cubicBezTo>
                      <a:pt x="43" y="0"/>
                      <a:pt x="42" y="0"/>
                      <a:pt x="41" y="1"/>
                    </a:cubicBezTo>
                    <a:cubicBezTo>
                      <a:pt x="41" y="7"/>
                      <a:pt x="41" y="7"/>
                      <a:pt x="41" y="7"/>
                    </a:cubicBezTo>
                    <a:cubicBezTo>
                      <a:pt x="40" y="7"/>
                      <a:pt x="39" y="7"/>
                      <a:pt x="38" y="7"/>
                    </a:cubicBezTo>
                    <a:cubicBezTo>
                      <a:pt x="36" y="1"/>
                      <a:pt x="36" y="1"/>
                      <a:pt x="36" y="1"/>
                    </a:cubicBezTo>
                    <a:cubicBezTo>
                      <a:pt x="35" y="2"/>
                      <a:pt x="34" y="2"/>
                      <a:pt x="33" y="2"/>
                    </a:cubicBezTo>
                    <a:cubicBezTo>
                      <a:pt x="34" y="8"/>
                      <a:pt x="34" y="8"/>
                      <a:pt x="34" y="8"/>
                    </a:cubicBezTo>
                    <a:cubicBezTo>
                      <a:pt x="33" y="9"/>
                      <a:pt x="32" y="9"/>
                      <a:pt x="31" y="9"/>
                    </a:cubicBezTo>
                    <a:cubicBezTo>
                      <a:pt x="28" y="4"/>
                      <a:pt x="28" y="4"/>
                      <a:pt x="28" y="4"/>
                    </a:cubicBezTo>
                    <a:cubicBezTo>
                      <a:pt x="27" y="5"/>
                      <a:pt x="26" y="5"/>
                      <a:pt x="25" y="6"/>
                    </a:cubicBezTo>
                    <a:cubicBezTo>
                      <a:pt x="27" y="11"/>
                      <a:pt x="27" y="11"/>
                      <a:pt x="27" y="11"/>
                    </a:cubicBezTo>
                    <a:cubicBezTo>
                      <a:pt x="26" y="12"/>
                      <a:pt x="26" y="12"/>
                      <a:pt x="25" y="13"/>
                    </a:cubicBezTo>
                    <a:cubicBezTo>
                      <a:pt x="21" y="8"/>
                      <a:pt x="21" y="8"/>
                      <a:pt x="21" y="8"/>
                    </a:cubicBezTo>
                    <a:cubicBezTo>
                      <a:pt x="20" y="9"/>
                      <a:pt x="19" y="10"/>
                      <a:pt x="18" y="10"/>
                    </a:cubicBezTo>
                    <a:cubicBezTo>
                      <a:pt x="21" y="15"/>
                      <a:pt x="21" y="15"/>
                      <a:pt x="21" y="15"/>
                    </a:cubicBezTo>
                    <a:cubicBezTo>
                      <a:pt x="20" y="16"/>
                      <a:pt x="20" y="17"/>
                      <a:pt x="19" y="17"/>
                    </a:cubicBezTo>
                    <a:cubicBezTo>
                      <a:pt x="15" y="14"/>
                      <a:pt x="15" y="14"/>
                      <a:pt x="15" y="14"/>
                    </a:cubicBezTo>
                    <a:cubicBezTo>
                      <a:pt x="14" y="14"/>
                      <a:pt x="13" y="15"/>
                      <a:pt x="12" y="16"/>
                    </a:cubicBezTo>
                    <a:cubicBezTo>
                      <a:pt x="16" y="21"/>
                      <a:pt x="16" y="21"/>
                      <a:pt x="16" y="21"/>
                    </a:cubicBezTo>
                    <a:cubicBezTo>
                      <a:pt x="15" y="21"/>
                      <a:pt x="15" y="22"/>
                      <a:pt x="14" y="23"/>
                    </a:cubicBezTo>
                    <a:cubicBezTo>
                      <a:pt x="9" y="20"/>
                      <a:pt x="9" y="20"/>
                      <a:pt x="9" y="20"/>
                    </a:cubicBezTo>
                    <a:cubicBezTo>
                      <a:pt x="8" y="21"/>
                      <a:pt x="8" y="22"/>
                      <a:pt x="7" y="23"/>
                    </a:cubicBezTo>
                    <a:cubicBezTo>
                      <a:pt x="12" y="27"/>
                      <a:pt x="12" y="27"/>
                      <a:pt x="12" y="27"/>
                    </a:cubicBezTo>
                    <a:cubicBezTo>
                      <a:pt x="11" y="28"/>
                      <a:pt x="11" y="29"/>
                      <a:pt x="10" y="29"/>
                    </a:cubicBezTo>
                    <a:cubicBezTo>
                      <a:pt x="5" y="27"/>
                      <a:pt x="5" y="27"/>
                      <a:pt x="5" y="27"/>
                    </a:cubicBezTo>
                    <a:cubicBezTo>
                      <a:pt x="4" y="29"/>
                      <a:pt x="4" y="30"/>
                      <a:pt x="3" y="31"/>
                    </a:cubicBezTo>
                    <a:cubicBezTo>
                      <a:pt x="8" y="34"/>
                      <a:pt x="8" y="34"/>
                      <a:pt x="8" y="34"/>
                    </a:cubicBezTo>
                    <a:cubicBezTo>
                      <a:pt x="8" y="35"/>
                      <a:pt x="8" y="36"/>
                      <a:pt x="8" y="36"/>
                    </a:cubicBezTo>
                    <a:cubicBezTo>
                      <a:pt x="2" y="36"/>
                      <a:pt x="2" y="36"/>
                      <a:pt x="2" y="36"/>
                    </a:cubicBezTo>
                    <a:cubicBezTo>
                      <a:pt x="2" y="37"/>
                      <a:pt x="1" y="38"/>
                      <a:pt x="1" y="39"/>
                    </a:cubicBezTo>
                    <a:cubicBezTo>
                      <a:pt x="6" y="41"/>
                      <a:pt x="6" y="41"/>
                      <a:pt x="6" y="41"/>
                    </a:cubicBezTo>
                    <a:cubicBezTo>
                      <a:pt x="6" y="42"/>
                      <a:pt x="6" y="43"/>
                      <a:pt x="6" y="44"/>
                    </a:cubicBezTo>
                    <a:cubicBezTo>
                      <a:pt x="0" y="44"/>
                      <a:pt x="0" y="44"/>
                      <a:pt x="0" y="44"/>
                    </a:cubicBezTo>
                    <a:cubicBezTo>
                      <a:pt x="0" y="45"/>
                      <a:pt x="0" y="47"/>
                      <a:pt x="0" y="48"/>
                    </a:cubicBezTo>
                    <a:cubicBezTo>
                      <a:pt x="6" y="49"/>
                      <a:pt x="6" y="49"/>
                      <a:pt x="6" y="49"/>
                    </a:cubicBezTo>
                    <a:cubicBezTo>
                      <a:pt x="6" y="50"/>
                      <a:pt x="6" y="51"/>
                      <a:pt x="6" y="51"/>
                    </a:cubicBezTo>
                    <a:cubicBezTo>
                      <a:pt x="0" y="53"/>
                      <a:pt x="0" y="53"/>
                      <a:pt x="0" y="53"/>
                    </a:cubicBezTo>
                    <a:cubicBezTo>
                      <a:pt x="0" y="54"/>
                      <a:pt x="1" y="55"/>
                      <a:pt x="1" y="57"/>
                    </a:cubicBezTo>
                    <a:cubicBezTo>
                      <a:pt x="6" y="56"/>
                      <a:pt x="6" y="56"/>
                      <a:pt x="6" y="56"/>
                    </a:cubicBezTo>
                    <a:cubicBezTo>
                      <a:pt x="7" y="57"/>
                      <a:pt x="7" y="58"/>
                      <a:pt x="7" y="59"/>
                    </a:cubicBezTo>
                    <a:cubicBezTo>
                      <a:pt x="2" y="61"/>
                      <a:pt x="2" y="61"/>
                      <a:pt x="2" y="61"/>
                    </a:cubicBezTo>
                    <a:cubicBezTo>
                      <a:pt x="2" y="63"/>
                      <a:pt x="2" y="64"/>
                      <a:pt x="3" y="65"/>
                    </a:cubicBezTo>
                    <a:cubicBezTo>
                      <a:pt x="8" y="64"/>
                      <a:pt x="8" y="64"/>
                      <a:pt x="8" y="64"/>
                    </a:cubicBezTo>
                    <a:cubicBezTo>
                      <a:pt x="9" y="65"/>
                      <a:pt x="9" y="65"/>
                      <a:pt x="9" y="66"/>
                    </a:cubicBezTo>
                    <a:cubicBezTo>
                      <a:pt x="5" y="69"/>
                      <a:pt x="5" y="69"/>
                      <a:pt x="5" y="69"/>
                    </a:cubicBezTo>
                    <a:cubicBezTo>
                      <a:pt x="5" y="71"/>
                      <a:pt x="6" y="72"/>
                      <a:pt x="6" y="73"/>
                    </a:cubicBezTo>
                    <a:cubicBezTo>
                      <a:pt x="12" y="70"/>
                      <a:pt x="12" y="70"/>
                      <a:pt x="12" y="70"/>
                    </a:cubicBezTo>
                    <a:cubicBezTo>
                      <a:pt x="12" y="71"/>
                      <a:pt x="13" y="72"/>
                      <a:pt x="13" y="73"/>
                    </a:cubicBezTo>
                    <a:cubicBezTo>
                      <a:pt x="9" y="77"/>
                      <a:pt x="9" y="77"/>
                      <a:pt x="9" y="77"/>
                    </a:cubicBezTo>
                    <a:cubicBezTo>
                      <a:pt x="10" y="78"/>
                      <a:pt x="10" y="79"/>
                      <a:pt x="11" y="80"/>
                    </a:cubicBezTo>
                    <a:cubicBezTo>
                      <a:pt x="16" y="77"/>
                      <a:pt x="16" y="77"/>
                      <a:pt x="16" y="77"/>
                    </a:cubicBezTo>
                    <a:cubicBezTo>
                      <a:pt x="17" y="77"/>
                      <a:pt x="17" y="78"/>
                      <a:pt x="18" y="79"/>
                    </a:cubicBezTo>
                    <a:cubicBezTo>
                      <a:pt x="14" y="84"/>
                      <a:pt x="14" y="84"/>
                      <a:pt x="14" y="84"/>
                    </a:cubicBezTo>
                    <a:cubicBezTo>
                      <a:pt x="15" y="84"/>
                      <a:pt x="16" y="85"/>
                      <a:pt x="17" y="86"/>
                    </a:cubicBezTo>
                    <a:cubicBezTo>
                      <a:pt x="21" y="82"/>
                      <a:pt x="21" y="82"/>
                      <a:pt x="21" y="82"/>
                    </a:cubicBezTo>
                    <a:cubicBezTo>
                      <a:pt x="22" y="82"/>
                      <a:pt x="23" y="83"/>
                      <a:pt x="23" y="84"/>
                    </a:cubicBezTo>
                    <a:cubicBezTo>
                      <a:pt x="21" y="89"/>
                      <a:pt x="21" y="89"/>
                      <a:pt x="21" y="89"/>
                    </a:cubicBezTo>
                    <a:cubicBezTo>
                      <a:pt x="22" y="90"/>
                      <a:pt x="23" y="90"/>
                      <a:pt x="24" y="91"/>
                    </a:cubicBezTo>
                    <a:cubicBezTo>
                      <a:pt x="27" y="86"/>
                      <a:pt x="27" y="86"/>
                      <a:pt x="27" y="86"/>
                    </a:cubicBezTo>
                    <a:cubicBezTo>
                      <a:pt x="28" y="87"/>
                      <a:pt x="29" y="87"/>
                      <a:pt x="30" y="87"/>
                    </a:cubicBezTo>
                    <a:cubicBezTo>
                      <a:pt x="28" y="93"/>
                      <a:pt x="28" y="93"/>
                      <a:pt x="28" y="93"/>
                    </a:cubicBezTo>
                    <a:cubicBezTo>
                      <a:pt x="29" y="94"/>
                      <a:pt x="30" y="94"/>
                      <a:pt x="31" y="94"/>
                    </a:cubicBezTo>
                    <a:cubicBezTo>
                      <a:pt x="34" y="89"/>
                      <a:pt x="34" y="89"/>
                      <a:pt x="34" y="89"/>
                    </a:cubicBezTo>
                    <a:cubicBezTo>
                      <a:pt x="35" y="89"/>
                      <a:pt x="36" y="90"/>
                      <a:pt x="37" y="90"/>
                    </a:cubicBezTo>
                    <a:cubicBezTo>
                      <a:pt x="36" y="96"/>
                      <a:pt x="36" y="96"/>
                      <a:pt x="36" y="96"/>
                    </a:cubicBezTo>
                    <a:cubicBezTo>
                      <a:pt x="37" y="96"/>
                      <a:pt x="38" y="96"/>
                      <a:pt x="40" y="97"/>
                    </a:cubicBezTo>
                    <a:cubicBezTo>
                      <a:pt x="41" y="91"/>
                      <a:pt x="41" y="91"/>
                      <a:pt x="41" y="91"/>
                    </a:cubicBezTo>
                    <a:cubicBezTo>
                      <a:pt x="42" y="91"/>
                      <a:pt x="43" y="91"/>
                      <a:pt x="44" y="91"/>
                    </a:cubicBezTo>
                    <a:cubicBezTo>
                      <a:pt x="44" y="97"/>
                      <a:pt x="44" y="97"/>
                      <a:pt x="44" y="97"/>
                    </a:cubicBezTo>
                    <a:cubicBezTo>
                      <a:pt x="45" y="97"/>
                      <a:pt x="46" y="97"/>
                      <a:pt x="46" y="97"/>
                    </a:cubicBezTo>
                    <a:cubicBezTo>
                      <a:pt x="47" y="97"/>
                      <a:pt x="47" y="97"/>
                      <a:pt x="48" y="97"/>
                    </a:cubicBezTo>
                    <a:cubicBezTo>
                      <a:pt x="48" y="91"/>
                      <a:pt x="48" y="91"/>
                      <a:pt x="48" y="91"/>
                    </a:cubicBezTo>
                    <a:cubicBezTo>
                      <a:pt x="49" y="91"/>
                      <a:pt x="50" y="91"/>
                      <a:pt x="51" y="91"/>
                    </a:cubicBezTo>
                    <a:cubicBezTo>
                      <a:pt x="53" y="97"/>
                      <a:pt x="53" y="97"/>
                      <a:pt x="53" y="97"/>
                    </a:cubicBezTo>
                    <a:cubicBezTo>
                      <a:pt x="54" y="96"/>
                      <a:pt x="55" y="96"/>
                      <a:pt x="56" y="96"/>
                    </a:cubicBezTo>
                    <a:cubicBezTo>
                      <a:pt x="56" y="90"/>
                      <a:pt x="56" y="90"/>
                      <a:pt x="56" y="90"/>
                    </a:cubicBezTo>
                    <a:cubicBezTo>
                      <a:pt x="57" y="90"/>
                      <a:pt x="57" y="90"/>
                      <a:pt x="58" y="89"/>
                    </a:cubicBezTo>
                    <a:cubicBezTo>
                      <a:pt x="61" y="95"/>
                      <a:pt x="61" y="95"/>
                      <a:pt x="61" y="95"/>
                    </a:cubicBezTo>
                    <a:cubicBezTo>
                      <a:pt x="62" y="94"/>
                      <a:pt x="63" y="94"/>
                      <a:pt x="64" y="93"/>
                    </a:cubicBezTo>
                    <a:cubicBezTo>
                      <a:pt x="63" y="88"/>
                      <a:pt x="63" y="88"/>
                      <a:pt x="63" y="88"/>
                    </a:cubicBezTo>
                    <a:cubicBezTo>
                      <a:pt x="63" y="87"/>
                      <a:pt x="64" y="87"/>
                      <a:pt x="65" y="86"/>
                    </a:cubicBezTo>
                    <a:cubicBezTo>
                      <a:pt x="68" y="91"/>
                      <a:pt x="68" y="91"/>
                      <a:pt x="68" y="91"/>
                    </a:cubicBezTo>
                    <a:cubicBezTo>
                      <a:pt x="69" y="91"/>
                      <a:pt x="71" y="90"/>
                      <a:pt x="72" y="89"/>
                    </a:cubicBezTo>
                    <a:cubicBezTo>
                      <a:pt x="69" y="84"/>
                      <a:pt x="69" y="84"/>
                      <a:pt x="69" y="84"/>
                    </a:cubicBezTo>
                    <a:cubicBezTo>
                      <a:pt x="70" y="83"/>
                      <a:pt x="71" y="83"/>
                      <a:pt x="71" y="82"/>
                    </a:cubicBezTo>
                    <a:cubicBezTo>
                      <a:pt x="75" y="87"/>
                      <a:pt x="75" y="87"/>
                      <a:pt x="75" y="87"/>
                    </a:cubicBezTo>
                    <a:cubicBezTo>
                      <a:pt x="76" y="86"/>
                      <a:pt x="77" y="85"/>
                      <a:pt x="78" y="84"/>
                    </a:cubicBezTo>
                    <a:cubicBezTo>
                      <a:pt x="75" y="79"/>
                      <a:pt x="75" y="79"/>
                      <a:pt x="75" y="79"/>
                    </a:cubicBezTo>
                    <a:cubicBezTo>
                      <a:pt x="75" y="79"/>
                      <a:pt x="76" y="78"/>
                      <a:pt x="77" y="77"/>
                    </a:cubicBezTo>
                    <a:cubicBezTo>
                      <a:pt x="81" y="81"/>
                      <a:pt x="81" y="81"/>
                      <a:pt x="81" y="81"/>
                    </a:cubicBezTo>
                    <a:cubicBezTo>
                      <a:pt x="82" y="80"/>
                      <a:pt x="83" y="79"/>
                      <a:pt x="84" y="78"/>
                    </a:cubicBezTo>
                    <a:cubicBezTo>
                      <a:pt x="80" y="73"/>
                      <a:pt x="80" y="73"/>
                      <a:pt x="80" y="73"/>
                    </a:cubicBezTo>
                    <a:cubicBezTo>
                      <a:pt x="80" y="73"/>
                      <a:pt x="81" y="72"/>
                      <a:pt x="81" y="71"/>
                    </a:cubicBezTo>
                    <a:cubicBezTo>
                      <a:pt x="86" y="73"/>
                      <a:pt x="86" y="73"/>
                      <a:pt x="86" y="73"/>
                    </a:cubicBezTo>
                    <a:cubicBezTo>
                      <a:pt x="87" y="72"/>
                      <a:pt x="87" y="71"/>
                      <a:pt x="88" y="70"/>
                    </a:cubicBezTo>
                    <a:cubicBezTo>
                      <a:pt x="83" y="67"/>
                      <a:pt x="83" y="67"/>
                      <a:pt x="83" y="67"/>
                    </a:cubicBezTo>
                    <a:cubicBezTo>
                      <a:pt x="84" y="66"/>
                      <a:pt x="84" y="65"/>
                      <a:pt x="84" y="64"/>
                    </a:cubicBezTo>
                    <a:cubicBezTo>
                      <a:pt x="90" y="66"/>
                      <a:pt x="90" y="66"/>
                      <a:pt x="90" y="66"/>
                    </a:cubicBezTo>
                    <a:cubicBezTo>
                      <a:pt x="90" y="64"/>
                      <a:pt x="91" y="63"/>
                      <a:pt x="91" y="62"/>
                    </a:cubicBezTo>
                    <a:cubicBezTo>
                      <a:pt x="86" y="60"/>
                      <a:pt x="86" y="60"/>
                      <a:pt x="86" y="60"/>
                    </a:cubicBezTo>
                    <a:cubicBezTo>
                      <a:pt x="86" y="59"/>
                      <a:pt x="86" y="58"/>
                      <a:pt x="86" y="57"/>
                    </a:cubicBezTo>
                    <a:cubicBezTo>
                      <a:pt x="92" y="57"/>
                      <a:pt x="92" y="57"/>
                      <a:pt x="92" y="57"/>
                    </a:cubicBezTo>
                    <a:cubicBezTo>
                      <a:pt x="92" y="56"/>
                      <a:pt x="92" y="55"/>
                      <a:pt x="93" y="54"/>
                    </a:cubicBezTo>
                    <a:cubicBezTo>
                      <a:pt x="87" y="52"/>
                      <a:pt x="87" y="52"/>
                      <a:pt x="87" y="52"/>
                    </a:cubicBezTo>
                    <a:cubicBezTo>
                      <a:pt x="87" y="51"/>
                      <a:pt x="87" y="50"/>
                      <a:pt x="87" y="49"/>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5" name="Freeform 44"/>
              <p:cNvSpPr/>
              <p:nvPr/>
            </p:nvSpPr>
            <p:spPr bwMode="auto">
              <a:xfrm>
                <a:off x="1268413" y="2446338"/>
                <a:ext cx="31750" cy="19050"/>
              </a:xfrm>
              <a:custGeom>
                <a:avLst/>
                <a:gdLst>
                  <a:gd name="T0" fmla="*/ 31 w 31"/>
                  <a:gd name="T1" fmla="*/ 18 h 18"/>
                  <a:gd name="T2" fmla="*/ 1 w 31"/>
                  <a:gd name="T3" fmla="*/ 18 h 18"/>
                  <a:gd name="T4" fmla="*/ 0 w 31"/>
                  <a:gd name="T5" fmla="*/ 15 h 18"/>
                  <a:gd name="T6" fmla="*/ 26 w 31"/>
                  <a:gd name="T7" fmla="*/ 0 h 18"/>
                  <a:gd name="T8" fmla="*/ 31 w 31"/>
                  <a:gd name="T9" fmla="*/ 18 h 18"/>
                </a:gdLst>
                <a:ahLst/>
                <a:cxnLst>
                  <a:cxn ang="0">
                    <a:pos x="T0" y="T1"/>
                  </a:cxn>
                  <a:cxn ang="0">
                    <a:pos x="T2" y="T3"/>
                  </a:cxn>
                  <a:cxn ang="0">
                    <a:pos x="T4" y="T5"/>
                  </a:cxn>
                  <a:cxn ang="0">
                    <a:pos x="T6" y="T7"/>
                  </a:cxn>
                  <a:cxn ang="0">
                    <a:pos x="T8" y="T9"/>
                  </a:cxn>
                </a:cxnLst>
                <a:rect l="0" t="0" r="r" b="b"/>
                <a:pathLst>
                  <a:path w="31" h="18">
                    <a:moveTo>
                      <a:pt x="31" y="18"/>
                    </a:moveTo>
                    <a:cubicBezTo>
                      <a:pt x="1" y="18"/>
                      <a:pt x="1" y="18"/>
                      <a:pt x="1" y="18"/>
                    </a:cubicBezTo>
                    <a:cubicBezTo>
                      <a:pt x="0" y="17"/>
                      <a:pt x="0" y="16"/>
                      <a:pt x="0" y="15"/>
                    </a:cubicBezTo>
                    <a:cubicBezTo>
                      <a:pt x="26" y="0"/>
                      <a:pt x="26" y="0"/>
                      <a:pt x="26" y="0"/>
                    </a:cubicBezTo>
                    <a:cubicBezTo>
                      <a:pt x="29" y="5"/>
                      <a:pt x="30" y="11"/>
                      <a:pt x="31" y="18"/>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6" name="Oval 45"/>
              <p:cNvSpPr>
                <a:spLocks noChangeArrowheads="1"/>
              </p:cNvSpPr>
              <p:nvPr/>
            </p:nvSpPr>
            <p:spPr bwMode="auto">
              <a:xfrm>
                <a:off x="1257300" y="2462213"/>
                <a:ext cx="7938" cy="7938"/>
              </a:xfrm>
              <a:prstGeom prst="ellipse">
                <a:avLst/>
              </a:pr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7" name="Freeform 46"/>
              <p:cNvSpPr/>
              <p:nvPr/>
            </p:nvSpPr>
            <p:spPr bwMode="auto">
              <a:xfrm>
                <a:off x="1265238" y="2430463"/>
                <a:ext cx="28575" cy="31750"/>
              </a:xfrm>
              <a:custGeom>
                <a:avLst/>
                <a:gdLst>
                  <a:gd name="T0" fmla="*/ 28 w 28"/>
                  <a:gd name="T1" fmla="*/ 14 h 30"/>
                  <a:gd name="T2" fmla="*/ 2 w 28"/>
                  <a:gd name="T3" fmla="*/ 30 h 30"/>
                  <a:gd name="T4" fmla="*/ 0 w 28"/>
                  <a:gd name="T5" fmla="*/ 28 h 30"/>
                  <a:gd name="T6" fmla="*/ 15 w 28"/>
                  <a:gd name="T7" fmla="*/ 0 h 30"/>
                  <a:gd name="T8" fmla="*/ 28 w 28"/>
                  <a:gd name="T9" fmla="*/ 14 h 30"/>
                </a:gdLst>
                <a:ahLst/>
                <a:cxnLst>
                  <a:cxn ang="0">
                    <a:pos x="T0" y="T1"/>
                  </a:cxn>
                  <a:cxn ang="0">
                    <a:pos x="T2" y="T3"/>
                  </a:cxn>
                  <a:cxn ang="0">
                    <a:pos x="T4" y="T5"/>
                  </a:cxn>
                  <a:cxn ang="0">
                    <a:pos x="T6" y="T7"/>
                  </a:cxn>
                  <a:cxn ang="0">
                    <a:pos x="T8" y="T9"/>
                  </a:cxn>
                </a:cxnLst>
                <a:rect l="0" t="0" r="r" b="b"/>
                <a:pathLst>
                  <a:path w="28" h="30">
                    <a:moveTo>
                      <a:pt x="28" y="14"/>
                    </a:moveTo>
                    <a:cubicBezTo>
                      <a:pt x="2" y="30"/>
                      <a:pt x="2" y="30"/>
                      <a:pt x="2" y="30"/>
                    </a:cubicBezTo>
                    <a:cubicBezTo>
                      <a:pt x="2" y="29"/>
                      <a:pt x="1" y="28"/>
                      <a:pt x="0" y="28"/>
                    </a:cubicBezTo>
                    <a:cubicBezTo>
                      <a:pt x="15" y="0"/>
                      <a:pt x="15" y="0"/>
                      <a:pt x="15" y="0"/>
                    </a:cubicBezTo>
                    <a:cubicBezTo>
                      <a:pt x="21" y="4"/>
                      <a:pt x="25" y="8"/>
                      <a:pt x="28" y="14"/>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8" name="Freeform 47"/>
              <p:cNvSpPr/>
              <p:nvPr/>
            </p:nvSpPr>
            <p:spPr bwMode="auto">
              <a:xfrm>
                <a:off x="1262063" y="2425701"/>
                <a:ext cx="19050" cy="33338"/>
              </a:xfrm>
              <a:custGeom>
                <a:avLst/>
                <a:gdLst>
                  <a:gd name="T0" fmla="*/ 18 w 18"/>
                  <a:gd name="T1" fmla="*/ 5 h 32"/>
                  <a:gd name="T2" fmla="*/ 3 w 18"/>
                  <a:gd name="T3" fmla="*/ 32 h 32"/>
                  <a:gd name="T4" fmla="*/ 0 w 18"/>
                  <a:gd name="T5" fmla="*/ 31 h 32"/>
                  <a:gd name="T6" fmla="*/ 0 w 18"/>
                  <a:gd name="T7" fmla="*/ 0 h 32"/>
                  <a:gd name="T8" fmla="*/ 18 w 18"/>
                  <a:gd name="T9" fmla="*/ 5 h 32"/>
                </a:gdLst>
                <a:ahLst/>
                <a:cxnLst>
                  <a:cxn ang="0">
                    <a:pos x="T0" y="T1"/>
                  </a:cxn>
                  <a:cxn ang="0">
                    <a:pos x="T2" y="T3"/>
                  </a:cxn>
                  <a:cxn ang="0">
                    <a:pos x="T4" y="T5"/>
                  </a:cxn>
                  <a:cxn ang="0">
                    <a:pos x="T6" y="T7"/>
                  </a:cxn>
                  <a:cxn ang="0">
                    <a:pos x="T8" y="T9"/>
                  </a:cxn>
                </a:cxnLst>
                <a:rect l="0" t="0" r="r" b="b"/>
                <a:pathLst>
                  <a:path w="18" h="32">
                    <a:moveTo>
                      <a:pt x="18" y="5"/>
                    </a:moveTo>
                    <a:cubicBezTo>
                      <a:pt x="3" y="32"/>
                      <a:pt x="3" y="32"/>
                      <a:pt x="3" y="32"/>
                    </a:cubicBezTo>
                    <a:cubicBezTo>
                      <a:pt x="2" y="32"/>
                      <a:pt x="1" y="31"/>
                      <a:pt x="0" y="31"/>
                    </a:cubicBezTo>
                    <a:cubicBezTo>
                      <a:pt x="0" y="0"/>
                      <a:pt x="0" y="0"/>
                      <a:pt x="0" y="0"/>
                    </a:cubicBezTo>
                    <a:cubicBezTo>
                      <a:pt x="6" y="0"/>
                      <a:pt x="12" y="2"/>
                      <a:pt x="18" y="5"/>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9" name="Freeform 48"/>
              <p:cNvSpPr/>
              <p:nvPr/>
            </p:nvSpPr>
            <p:spPr bwMode="auto">
              <a:xfrm>
                <a:off x="1241425" y="2425701"/>
                <a:ext cx="19050" cy="33338"/>
              </a:xfrm>
              <a:custGeom>
                <a:avLst/>
                <a:gdLst>
                  <a:gd name="T0" fmla="*/ 18 w 18"/>
                  <a:gd name="T1" fmla="*/ 0 h 32"/>
                  <a:gd name="T2" fmla="*/ 18 w 18"/>
                  <a:gd name="T3" fmla="*/ 31 h 32"/>
                  <a:gd name="T4" fmla="*/ 15 w 18"/>
                  <a:gd name="T5" fmla="*/ 32 h 32"/>
                  <a:gd name="T6" fmla="*/ 0 w 18"/>
                  <a:gd name="T7" fmla="*/ 5 h 32"/>
                  <a:gd name="T8" fmla="*/ 18 w 18"/>
                  <a:gd name="T9" fmla="*/ 0 h 32"/>
                </a:gdLst>
                <a:ahLst/>
                <a:cxnLst>
                  <a:cxn ang="0">
                    <a:pos x="T0" y="T1"/>
                  </a:cxn>
                  <a:cxn ang="0">
                    <a:pos x="T2" y="T3"/>
                  </a:cxn>
                  <a:cxn ang="0">
                    <a:pos x="T4" y="T5"/>
                  </a:cxn>
                  <a:cxn ang="0">
                    <a:pos x="T6" y="T7"/>
                  </a:cxn>
                  <a:cxn ang="0">
                    <a:pos x="T8" y="T9"/>
                  </a:cxn>
                </a:cxnLst>
                <a:rect l="0" t="0" r="r" b="b"/>
                <a:pathLst>
                  <a:path w="18" h="32">
                    <a:moveTo>
                      <a:pt x="18" y="0"/>
                    </a:moveTo>
                    <a:cubicBezTo>
                      <a:pt x="18" y="31"/>
                      <a:pt x="18" y="31"/>
                      <a:pt x="18" y="31"/>
                    </a:cubicBezTo>
                    <a:cubicBezTo>
                      <a:pt x="17" y="31"/>
                      <a:pt x="16" y="32"/>
                      <a:pt x="15" y="32"/>
                    </a:cubicBezTo>
                    <a:cubicBezTo>
                      <a:pt x="0" y="5"/>
                      <a:pt x="0" y="5"/>
                      <a:pt x="0" y="5"/>
                    </a:cubicBezTo>
                    <a:cubicBezTo>
                      <a:pt x="6" y="2"/>
                      <a:pt x="12" y="0"/>
                      <a:pt x="18"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0" name="Freeform 49"/>
              <p:cNvSpPr/>
              <p:nvPr/>
            </p:nvSpPr>
            <p:spPr bwMode="auto">
              <a:xfrm>
                <a:off x="1227138" y="2430463"/>
                <a:ext cx="30163" cy="31750"/>
              </a:xfrm>
              <a:custGeom>
                <a:avLst/>
                <a:gdLst>
                  <a:gd name="T0" fmla="*/ 13 w 28"/>
                  <a:gd name="T1" fmla="*/ 0 h 30"/>
                  <a:gd name="T2" fmla="*/ 28 w 28"/>
                  <a:gd name="T3" fmla="*/ 28 h 30"/>
                  <a:gd name="T4" fmla="*/ 26 w 28"/>
                  <a:gd name="T5" fmla="*/ 30 h 30"/>
                  <a:gd name="T6" fmla="*/ 0 w 28"/>
                  <a:gd name="T7" fmla="*/ 14 h 30"/>
                  <a:gd name="T8" fmla="*/ 13 w 28"/>
                  <a:gd name="T9" fmla="*/ 0 h 30"/>
                </a:gdLst>
                <a:ahLst/>
                <a:cxnLst>
                  <a:cxn ang="0">
                    <a:pos x="T0" y="T1"/>
                  </a:cxn>
                  <a:cxn ang="0">
                    <a:pos x="T2" y="T3"/>
                  </a:cxn>
                  <a:cxn ang="0">
                    <a:pos x="T4" y="T5"/>
                  </a:cxn>
                  <a:cxn ang="0">
                    <a:pos x="T6" y="T7"/>
                  </a:cxn>
                  <a:cxn ang="0">
                    <a:pos x="T8" y="T9"/>
                  </a:cxn>
                </a:cxnLst>
                <a:rect l="0" t="0" r="r" b="b"/>
                <a:pathLst>
                  <a:path w="28" h="30">
                    <a:moveTo>
                      <a:pt x="13" y="0"/>
                    </a:moveTo>
                    <a:cubicBezTo>
                      <a:pt x="28" y="28"/>
                      <a:pt x="28" y="28"/>
                      <a:pt x="28" y="28"/>
                    </a:cubicBezTo>
                    <a:cubicBezTo>
                      <a:pt x="27" y="28"/>
                      <a:pt x="26" y="29"/>
                      <a:pt x="26" y="30"/>
                    </a:cubicBezTo>
                    <a:cubicBezTo>
                      <a:pt x="0" y="14"/>
                      <a:pt x="0" y="14"/>
                      <a:pt x="0" y="14"/>
                    </a:cubicBezTo>
                    <a:cubicBezTo>
                      <a:pt x="3" y="8"/>
                      <a:pt x="7" y="4"/>
                      <a:pt x="13"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1" name="Freeform 50"/>
              <p:cNvSpPr/>
              <p:nvPr/>
            </p:nvSpPr>
            <p:spPr bwMode="auto">
              <a:xfrm>
                <a:off x="1220788" y="2446338"/>
                <a:ext cx="33338" cy="19050"/>
              </a:xfrm>
              <a:custGeom>
                <a:avLst/>
                <a:gdLst>
                  <a:gd name="T0" fmla="*/ 5 w 31"/>
                  <a:gd name="T1" fmla="*/ 0 h 18"/>
                  <a:gd name="T2" fmla="*/ 31 w 31"/>
                  <a:gd name="T3" fmla="*/ 15 h 18"/>
                  <a:gd name="T4" fmla="*/ 30 w 31"/>
                  <a:gd name="T5" fmla="*/ 18 h 18"/>
                  <a:gd name="T6" fmla="*/ 0 w 31"/>
                  <a:gd name="T7" fmla="*/ 18 h 18"/>
                  <a:gd name="T8" fmla="*/ 5 w 31"/>
                  <a:gd name="T9" fmla="*/ 0 h 18"/>
                </a:gdLst>
                <a:ahLst/>
                <a:cxnLst>
                  <a:cxn ang="0">
                    <a:pos x="T0" y="T1"/>
                  </a:cxn>
                  <a:cxn ang="0">
                    <a:pos x="T2" y="T3"/>
                  </a:cxn>
                  <a:cxn ang="0">
                    <a:pos x="T4" y="T5"/>
                  </a:cxn>
                  <a:cxn ang="0">
                    <a:pos x="T6" y="T7"/>
                  </a:cxn>
                  <a:cxn ang="0">
                    <a:pos x="T8" y="T9"/>
                  </a:cxn>
                </a:cxnLst>
                <a:rect l="0" t="0" r="r" b="b"/>
                <a:pathLst>
                  <a:path w="31" h="18">
                    <a:moveTo>
                      <a:pt x="5" y="0"/>
                    </a:moveTo>
                    <a:cubicBezTo>
                      <a:pt x="31" y="15"/>
                      <a:pt x="31" y="15"/>
                      <a:pt x="31" y="15"/>
                    </a:cubicBezTo>
                    <a:cubicBezTo>
                      <a:pt x="31" y="16"/>
                      <a:pt x="31" y="17"/>
                      <a:pt x="30" y="18"/>
                    </a:cubicBezTo>
                    <a:cubicBezTo>
                      <a:pt x="0" y="18"/>
                      <a:pt x="0" y="18"/>
                      <a:pt x="0" y="18"/>
                    </a:cubicBezTo>
                    <a:cubicBezTo>
                      <a:pt x="1" y="11"/>
                      <a:pt x="2" y="5"/>
                      <a:pt x="5"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2" name="Freeform 51"/>
              <p:cNvSpPr/>
              <p:nvPr/>
            </p:nvSpPr>
            <p:spPr bwMode="auto">
              <a:xfrm>
                <a:off x="1220788" y="2466976"/>
                <a:ext cx="33338" cy="19050"/>
              </a:xfrm>
              <a:custGeom>
                <a:avLst/>
                <a:gdLst>
                  <a:gd name="T0" fmla="*/ 0 w 31"/>
                  <a:gd name="T1" fmla="*/ 0 h 19"/>
                  <a:gd name="T2" fmla="*/ 30 w 31"/>
                  <a:gd name="T3" fmla="*/ 0 h 19"/>
                  <a:gd name="T4" fmla="*/ 31 w 31"/>
                  <a:gd name="T5" fmla="*/ 3 h 19"/>
                  <a:gd name="T6" fmla="*/ 5 w 31"/>
                  <a:gd name="T7" fmla="*/ 19 h 19"/>
                  <a:gd name="T8" fmla="*/ 0 w 31"/>
                  <a:gd name="T9" fmla="*/ 0 h 19"/>
                </a:gdLst>
                <a:ahLst/>
                <a:cxnLst>
                  <a:cxn ang="0">
                    <a:pos x="T0" y="T1"/>
                  </a:cxn>
                  <a:cxn ang="0">
                    <a:pos x="T2" y="T3"/>
                  </a:cxn>
                  <a:cxn ang="0">
                    <a:pos x="T4" y="T5"/>
                  </a:cxn>
                  <a:cxn ang="0">
                    <a:pos x="T6" y="T7"/>
                  </a:cxn>
                  <a:cxn ang="0">
                    <a:pos x="T8" y="T9"/>
                  </a:cxn>
                </a:cxnLst>
                <a:rect l="0" t="0" r="r" b="b"/>
                <a:pathLst>
                  <a:path w="31" h="19">
                    <a:moveTo>
                      <a:pt x="0" y="0"/>
                    </a:moveTo>
                    <a:cubicBezTo>
                      <a:pt x="30" y="0"/>
                      <a:pt x="30" y="0"/>
                      <a:pt x="30" y="0"/>
                    </a:cubicBezTo>
                    <a:cubicBezTo>
                      <a:pt x="31" y="1"/>
                      <a:pt x="31" y="2"/>
                      <a:pt x="31" y="3"/>
                    </a:cubicBezTo>
                    <a:cubicBezTo>
                      <a:pt x="5" y="19"/>
                      <a:pt x="5" y="19"/>
                      <a:pt x="5" y="19"/>
                    </a:cubicBezTo>
                    <a:cubicBezTo>
                      <a:pt x="2" y="13"/>
                      <a:pt x="1" y="7"/>
                      <a:pt x="0" y="0"/>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4" name="Freeform 53"/>
              <p:cNvSpPr/>
              <p:nvPr/>
            </p:nvSpPr>
            <p:spPr bwMode="auto">
              <a:xfrm>
                <a:off x="1241425" y="2473326"/>
                <a:ext cx="19050" cy="33338"/>
              </a:xfrm>
              <a:custGeom>
                <a:avLst/>
                <a:gdLst>
                  <a:gd name="T0" fmla="*/ 0 w 18"/>
                  <a:gd name="T1" fmla="*/ 27 h 32"/>
                  <a:gd name="T2" fmla="*/ 15 w 18"/>
                  <a:gd name="T3" fmla="*/ 0 h 32"/>
                  <a:gd name="T4" fmla="*/ 18 w 18"/>
                  <a:gd name="T5" fmla="*/ 1 h 32"/>
                  <a:gd name="T6" fmla="*/ 18 w 18"/>
                  <a:gd name="T7" fmla="*/ 32 h 32"/>
                  <a:gd name="T8" fmla="*/ 0 w 18"/>
                  <a:gd name="T9" fmla="*/ 27 h 32"/>
                </a:gdLst>
                <a:ahLst/>
                <a:cxnLst>
                  <a:cxn ang="0">
                    <a:pos x="T0" y="T1"/>
                  </a:cxn>
                  <a:cxn ang="0">
                    <a:pos x="T2" y="T3"/>
                  </a:cxn>
                  <a:cxn ang="0">
                    <a:pos x="T4" y="T5"/>
                  </a:cxn>
                  <a:cxn ang="0">
                    <a:pos x="T6" y="T7"/>
                  </a:cxn>
                  <a:cxn ang="0">
                    <a:pos x="T8" y="T9"/>
                  </a:cxn>
                </a:cxnLst>
                <a:rect l="0" t="0" r="r" b="b"/>
                <a:pathLst>
                  <a:path w="18" h="32">
                    <a:moveTo>
                      <a:pt x="0" y="27"/>
                    </a:moveTo>
                    <a:cubicBezTo>
                      <a:pt x="15" y="0"/>
                      <a:pt x="15" y="0"/>
                      <a:pt x="15" y="0"/>
                    </a:cubicBezTo>
                    <a:cubicBezTo>
                      <a:pt x="16" y="1"/>
                      <a:pt x="17" y="1"/>
                      <a:pt x="18" y="1"/>
                    </a:cubicBezTo>
                    <a:cubicBezTo>
                      <a:pt x="18" y="32"/>
                      <a:pt x="18" y="32"/>
                      <a:pt x="18" y="32"/>
                    </a:cubicBezTo>
                    <a:cubicBezTo>
                      <a:pt x="12" y="32"/>
                      <a:pt x="6" y="31"/>
                      <a:pt x="0" y="27"/>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5" name="Freeform 54"/>
              <p:cNvSpPr/>
              <p:nvPr/>
            </p:nvSpPr>
            <p:spPr bwMode="auto">
              <a:xfrm>
                <a:off x="1262063" y="2473326"/>
                <a:ext cx="19050" cy="33338"/>
              </a:xfrm>
              <a:custGeom>
                <a:avLst/>
                <a:gdLst>
                  <a:gd name="T0" fmla="*/ 0 w 18"/>
                  <a:gd name="T1" fmla="*/ 32 h 32"/>
                  <a:gd name="T2" fmla="*/ 0 w 18"/>
                  <a:gd name="T3" fmla="*/ 1 h 32"/>
                  <a:gd name="T4" fmla="*/ 3 w 18"/>
                  <a:gd name="T5" fmla="*/ 0 h 32"/>
                  <a:gd name="T6" fmla="*/ 18 w 18"/>
                  <a:gd name="T7" fmla="*/ 27 h 32"/>
                  <a:gd name="T8" fmla="*/ 0 w 18"/>
                  <a:gd name="T9" fmla="*/ 32 h 32"/>
                </a:gdLst>
                <a:ahLst/>
                <a:cxnLst>
                  <a:cxn ang="0">
                    <a:pos x="T0" y="T1"/>
                  </a:cxn>
                  <a:cxn ang="0">
                    <a:pos x="T2" y="T3"/>
                  </a:cxn>
                  <a:cxn ang="0">
                    <a:pos x="T4" y="T5"/>
                  </a:cxn>
                  <a:cxn ang="0">
                    <a:pos x="T6" y="T7"/>
                  </a:cxn>
                  <a:cxn ang="0">
                    <a:pos x="T8" y="T9"/>
                  </a:cxn>
                </a:cxnLst>
                <a:rect l="0" t="0" r="r" b="b"/>
                <a:pathLst>
                  <a:path w="18" h="32">
                    <a:moveTo>
                      <a:pt x="0" y="32"/>
                    </a:moveTo>
                    <a:cubicBezTo>
                      <a:pt x="0" y="1"/>
                      <a:pt x="0" y="1"/>
                      <a:pt x="0" y="1"/>
                    </a:cubicBezTo>
                    <a:cubicBezTo>
                      <a:pt x="1" y="1"/>
                      <a:pt x="2" y="1"/>
                      <a:pt x="3" y="0"/>
                    </a:cubicBezTo>
                    <a:cubicBezTo>
                      <a:pt x="18" y="27"/>
                      <a:pt x="18" y="27"/>
                      <a:pt x="18" y="27"/>
                    </a:cubicBezTo>
                    <a:cubicBezTo>
                      <a:pt x="12" y="31"/>
                      <a:pt x="6" y="32"/>
                      <a:pt x="0" y="32"/>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6" name="Freeform 55"/>
              <p:cNvSpPr/>
              <p:nvPr/>
            </p:nvSpPr>
            <p:spPr bwMode="auto">
              <a:xfrm>
                <a:off x="1265238" y="2470151"/>
                <a:ext cx="28575" cy="31750"/>
              </a:xfrm>
              <a:custGeom>
                <a:avLst/>
                <a:gdLst>
                  <a:gd name="T0" fmla="*/ 15 w 28"/>
                  <a:gd name="T1" fmla="*/ 29 h 29"/>
                  <a:gd name="T2" fmla="*/ 0 w 28"/>
                  <a:gd name="T3" fmla="*/ 2 h 29"/>
                  <a:gd name="T4" fmla="*/ 2 w 28"/>
                  <a:gd name="T5" fmla="*/ 0 h 29"/>
                  <a:gd name="T6" fmla="*/ 28 w 28"/>
                  <a:gd name="T7" fmla="*/ 16 h 29"/>
                  <a:gd name="T8" fmla="*/ 15 w 28"/>
                  <a:gd name="T9" fmla="*/ 29 h 29"/>
                </a:gdLst>
                <a:ahLst/>
                <a:cxnLst>
                  <a:cxn ang="0">
                    <a:pos x="T0" y="T1"/>
                  </a:cxn>
                  <a:cxn ang="0">
                    <a:pos x="T2" y="T3"/>
                  </a:cxn>
                  <a:cxn ang="0">
                    <a:pos x="T4" y="T5"/>
                  </a:cxn>
                  <a:cxn ang="0">
                    <a:pos x="T6" y="T7"/>
                  </a:cxn>
                  <a:cxn ang="0">
                    <a:pos x="T8" y="T9"/>
                  </a:cxn>
                </a:cxnLst>
                <a:rect l="0" t="0" r="r" b="b"/>
                <a:pathLst>
                  <a:path w="28" h="29">
                    <a:moveTo>
                      <a:pt x="15" y="29"/>
                    </a:moveTo>
                    <a:cubicBezTo>
                      <a:pt x="0" y="2"/>
                      <a:pt x="0" y="2"/>
                      <a:pt x="0" y="2"/>
                    </a:cubicBezTo>
                    <a:cubicBezTo>
                      <a:pt x="1" y="1"/>
                      <a:pt x="2" y="1"/>
                      <a:pt x="2" y="0"/>
                    </a:cubicBezTo>
                    <a:cubicBezTo>
                      <a:pt x="28" y="16"/>
                      <a:pt x="28" y="16"/>
                      <a:pt x="28" y="16"/>
                    </a:cubicBezTo>
                    <a:cubicBezTo>
                      <a:pt x="25" y="21"/>
                      <a:pt x="21" y="26"/>
                      <a:pt x="15" y="2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7" name="Freeform 56"/>
              <p:cNvSpPr/>
              <p:nvPr/>
            </p:nvSpPr>
            <p:spPr bwMode="auto">
              <a:xfrm>
                <a:off x="1268413" y="2466976"/>
                <a:ext cx="31750" cy="19050"/>
              </a:xfrm>
              <a:custGeom>
                <a:avLst/>
                <a:gdLst>
                  <a:gd name="T0" fmla="*/ 26 w 31"/>
                  <a:gd name="T1" fmla="*/ 19 h 19"/>
                  <a:gd name="T2" fmla="*/ 0 w 31"/>
                  <a:gd name="T3" fmla="*/ 3 h 19"/>
                  <a:gd name="T4" fmla="*/ 1 w 31"/>
                  <a:gd name="T5" fmla="*/ 0 h 19"/>
                  <a:gd name="T6" fmla="*/ 31 w 31"/>
                  <a:gd name="T7" fmla="*/ 0 h 19"/>
                  <a:gd name="T8" fmla="*/ 26 w 31"/>
                  <a:gd name="T9" fmla="*/ 19 h 19"/>
                </a:gdLst>
                <a:ahLst/>
                <a:cxnLst>
                  <a:cxn ang="0">
                    <a:pos x="T0" y="T1"/>
                  </a:cxn>
                  <a:cxn ang="0">
                    <a:pos x="T2" y="T3"/>
                  </a:cxn>
                  <a:cxn ang="0">
                    <a:pos x="T4" y="T5"/>
                  </a:cxn>
                  <a:cxn ang="0">
                    <a:pos x="T6" y="T7"/>
                  </a:cxn>
                  <a:cxn ang="0">
                    <a:pos x="T8" y="T9"/>
                  </a:cxn>
                </a:cxnLst>
                <a:rect l="0" t="0" r="r" b="b"/>
                <a:pathLst>
                  <a:path w="31" h="19">
                    <a:moveTo>
                      <a:pt x="26" y="19"/>
                    </a:moveTo>
                    <a:cubicBezTo>
                      <a:pt x="0" y="3"/>
                      <a:pt x="0" y="3"/>
                      <a:pt x="0" y="3"/>
                    </a:cubicBezTo>
                    <a:cubicBezTo>
                      <a:pt x="0" y="2"/>
                      <a:pt x="0" y="1"/>
                      <a:pt x="1" y="0"/>
                    </a:cubicBezTo>
                    <a:cubicBezTo>
                      <a:pt x="31" y="0"/>
                      <a:pt x="31" y="0"/>
                      <a:pt x="31" y="0"/>
                    </a:cubicBezTo>
                    <a:cubicBezTo>
                      <a:pt x="30" y="7"/>
                      <a:pt x="29" y="13"/>
                      <a:pt x="26" y="19"/>
                    </a:cubicBezTo>
                    <a:close/>
                  </a:path>
                </a:pathLst>
              </a:custGeom>
              <a:solidFill>
                <a:srgbClr val="DBDC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8" name="Freeform 57"/>
              <p:cNvSpPr>
                <a:spLocks noEditPoints="1"/>
              </p:cNvSpPr>
              <p:nvPr/>
            </p:nvSpPr>
            <p:spPr bwMode="auto">
              <a:xfrm>
                <a:off x="1100138" y="2582863"/>
                <a:ext cx="74613" cy="76200"/>
              </a:xfrm>
              <a:custGeom>
                <a:avLst/>
                <a:gdLst>
                  <a:gd name="T0" fmla="*/ 63 w 70"/>
                  <a:gd name="T1" fmla="*/ 24 h 72"/>
                  <a:gd name="T2" fmla="*/ 61 w 70"/>
                  <a:gd name="T3" fmla="*/ 19 h 72"/>
                  <a:gd name="T4" fmla="*/ 58 w 70"/>
                  <a:gd name="T5" fmla="*/ 15 h 72"/>
                  <a:gd name="T6" fmla="*/ 54 w 70"/>
                  <a:gd name="T7" fmla="*/ 11 h 72"/>
                  <a:gd name="T8" fmla="*/ 49 w 70"/>
                  <a:gd name="T9" fmla="*/ 8 h 72"/>
                  <a:gd name="T10" fmla="*/ 44 w 70"/>
                  <a:gd name="T11" fmla="*/ 5 h 72"/>
                  <a:gd name="T12" fmla="*/ 39 w 70"/>
                  <a:gd name="T13" fmla="*/ 4 h 72"/>
                  <a:gd name="T14" fmla="*/ 33 w 70"/>
                  <a:gd name="T15" fmla="*/ 4 h 72"/>
                  <a:gd name="T16" fmla="*/ 28 w 70"/>
                  <a:gd name="T17" fmla="*/ 5 h 72"/>
                  <a:gd name="T18" fmla="*/ 22 w 70"/>
                  <a:gd name="T19" fmla="*/ 2 h 72"/>
                  <a:gd name="T20" fmla="*/ 16 w 70"/>
                  <a:gd name="T21" fmla="*/ 5 h 72"/>
                  <a:gd name="T22" fmla="*/ 11 w 70"/>
                  <a:gd name="T23" fmla="*/ 9 h 72"/>
                  <a:gd name="T24" fmla="*/ 7 w 70"/>
                  <a:gd name="T25" fmla="*/ 14 h 72"/>
                  <a:gd name="T26" fmla="*/ 4 w 70"/>
                  <a:gd name="T27" fmla="*/ 20 h 72"/>
                  <a:gd name="T28" fmla="*/ 2 w 70"/>
                  <a:gd name="T29" fmla="*/ 26 h 72"/>
                  <a:gd name="T30" fmla="*/ 1 w 70"/>
                  <a:gd name="T31" fmla="*/ 32 h 72"/>
                  <a:gd name="T32" fmla="*/ 1 w 70"/>
                  <a:gd name="T33" fmla="*/ 39 h 72"/>
                  <a:gd name="T34" fmla="*/ 2 w 70"/>
                  <a:gd name="T35" fmla="*/ 45 h 72"/>
                  <a:gd name="T36" fmla="*/ 4 w 70"/>
                  <a:gd name="T37" fmla="*/ 51 h 72"/>
                  <a:gd name="T38" fmla="*/ 7 w 70"/>
                  <a:gd name="T39" fmla="*/ 57 h 72"/>
                  <a:gd name="T40" fmla="*/ 11 w 70"/>
                  <a:gd name="T41" fmla="*/ 62 h 72"/>
                  <a:gd name="T42" fmla="*/ 16 w 70"/>
                  <a:gd name="T43" fmla="*/ 66 h 72"/>
                  <a:gd name="T44" fmla="*/ 21 w 70"/>
                  <a:gd name="T45" fmla="*/ 69 h 72"/>
                  <a:gd name="T46" fmla="*/ 27 w 70"/>
                  <a:gd name="T47" fmla="*/ 71 h 72"/>
                  <a:gd name="T48" fmla="*/ 33 w 70"/>
                  <a:gd name="T49" fmla="*/ 72 h 72"/>
                  <a:gd name="T50" fmla="*/ 39 w 70"/>
                  <a:gd name="T51" fmla="*/ 72 h 72"/>
                  <a:gd name="T52" fmla="*/ 44 w 70"/>
                  <a:gd name="T53" fmla="*/ 71 h 72"/>
                  <a:gd name="T54" fmla="*/ 49 w 70"/>
                  <a:gd name="T55" fmla="*/ 69 h 72"/>
                  <a:gd name="T56" fmla="*/ 54 w 70"/>
                  <a:gd name="T57" fmla="*/ 66 h 72"/>
                  <a:gd name="T58" fmla="*/ 59 w 70"/>
                  <a:gd name="T59" fmla="*/ 62 h 72"/>
                  <a:gd name="T60" fmla="*/ 63 w 70"/>
                  <a:gd name="T61" fmla="*/ 57 h 72"/>
                  <a:gd name="T62" fmla="*/ 66 w 70"/>
                  <a:gd name="T63" fmla="*/ 51 h 72"/>
                  <a:gd name="T64" fmla="*/ 68 w 70"/>
                  <a:gd name="T65" fmla="*/ 45 h 72"/>
                  <a:gd name="T66" fmla="*/ 69 w 70"/>
                  <a:gd name="T67" fmla="*/ 39 h 72"/>
                  <a:gd name="T68" fmla="*/ 69 w 70"/>
                  <a:gd name="T69" fmla="*/ 32 h 72"/>
                  <a:gd name="T70" fmla="*/ 62 w 70"/>
                  <a:gd name="T71" fmla="*/ 28 h 72"/>
                  <a:gd name="T72" fmla="*/ 62 w 70"/>
                  <a:gd name="T73" fmla="*/ 28 h 72"/>
                  <a:gd name="T74" fmla="*/ 38 w 70"/>
                  <a:gd name="T75" fmla="*/ 35 h 72"/>
                  <a:gd name="T76" fmla="*/ 37 w 70"/>
                  <a:gd name="T77" fmla="*/ 31 h 72"/>
                  <a:gd name="T78" fmla="*/ 36 w 70"/>
                  <a:gd name="T79" fmla="*/ 30 h 72"/>
                  <a:gd name="T80" fmla="*/ 27 w 70"/>
                  <a:gd name="T81" fmla="*/ 8 h 72"/>
                  <a:gd name="T82" fmla="*/ 27 w 70"/>
                  <a:gd name="T83" fmla="*/ 8 h 72"/>
                  <a:gd name="T84" fmla="*/ 8 w 70"/>
                  <a:gd name="T85" fmla="*/ 28 h 72"/>
                  <a:gd name="T86" fmla="*/ 30 w 70"/>
                  <a:gd name="T87" fmla="*/ 37 h 72"/>
                  <a:gd name="T88" fmla="*/ 30 w 70"/>
                  <a:gd name="T89" fmla="*/ 38 h 72"/>
                  <a:gd name="T90" fmla="*/ 16 w 70"/>
                  <a:gd name="T91" fmla="*/ 57 h 72"/>
                  <a:gd name="T92" fmla="*/ 16 w 70"/>
                  <a:gd name="T93" fmla="*/ 57 h 72"/>
                  <a:gd name="T94" fmla="*/ 42 w 70"/>
                  <a:gd name="T95" fmla="*/ 64 h 72"/>
                  <a:gd name="T96" fmla="*/ 39 w 70"/>
                  <a:gd name="T97" fmla="*/ 40 h 72"/>
                  <a:gd name="T98" fmla="*/ 39 w 70"/>
                  <a:gd name="T99" fmla="*/ 39 h 72"/>
                  <a:gd name="T100" fmla="*/ 62 w 70"/>
                  <a:gd name="T101" fmla="*/ 43 h 72"/>
                  <a:gd name="T102" fmla="*/ 62 w 70"/>
                  <a:gd name="T103"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72">
                    <a:moveTo>
                      <a:pt x="64" y="28"/>
                    </a:moveTo>
                    <a:cubicBezTo>
                      <a:pt x="68" y="26"/>
                      <a:pt x="68" y="26"/>
                      <a:pt x="68" y="26"/>
                    </a:cubicBezTo>
                    <a:cubicBezTo>
                      <a:pt x="68" y="25"/>
                      <a:pt x="68" y="24"/>
                      <a:pt x="68" y="23"/>
                    </a:cubicBezTo>
                    <a:cubicBezTo>
                      <a:pt x="63" y="24"/>
                      <a:pt x="63" y="24"/>
                      <a:pt x="63" y="24"/>
                    </a:cubicBezTo>
                    <a:cubicBezTo>
                      <a:pt x="63" y="24"/>
                      <a:pt x="63" y="23"/>
                      <a:pt x="63" y="22"/>
                    </a:cubicBezTo>
                    <a:cubicBezTo>
                      <a:pt x="66" y="20"/>
                      <a:pt x="66" y="20"/>
                      <a:pt x="66" y="20"/>
                    </a:cubicBezTo>
                    <a:cubicBezTo>
                      <a:pt x="66" y="19"/>
                      <a:pt x="65" y="18"/>
                      <a:pt x="65" y="17"/>
                    </a:cubicBezTo>
                    <a:cubicBezTo>
                      <a:pt x="61" y="19"/>
                      <a:pt x="61" y="19"/>
                      <a:pt x="61" y="19"/>
                    </a:cubicBezTo>
                    <a:cubicBezTo>
                      <a:pt x="61" y="19"/>
                      <a:pt x="60" y="18"/>
                      <a:pt x="60" y="17"/>
                    </a:cubicBezTo>
                    <a:cubicBezTo>
                      <a:pt x="63" y="14"/>
                      <a:pt x="63" y="14"/>
                      <a:pt x="63" y="14"/>
                    </a:cubicBezTo>
                    <a:cubicBezTo>
                      <a:pt x="62" y="14"/>
                      <a:pt x="62" y="13"/>
                      <a:pt x="61" y="12"/>
                    </a:cubicBezTo>
                    <a:cubicBezTo>
                      <a:pt x="58" y="15"/>
                      <a:pt x="58" y="15"/>
                      <a:pt x="58" y="15"/>
                    </a:cubicBezTo>
                    <a:cubicBezTo>
                      <a:pt x="57" y="14"/>
                      <a:pt x="57" y="14"/>
                      <a:pt x="56" y="13"/>
                    </a:cubicBezTo>
                    <a:cubicBezTo>
                      <a:pt x="59" y="9"/>
                      <a:pt x="59" y="9"/>
                      <a:pt x="59" y="9"/>
                    </a:cubicBezTo>
                    <a:cubicBezTo>
                      <a:pt x="58" y="9"/>
                      <a:pt x="57" y="8"/>
                      <a:pt x="57" y="8"/>
                    </a:cubicBezTo>
                    <a:cubicBezTo>
                      <a:pt x="54" y="11"/>
                      <a:pt x="54" y="11"/>
                      <a:pt x="54" y="11"/>
                    </a:cubicBezTo>
                    <a:cubicBezTo>
                      <a:pt x="53" y="10"/>
                      <a:pt x="53" y="10"/>
                      <a:pt x="52" y="10"/>
                    </a:cubicBezTo>
                    <a:cubicBezTo>
                      <a:pt x="54" y="5"/>
                      <a:pt x="54" y="5"/>
                      <a:pt x="54" y="5"/>
                    </a:cubicBezTo>
                    <a:cubicBezTo>
                      <a:pt x="53" y="5"/>
                      <a:pt x="52" y="4"/>
                      <a:pt x="52" y="4"/>
                    </a:cubicBezTo>
                    <a:cubicBezTo>
                      <a:pt x="49" y="8"/>
                      <a:pt x="49" y="8"/>
                      <a:pt x="49" y="8"/>
                    </a:cubicBezTo>
                    <a:cubicBezTo>
                      <a:pt x="49" y="7"/>
                      <a:pt x="48" y="7"/>
                      <a:pt x="47" y="7"/>
                    </a:cubicBezTo>
                    <a:cubicBezTo>
                      <a:pt x="48" y="2"/>
                      <a:pt x="48" y="2"/>
                      <a:pt x="48" y="2"/>
                    </a:cubicBezTo>
                    <a:cubicBezTo>
                      <a:pt x="48" y="2"/>
                      <a:pt x="47" y="2"/>
                      <a:pt x="46" y="1"/>
                    </a:cubicBezTo>
                    <a:cubicBezTo>
                      <a:pt x="44" y="5"/>
                      <a:pt x="44" y="5"/>
                      <a:pt x="44" y="5"/>
                    </a:cubicBezTo>
                    <a:cubicBezTo>
                      <a:pt x="43" y="5"/>
                      <a:pt x="43" y="5"/>
                      <a:pt x="42" y="5"/>
                    </a:cubicBezTo>
                    <a:cubicBezTo>
                      <a:pt x="43" y="0"/>
                      <a:pt x="43" y="0"/>
                      <a:pt x="43" y="0"/>
                    </a:cubicBezTo>
                    <a:cubicBezTo>
                      <a:pt x="42" y="0"/>
                      <a:pt x="41" y="0"/>
                      <a:pt x="40" y="0"/>
                    </a:cubicBezTo>
                    <a:cubicBezTo>
                      <a:pt x="39" y="4"/>
                      <a:pt x="39" y="4"/>
                      <a:pt x="39" y="4"/>
                    </a:cubicBezTo>
                    <a:cubicBezTo>
                      <a:pt x="38" y="4"/>
                      <a:pt x="37" y="4"/>
                      <a:pt x="37" y="4"/>
                    </a:cubicBezTo>
                    <a:cubicBezTo>
                      <a:pt x="36" y="0"/>
                      <a:pt x="36" y="0"/>
                      <a:pt x="36" y="0"/>
                    </a:cubicBezTo>
                    <a:cubicBezTo>
                      <a:pt x="36" y="0"/>
                      <a:pt x="35" y="0"/>
                      <a:pt x="34" y="0"/>
                    </a:cubicBezTo>
                    <a:cubicBezTo>
                      <a:pt x="33" y="4"/>
                      <a:pt x="33" y="4"/>
                      <a:pt x="33" y="4"/>
                    </a:cubicBezTo>
                    <a:cubicBezTo>
                      <a:pt x="33" y="4"/>
                      <a:pt x="32" y="4"/>
                      <a:pt x="31" y="4"/>
                    </a:cubicBezTo>
                    <a:cubicBezTo>
                      <a:pt x="30" y="0"/>
                      <a:pt x="30" y="0"/>
                      <a:pt x="30" y="0"/>
                    </a:cubicBezTo>
                    <a:cubicBezTo>
                      <a:pt x="29" y="0"/>
                      <a:pt x="29" y="0"/>
                      <a:pt x="28" y="0"/>
                    </a:cubicBezTo>
                    <a:cubicBezTo>
                      <a:pt x="28" y="5"/>
                      <a:pt x="28" y="5"/>
                      <a:pt x="28" y="5"/>
                    </a:cubicBezTo>
                    <a:cubicBezTo>
                      <a:pt x="28" y="5"/>
                      <a:pt x="27" y="5"/>
                      <a:pt x="27" y="5"/>
                    </a:cubicBezTo>
                    <a:cubicBezTo>
                      <a:pt x="27" y="5"/>
                      <a:pt x="26" y="5"/>
                      <a:pt x="26" y="5"/>
                    </a:cubicBezTo>
                    <a:cubicBezTo>
                      <a:pt x="24" y="1"/>
                      <a:pt x="24" y="1"/>
                      <a:pt x="24" y="1"/>
                    </a:cubicBezTo>
                    <a:cubicBezTo>
                      <a:pt x="23" y="2"/>
                      <a:pt x="23" y="2"/>
                      <a:pt x="22" y="2"/>
                    </a:cubicBezTo>
                    <a:cubicBezTo>
                      <a:pt x="23" y="7"/>
                      <a:pt x="23" y="7"/>
                      <a:pt x="23" y="7"/>
                    </a:cubicBezTo>
                    <a:cubicBezTo>
                      <a:pt x="22" y="7"/>
                      <a:pt x="22" y="7"/>
                      <a:pt x="21" y="8"/>
                    </a:cubicBezTo>
                    <a:cubicBezTo>
                      <a:pt x="19" y="4"/>
                      <a:pt x="19" y="4"/>
                      <a:pt x="19" y="4"/>
                    </a:cubicBezTo>
                    <a:cubicBezTo>
                      <a:pt x="18" y="4"/>
                      <a:pt x="17" y="5"/>
                      <a:pt x="16" y="5"/>
                    </a:cubicBezTo>
                    <a:cubicBezTo>
                      <a:pt x="18" y="9"/>
                      <a:pt x="18" y="9"/>
                      <a:pt x="18" y="9"/>
                    </a:cubicBezTo>
                    <a:cubicBezTo>
                      <a:pt x="18" y="10"/>
                      <a:pt x="17" y="10"/>
                      <a:pt x="17" y="11"/>
                    </a:cubicBezTo>
                    <a:cubicBezTo>
                      <a:pt x="13" y="8"/>
                      <a:pt x="13" y="8"/>
                      <a:pt x="13" y="8"/>
                    </a:cubicBezTo>
                    <a:cubicBezTo>
                      <a:pt x="13" y="8"/>
                      <a:pt x="12" y="9"/>
                      <a:pt x="11" y="9"/>
                    </a:cubicBezTo>
                    <a:cubicBezTo>
                      <a:pt x="14" y="13"/>
                      <a:pt x="14" y="13"/>
                      <a:pt x="14" y="13"/>
                    </a:cubicBezTo>
                    <a:cubicBezTo>
                      <a:pt x="13" y="13"/>
                      <a:pt x="13" y="14"/>
                      <a:pt x="13" y="14"/>
                    </a:cubicBezTo>
                    <a:cubicBezTo>
                      <a:pt x="9" y="12"/>
                      <a:pt x="9" y="12"/>
                      <a:pt x="9" y="12"/>
                    </a:cubicBezTo>
                    <a:cubicBezTo>
                      <a:pt x="8" y="13"/>
                      <a:pt x="8" y="13"/>
                      <a:pt x="7" y="14"/>
                    </a:cubicBezTo>
                    <a:cubicBezTo>
                      <a:pt x="10" y="17"/>
                      <a:pt x="10" y="17"/>
                      <a:pt x="10" y="17"/>
                    </a:cubicBezTo>
                    <a:cubicBezTo>
                      <a:pt x="10" y="18"/>
                      <a:pt x="10" y="18"/>
                      <a:pt x="9" y="19"/>
                    </a:cubicBezTo>
                    <a:cubicBezTo>
                      <a:pt x="5" y="17"/>
                      <a:pt x="5" y="17"/>
                      <a:pt x="5" y="17"/>
                    </a:cubicBezTo>
                    <a:cubicBezTo>
                      <a:pt x="5" y="18"/>
                      <a:pt x="4" y="19"/>
                      <a:pt x="4" y="20"/>
                    </a:cubicBezTo>
                    <a:cubicBezTo>
                      <a:pt x="8" y="22"/>
                      <a:pt x="8" y="22"/>
                      <a:pt x="8" y="22"/>
                    </a:cubicBezTo>
                    <a:cubicBezTo>
                      <a:pt x="7" y="23"/>
                      <a:pt x="7" y="23"/>
                      <a:pt x="7" y="24"/>
                    </a:cubicBezTo>
                    <a:cubicBezTo>
                      <a:pt x="3" y="23"/>
                      <a:pt x="3" y="23"/>
                      <a:pt x="3" y="23"/>
                    </a:cubicBezTo>
                    <a:cubicBezTo>
                      <a:pt x="2" y="24"/>
                      <a:pt x="2" y="25"/>
                      <a:pt x="2" y="26"/>
                    </a:cubicBezTo>
                    <a:cubicBezTo>
                      <a:pt x="6" y="28"/>
                      <a:pt x="6" y="28"/>
                      <a:pt x="6" y="28"/>
                    </a:cubicBezTo>
                    <a:cubicBezTo>
                      <a:pt x="6" y="28"/>
                      <a:pt x="5" y="29"/>
                      <a:pt x="5" y="30"/>
                    </a:cubicBezTo>
                    <a:cubicBezTo>
                      <a:pt x="1" y="29"/>
                      <a:pt x="1" y="29"/>
                      <a:pt x="1" y="29"/>
                    </a:cubicBezTo>
                    <a:cubicBezTo>
                      <a:pt x="1" y="30"/>
                      <a:pt x="1" y="31"/>
                      <a:pt x="1" y="32"/>
                    </a:cubicBezTo>
                    <a:cubicBezTo>
                      <a:pt x="5" y="33"/>
                      <a:pt x="5" y="33"/>
                      <a:pt x="5" y="33"/>
                    </a:cubicBezTo>
                    <a:cubicBezTo>
                      <a:pt x="5" y="34"/>
                      <a:pt x="5" y="34"/>
                      <a:pt x="5" y="35"/>
                    </a:cubicBezTo>
                    <a:cubicBezTo>
                      <a:pt x="0" y="36"/>
                      <a:pt x="0" y="36"/>
                      <a:pt x="0" y="36"/>
                    </a:cubicBezTo>
                    <a:cubicBezTo>
                      <a:pt x="0" y="37"/>
                      <a:pt x="0" y="38"/>
                      <a:pt x="1" y="39"/>
                    </a:cubicBezTo>
                    <a:cubicBezTo>
                      <a:pt x="5" y="39"/>
                      <a:pt x="5" y="39"/>
                      <a:pt x="5" y="39"/>
                    </a:cubicBezTo>
                    <a:cubicBezTo>
                      <a:pt x="5" y="39"/>
                      <a:pt x="5" y="40"/>
                      <a:pt x="5" y="41"/>
                    </a:cubicBezTo>
                    <a:cubicBezTo>
                      <a:pt x="1" y="42"/>
                      <a:pt x="1" y="42"/>
                      <a:pt x="1" y="42"/>
                    </a:cubicBezTo>
                    <a:cubicBezTo>
                      <a:pt x="1" y="43"/>
                      <a:pt x="1" y="44"/>
                      <a:pt x="2" y="45"/>
                    </a:cubicBezTo>
                    <a:cubicBezTo>
                      <a:pt x="6" y="44"/>
                      <a:pt x="6" y="44"/>
                      <a:pt x="6" y="44"/>
                    </a:cubicBezTo>
                    <a:cubicBezTo>
                      <a:pt x="6" y="45"/>
                      <a:pt x="6" y="46"/>
                      <a:pt x="6" y="46"/>
                    </a:cubicBezTo>
                    <a:cubicBezTo>
                      <a:pt x="3" y="48"/>
                      <a:pt x="3" y="48"/>
                      <a:pt x="3" y="48"/>
                    </a:cubicBezTo>
                    <a:cubicBezTo>
                      <a:pt x="3" y="49"/>
                      <a:pt x="3" y="50"/>
                      <a:pt x="4" y="51"/>
                    </a:cubicBezTo>
                    <a:cubicBezTo>
                      <a:pt x="8" y="50"/>
                      <a:pt x="8" y="50"/>
                      <a:pt x="8" y="50"/>
                    </a:cubicBezTo>
                    <a:cubicBezTo>
                      <a:pt x="8" y="50"/>
                      <a:pt x="8" y="51"/>
                      <a:pt x="9" y="52"/>
                    </a:cubicBezTo>
                    <a:cubicBezTo>
                      <a:pt x="5" y="54"/>
                      <a:pt x="5" y="54"/>
                      <a:pt x="5" y="54"/>
                    </a:cubicBezTo>
                    <a:cubicBezTo>
                      <a:pt x="6" y="55"/>
                      <a:pt x="6" y="56"/>
                      <a:pt x="7" y="57"/>
                    </a:cubicBezTo>
                    <a:cubicBezTo>
                      <a:pt x="11" y="55"/>
                      <a:pt x="11" y="55"/>
                      <a:pt x="11" y="55"/>
                    </a:cubicBezTo>
                    <a:cubicBezTo>
                      <a:pt x="11" y="55"/>
                      <a:pt x="11" y="56"/>
                      <a:pt x="12" y="56"/>
                    </a:cubicBezTo>
                    <a:cubicBezTo>
                      <a:pt x="9" y="60"/>
                      <a:pt x="9" y="60"/>
                      <a:pt x="9" y="60"/>
                    </a:cubicBezTo>
                    <a:cubicBezTo>
                      <a:pt x="10" y="60"/>
                      <a:pt x="10" y="61"/>
                      <a:pt x="11" y="62"/>
                    </a:cubicBezTo>
                    <a:cubicBezTo>
                      <a:pt x="14" y="59"/>
                      <a:pt x="14" y="59"/>
                      <a:pt x="14" y="59"/>
                    </a:cubicBezTo>
                    <a:cubicBezTo>
                      <a:pt x="15" y="59"/>
                      <a:pt x="15" y="60"/>
                      <a:pt x="16" y="60"/>
                    </a:cubicBezTo>
                    <a:cubicBezTo>
                      <a:pt x="13" y="64"/>
                      <a:pt x="13" y="64"/>
                      <a:pt x="13" y="64"/>
                    </a:cubicBezTo>
                    <a:cubicBezTo>
                      <a:pt x="14" y="65"/>
                      <a:pt x="15" y="65"/>
                      <a:pt x="16" y="66"/>
                    </a:cubicBezTo>
                    <a:cubicBezTo>
                      <a:pt x="18" y="62"/>
                      <a:pt x="18" y="62"/>
                      <a:pt x="18" y="62"/>
                    </a:cubicBezTo>
                    <a:cubicBezTo>
                      <a:pt x="19" y="63"/>
                      <a:pt x="20" y="63"/>
                      <a:pt x="20" y="63"/>
                    </a:cubicBezTo>
                    <a:cubicBezTo>
                      <a:pt x="19" y="68"/>
                      <a:pt x="19" y="68"/>
                      <a:pt x="19" y="68"/>
                    </a:cubicBezTo>
                    <a:cubicBezTo>
                      <a:pt x="19" y="68"/>
                      <a:pt x="20" y="68"/>
                      <a:pt x="21" y="69"/>
                    </a:cubicBezTo>
                    <a:cubicBezTo>
                      <a:pt x="23" y="65"/>
                      <a:pt x="23" y="65"/>
                      <a:pt x="23" y="65"/>
                    </a:cubicBezTo>
                    <a:cubicBezTo>
                      <a:pt x="24" y="65"/>
                      <a:pt x="25" y="66"/>
                      <a:pt x="25" y="66"/>
                    </a:cubicBezTo>
                    <a:cubicBezTo>
                      <a:pt x="24" y="70"/>
                      <a:pt x="24" y="70"/>
                      <a:pt x="24" y="70"/>
                    </a:cubicBezTo>
                    <a:cubicBezTo>
                      <a:pt x="25" y="70"/>
                      <a:pt x="26" y="71"/>
                      <a:pt x="27" y="71"/>
                    </a:cubicBezTo>
                    <a:cubicBezTo>
                      <a:pt x="28" y="67"/>
                      <a:pt x="28" y="67"/>
                      <a:pt x="28" y="67"/>
                    </a:cubicBezTo>
                    <a:cubicBezTo>
                      <a:pt x="29" y="67"/>
                      <a:pt x="30" y="67"/>
                      <a:pt x="30" y="67"/>
                    </a:cubicBezTo>
                    <a:cubicBezTo>
                      <a:pt x="30" y="72"/>
                      <a:pt x="30" y="72"/>
                      <a:pt x="30" y="72"/>
                    </a:cubicBezTo>
                    <a:cubicBezTo>
                      <a:pt x="31" y="72"/>
                      <a:pt x="32" y="72"/>
                      <a:pt x="33" y="72"/>
                    </a:cubicBezTo>
                    <a:cubicBezTo>
                      <a:pt x="34" y="67"/>
                      <a:pt x="34" y="67"/>
                      <a:pt x="34" y="67"/>
                    </a:cubicBezTo>
                    <a:cubicBezTo>
                      <a:pt x="35" y="67"/>
                      <a:pt x="35" y="67"/>
                      <a:pt x="36" y="67"/>
                    </a:cubicBezTo>
                    <a:cubicBezTo>
                      <a:pt x="37" y="72"/>
                      <a:pt x="37" y="72"/>
                      <a:pt x="37" y="72"/>
                    </a:cubicBezTo>
                    <a:cubicBezTo>
                      <a:pt x="38" y="72"/>
                      <a:pt x="38" y="72"/>
                      <a:pt x="39" y="72"/>
                    </a:cubicBezTo>
                    <a:cubicBezTo>
                      <a:pt x="39" y="67"/>
                      <a:pt x="39" y="67"/>
                      <a:pt x="39" y="67"/>
                    </a:cubicBezTo>
                    <a:cubicBezTo>
                      <a:pt x="40" y="67"/>
                      <a:pt x="41" y="67"/>
                      <a:pt x="41" y="67"/>
                    </a:cubicBezTo>
                    <a:cubicBezTo>
                      <a:pt x="43" y="71"/>
                      <a:pt x="43" y="71"/>
                      <a:pt x="43" y="71"/>
                    </a:cubicBezTo>
                    <a:cubicBezTo>
                      <a:pt x="43" y="71"/>
                      <a:pt x="44" y="71"/>
                      <a:pt x="44" y="71"/>
                    </a:cubicBezTo>
                    <a:cubicBezTo>
                      <a:pt x="45" y="70"/>
                      <a:pt x="45" y="70"/>
                      <a:pt x="45" y="70"/>
                    </a:cubicBezTo>
                    <a:cubicBezTo>
                      <a:pt x="45" y="66"/>
                      <a:pt x="45" y="66"/>
                      <a:pt x="45" y="66"/>
                    </a:cubicBezTo>
                    <a:cubicBezTo>
                      <a:pt x="45" y="66"/>
                      <a:pt x="46" y="65"/>
                      <a:pt x="47" y="65"/>
                    </a:cubicBezTo>
                    <a:cubicBezTo>
                      <a:pt x="49" y="69"/>
                      <a:pt x="49" y="69"/>
                      <a:pt x="49" y="69"/>
                    </a:cubicBezTo>
                    <a:cubicBezTo>
                      <a:pt x="50" y="69"/>
                      <a:pt x="50" y="68"/>
                      <a:pt x="51" y="68"/>
                    </a:cubicBezTo>
                    <a:cubicBezTo>
                      <a:pt x="50" y="64"/>
                      <a:pt x="50" y="64"/>
                      <a:pt x="50" y="64"/>
                    </a:cubicBezTo>
                    <a:cubicBezTo>
                      <a:pt x="50" y="63"/>
                      <a:pt x="51" y="63"/>
                      <a:pt x="51" y="62"/>
                    </a:cubicBezTo>
                    <a:cubicBezTo>
                      <a:pt x="54" y="66"/>
                      <a:pt x="54" y="66"/>
                      <a:pt x="54" y="66"/>
                    </a:cubicBezTo>
                    <a:cubicBezTo>
                      <a:pt x="55" y="65"/>
                      <a:pt x="56" y="65"/>
                      <a:pt x="56" y="64"/>
                    </a:cubicBezTo>
                    <a:cubicBezTo>
                      <a:pt x="54" y="60"/>
                      <a:pt x="54" y="60"/>
                      <a:pt x="54" y="60"/>
                    </a:cubicBezTo>
                    <a:cubicBezTo>
                      <a:pt x="55" y="60"/>
                      <a:pt x="55" y="59"/>
                      <a:pt x="56" y="59"/>
                    </a:cubicBezTo>
                    <a:cubicBezTo>
                      <a:pt x="59" y="62"/>
                      <a:pt x="59" y="62"/>
                      <a:pt x="59" y="62"/>
                    </a:cubicBezTo>
                    <a:cubicBezTo>
                      <a:pt x="60" y="61"/>
                      <a:pt x="60" y="60"/>
                      <a:pt x="61" y="60"/>
                    </a:cubicBezTo>
                    <a:cubicBezTo>
                      <a:pt x="58" y="56"/>
                      <a:pt x="58" y="56"/>
                      <a:pt x="58" y="56"/>
                    </a:cubicBezTo>
                    <a:cubicBezTo>
                      <a:pt x="59" y="56"/>
                      <a:pt x="59" y="55"/>
                      <a:pt x="59" y="55"/>
                    </a:cubicBezTo>
                    <a:cubicBezTo>
                      <a:pt x="63" y="57"/>
                      <a:pt x="63" y="57"/>
                      <a:pt x="63" y="57"/>
                    </a:cubicBezTo>
                    <a:cubicBezTo>
                      <a:pt x="64" y="56"/>
                      <a:pt x="64" y="55"/>
                      <a:pt x="65" y="55"/>
                    </a:cubicBezTo>
                    <a:cubicBezTo>
                      <a:pt x="61" y="52"/>
                      <a:pt x="61" y="52"/>
                      <a:pt x="61" y="52"/>
                    </a:cubicBezTo>
                    <a:cubicBezTo>
                      <a:pt x="62" y="51"/>
                      <a:pt x="62" y="51"/>
                      <a:pt x="62" y="50"/>
                    </a:cubicBezTo>
                    <a:cubicBezTo>
                      <a:pt x="66" y="51"/>
                      <a:pt x="66" y="51"/>
                      <a:pt x="66" y="51"/>
                    </a:cubicBezTo>
                    <a:cubicBezTo>
                      <a:pt x="67" y="50"/>
                      <a:pt x="67" y="50"/>
                      <a:pt x="67" y="49"/>
                    </a:cubicBezTo>
                    <a:cubicBezTo>
                      <a:pt x="64" y="47"/>
                      <a:pt x="64" y="47"/>
                      <a:pt x="64" y="47"/>
                    </a:cubicBezTo>
                    <a:cubicBezTo>
                      <a:pt x="64" y="46"/>
                      <a:pt x="64" y="45"/>
                      <a:pt x="64" y="45"/>
                    </a:cubicBezTo>
                    <a:cubicBezTo>
                      <a:pt x="68" y="45"/>
                      <a:pt x="68" y="45"/>
                      <a:pt x="68" y="45"/>
                    </a:cubicBezTo>
                    <a:cubicBezTo>
                      <a:pt x="69" y="44"/>
                      <a:pt x="69" y="43"/>
                      <a:pt x="69" y="42"/>
                    </a:cubicBezTo>
                    <a:cubicBezTo>
                      <a:pt x="65" y="41"/>
                      <a:pt x="65" y="41"/>
                      <a:pt x="65" y="41"/>
                    </a:cubicBezTo>
                    <a:cubicBezTo>
                      <a:pt x="65" y="40"/>
                      <a:pt x="65" y="40"/>
                      <a:pt x="65" y="39"/>
                    </a:cubicBezTo>
                    <a:cubicBezTo>
                      <a:pt x="69" y="39"/>
                      <a:pt x="69" y="39"/>
                      <a:pt x="69" y="39"/>
                    </a:cubicBezTo>
                    <a:cubicBezTo>
                      <a:pt x="70" y="38"/>
                      <a:pt x="70" y="37"/>
                      <a:pt x="70" y="36"/>
                    </a:cubicBezTo>
                    <a:cubicBezTo>
                      <a:pt x="65" y="35"/>
                      <a:pt x="65" y="35"/>
                      <a:pt x="65" y="35"/>
                    </a:cubicBezTo>
                    <a:cubicBezTo>
                      <a:pt x="65" y="35"/>
                      <a:pt x="65" y="34"/>
                      <a:pt x="65" y="33"/>
                    </a:cubicBezTo>
                    <a:cubicBezTo>
                      <a:pt x="69" y="32"/>
                      <a:pt x="69" y="32"/>
                      <a:pt x="69" y="32"/>
                    </a:cubicBezTo>
                    <a:cubicBezTo>
                      <a:pt x="69" y="31"/>
                      <a:pt x="69" y="30"/>
                      <a:pt x="69" y="30"/>
                    </a:cubicBezTo>
                    <a:cubicBezTo>
                      <a:pt x="65" y="30"/>
                      <a:pt x="65" y="30"/>
                      <a:pt x="65" y="30"/>
                    </a:cubicBezTo>
                    <a:cubicBezTo>
                      <a:pt x="65" y="29"/>
                      <a:pt x="65" y="28"/>
                      <a:pt x="64" y="28"/>
                    </a:cubicBezTo>
                    <a:close/>
                    <a:moveTo>
                      <a:pt x="62" y="28"/>
                    </a:moveTo>
                    <a:cubicBezTo>
                      <a:pt x="40" y="34"/>
                      <a:pt x="40" y="34"/>
                      <a:pt x="40" y="34"/>
                    </a:cubicBezTo>
                    <a:cubicBezTo>
                      <a:pt x="40" y="33"/>
                      <a:pt x="39" y="33"/>
                      <a:pt x="39" y="32"/>
                    </a:cubicBezTo>
                    <a:cubicBezTo>
                      <a:pt x="55" y="15"/>
                      <a:pt x="55" y="15"/>
                      <a:pt x="55" y="15"/>
                    </a:cubicBezTo>
                    <a:cubicBezTo>
                      <a:pt x="58" y="19"/>
                      <a:pt x="60" y="23"/>
                      <a:pt x="62" y="28"/>
                    </a:cubicBezTo>
                    <a:close/>
                    <a:moveTo>
                      <a:pt x="36" y="38"/>
                    </a:moveTo>
                    <a:cubicBezTo>
                      <a:pt x="34" y="39"/>
                      <a:pt x="33" y="38"/>
                      <a:pt x="33" y="36"/>
                    </a:cubicBezTo>
                    <a:cubicBezTo>
                      <a:pt x="32" y="35"/>
                      <a:pt x="33" y="34"/>
                      <a:pt x="34" y="33"/>
                    </a:cubicBezTo>
                    <a:cubicBezTo>
                      <a:pt x="36" y="33"/>
                      <a:pt x="37" y="34"/>
                      <a:pt x="38" y="35"/>
                    </a:cubicBezTo>
                    <a:cubicBezTo>
                      <a:pt x="38" y="36"/>
                      <a:pt x="37" y="38"/>
                      <a:pt x="36" y="38"/>
                    </a:cubicBezTo>
                    <a:close/>
                    <a:moveTo>
                      <a:pt x="54" y="15"/>
                    </a:moveTo>
                    <a:cubicBezTo>
                      <a:pt x="38" y="32"/>
                      <a:pt x="38" y="32"/>
                      <a:pt x="38" y="32"/>
                    </a:cubicBezTo>
                    <a:cubicBezTo>
                      <a:pt x="38" y="31"/>
                      <a:pt x="37" y="31"/>
                      <a:pt x="37" y="31"/>
                    </a:cubicBezTo>
                    <a:cubicBezTo>
                      <a:pt x="42" y="8"/>
                      <a:pt x="42" y="8"/>
                      <a:pt x="42" y="8"/>
                    </a:cubicBezTo>
                    <a:cubicBezTo>
                      <a:pt x="47" y="9"/>
                      <a:pt x="51" y="11"/>
                      <a:pt x="54" y="15"/>
                    </a:cubicBezTo>
                    <a:close/>
                    <a:moveTo>
                      <a:pt x="42" y="8"/>
                    </a:moveTo>
                    <a:cubicBezTo>
                      <a:pt x="36" y="30"/>
                      <a:pt x="36" y="30"/>
                      <a:pt x="36" y="30"/>
                    </a:cubicBezTo>
                    <a:cubicBezTo>
                      <a:pt x="35" y="30"/>
                      <a:pt x="35" y="30"/>
                      <a:pt x="34" y="30"/>
                    </a:cubicBezTo>
                    <a:cubicBezTo>
                      <a:pt x="28" y="8"/>
                      <a:pt x="28" y="8"/>
                      <a:pt x="28" y="8"/>
                    </a:cubicBezTo>
                    <a:cubicBezTo>
                      <a:pt x="33" y="7"/>
                      <a:pt x="37" y="7"/>
                      <a:pt x="42" y="8"/>
                    </a:cubicBezTo>
                    <a:close/>
                    <a:moveTo>
                      <a:pt x="27" y="8"/>
                    </a:moveTo>
                    <a:cubicBezTo>
                      <a:pt x="33" y="31"/>
                      <a:pt x="33" y="31"/>
                      <a:pt x="33" y="31"/>
                    </a:cubicBezTo>
                    <a:cubicBezTo>
                      <a:pt x="33" y="31"/>
                      <a:pt x="32" y="31"/>
                      <a:pt x="32" y="32"/>
                    </a:cubicBezTo>
                    <a:cubicBezTo>
                      <a:pt x="16" y="15"/>
                      <a:pt x="16" y="15"/>
                      <a:pt x="16" y="15"/>
                    </a:cubicBezTo>
                    <a:cubicBezTo>
                      <a:pt x="19" y="12"/>
                      <a:pt x="23" y="9"/>
                      <a:pt x="27" y="8"/>
                    </a:cubicBezTo>
                    <a:close/>
                    <a:moveTo>
                      <a:pt x="15" y="16"/>
                    </a:moveTo>
                    <a:cubicBezTo>
                      <a:pt x="31" y="32"/>
                      <a:pt x="31" y="32"/>
                      <a:pt x="31" y="32"/>
                    </a:cubicBezTo>
                    <a:cubicBezTo>
                      <a:pt x="31" y="33"/>
                      <a:pt x="30" y="33"/>
                      <a:pt x="30" y="34"/>
                    </a:cubicBezTo>
                    <a:cubicBezTo>
                      <a:pt x="8" y="28"/>
                      <a:pt x="8" y="28"/>
                      <a:pt x="8" y="28"/>
                    </a:cubicBezTo>
                    <a:cubicBezTo>
                      <a:pt x="10" y="24"/>
                      <a:pt x="12" y="19"/>
                      <a:pt x="15" y="16"/>
                    </a:cubicBezTo>
                    <a:close/>
                    <a:moveTo>
                      <a:pt x="8" y="29"/>
                    </a:moveTo>
                    <a:cubicBezTo>
                      <a:pt x="30" y="35"/>
                      <a:pt x="30" y="35"/>
                      <a:pt x="30" y="35"/>
                    </a:cubicBezTo>
                    <a:cubicBezTo>
                      <a:pt x="30" y="35"/>
                      <a:pt x="30" y="36"/>
                      <a:pt x="30" y="37"/>
                    </a:cubicBezTo>
                    <a:cubicBezTo>
                      <a:pt x="8" y="43"/>
                      <a:pt x="8" y="43"/>
                      <a:pt x="8" y="43"/>
                    </a:cubicBezTo>
                    <a:cubicBezTo>
                      <a:pt x="7" y="38"/>
                      <a:pt x="7" y="34"/>
                      <a:pt x="8" y="29"/>
                    </a:cubicBezTo>
                    <a:close/>
                    <a:moveTo>
                      <a:pt x="9" y="44"/>
                    </a:moveTo>
                    <a:cubicBezTo>
                      <a:pt x="30" y="38"/>
                      <a:pt x="30" y="38"/>
                      <a:pt x="30" y="38"/>
                    </a:cubicBezTo>
                    <a:cubicBezTo>
                      <a:pt x="30" y="38"/>
                      <a:pt x="31" y="39"/>
                      <a:pt x="31" y="39"/>
                    </a:cubicBezTo>
                    <a:cubicBezTo>
                      <a:pt x="15" y="56"/>
                      <a:pt x="15" y="56"/>
                      <a:pt x="15" y="56"/>
                    </a:cubicBezTo>
                    <a:cubicBezTo>
                      <a:pt x="12" y="53"/>
                      <a:pt x="10" y="49"/>
                      <a:pt x="9" y="44"/>
                    </a:cubicBezTo>
                    <a:close/>
                    <a:moveTo>
                      <a:pt x="16" y="57"/>
                    </a:moveTo>
                    <a:cubicBezTo>
                      <a:pt x="32" y="40"/>
                      <a:pt x="32" y="40"/>
                      <a:pt x="32" y="40"/>
                    </a:cubicBezTo>
                    <a:cubicBezTo>
                      <a:pt x="32" y="40"/>
                      <a:pt x="33" y="41"/>
                      <a:pt x="33" y="41"/>
                    </a:cubicBezTo>
                    <a:cubicBezTo>
                      <a:pt x="28" y="64"/>
                      <a:pt x="28" y="64"/>
                      <a:pt x="28" y="64"/>
                    </a:cubicBezTo>
                    <a:cubicBezTo>
                      <a:pt x="23" y="62"/>
                      <a:pt x="19" y="60"/>
                      <a:pt x="16" y="57"/>
                    </a:cubicBezTo>
                    <a:close/>
                    <a:moveTo>
                      <a:pt x="29" y="64"/>
                    </a:moveTo>
                    <a:cubicBezTo>
                      <a:pt x="34" y="41"/>
                      <a:pt x="34" y="41"/>
                      <a:pt x="34" y="41"/>
                    </a:cubicBezTo>
                    <a:cubicBezTo>
                      <a:pt x="35" y="41"/>
                      <a:pt x="35" y="41"/>
                      <a:pt x="36" y="41"/>
                    </a:cubicBezTo>
                    <a:cubicBezTo>
                      <a:pt x="42" y="64"/>
                      <a:pt x="42" y="64"/>
                      <a:pt x="42" y="64"/>
                    </a:cubicBezTo>
                    <a:cubicBezTo>
                      <a:pt x="38" y="65"/>
                      <a:pt x="33" y="65"/>
                      <a:pt x="29" y="64"/>
                    </a:cubicBezTo>
                    <a:close/>
                    <a:moveTo>
                      <a:pt x="43" y="64"/>
                    </a:moveTo>
                    <a:cubicBezTo>
                      <a:pt x="37" y="41"/>
                      <a:pt x="37" y="41"/>
                      <a:pt x="37" y="41"/>
                    </a:cubicBezTo>
                    <a:cubicBezTo>
                      <a:pt x="37" y="41"/>
                      <a:pt x="38" y="40"/>
                      <a:pt x="39" y="40"/>
                    </a:cubicBezTo>
                    <a:cubicBezTo>
                      <a:pt x="55" y="56"/>
                      <a:pt x="55" y="56"/>
                      <a:pt x="55" y="56"/>
                    </a:cubicBezTo>
                    <a:cubicBezTo>
                      <a:pt x="51" y="60"/>
                      <a:pt x="47" y="62"/>
                      <a:pt x="43" y="64"/>
                    </a:cubicBezTo>
                    <a:close/>
                    <a:moveTo>
                      <a:pt x="55" y="56"/>
                    </a:moveTo>
                    <a:cubicBezTo>
                      <a:pt x="39" y="39"/>
                      <a:pt x="39" y="39"/>
                      <a:pt x="39" y="39"/>
                    </a:cubicBezTo>
                    <a:cubicBezTo>
                      <a:pt x="39" y="39"/>
                      <a:pt x="40" y="38"/>
                      <a:pt x="40" y="38"/>
                    </a:cubicBezTo>
                    <a:cubicBezTo>
                      <a:pt x="62" y="43"/>
                      <a:pt x="62" y="43"/>
                      <a:pt x="62" y="43"/>
                    </a:cubicBezTo>
                    <a:cubicBezTo>
                      <a:pt x="61" y="48"/>
                      <a:pt x="58" y="52"/>
                      <a:pt x="55" y="56"/>
                    </a:cubicBezTo>
                    <a:close/>
                    <a:moveTo>
                      <a:pt x="62" y="43"/>
                    </a:moveTo>
                    <a:cubicBezTo>
                      <a:pt x="40" y="37"/>
                      <a:pt x="40" y="37"/>
                      <a:pt x="40" y="37"/>
                    </a:cubicBezTo>
                    <a:cubicBezTo>
                      <a:pt x="40" y="36"/>
                      <a:pt x="40" y="35"/>
                      <a:pt x="40" y="35"/>
                    </a:cubicBezTo>
                    <a:cubicBezTo>
                      <a:pt x="62" y="28"/>
                      <a:pt x="62" y="28"/>
                      <a:pt x="62" y="28"/>
                    </a:cubicBezTo>
                    <a:cubicBezTo>
                      <a:pt x="63" y="33"/>
                      <a:pt x="63" y="38"/>
                      <a:pt x="62" y="43"/>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9" name="Freeform 58"/>
              <p:cNvSpPr>
                <a:spLocks noEditPoints="1"/>
              </p:cNvSpPr>
              <p:nvPr/>
            </p:nvSpPr>
            <p:spPr bwMode="auto">
              <a:xfrm>
                <a:off x="1030288" y="2438401"/>
                <a:ext cx="90488" cy="95250"/>
              </a:xfrm>
              <a:custGeom>
                <a:avLst/>
                <a:gdLst>
                  <a:gd name="T0" fmla="*/ 85 w 85"/>
                  <a:gd name="T1" fmla="*/ 48 h 89"/>
                  <a:gd name="T2" fmla="*/ 85 w 85"/>
                  <a:gd name="T3" fmla="*/ 41 h 89"/>
                  <a:gd name="T4" fmla="*/ 75 w 85"/>
                  <a:gd name="T5" fmla="*/ 37 h 89"/>
                  <a:gd name="T6" fmla="*/ 74 w 85"/>
                  <a:gd name="T7" fmla="*/ 33 h 89"/>
                  <a:gd name="T8" fmla="*/ 81 w 85"/>
                  <a:gd name="T9" fmla="*/ 25 h 89"/>
                  <a:gd name="T10" fmla="*/ 78 w 85"/>
                  <a:gd name="T11" fmla="*/ 19 h 89"/>
                  <a:gd name="T12" fmla="*/ 68 w 85"/>
                  <a:gd name="T13" fmla="*/ 21 h 89"/>
                  <a:gd name="T14" fmla="*/ 68 w 85"/>
                  <a:gd name="T15" fmla="*/ 21 h 89"/>
                  <a:gd name="T16" fmla="*/ 65 w 85"/>
                  <a:gd name="T17" fmla="*/ 18 h 89"/>
                  <a:gd name="T18" fmla="*/ 65 w 85"/>
                  <a:gd name="T19" fmla="*/ 18 h 89"/>
                  <a:gd name="T20" fmla="*/ 67 w 85"/>
                  <a:gd name="T21" fmla="*/ 7 h 89"/>
                  <a:gd name="T22" fmla="*/ 61 w 85"/>
                  <a:gd name="T23" fmla="*/ 4 h 89"/>
                  <a:gd name="T24" fmla="*/ 53 w 85"/>
                  <a:gd name="T25" fmla="*/ 11 h 89"/>
                  <a:gd name="T26" fmla="*/ 53 w 85"/>
                  <a:gd name="T27" fmla="*/ 11 h 89"/>
                  <a:gd name="T28" fmla="*/ 49 w 85"/>
                  <a:gd name="T29" fmla="*/ 10 h 89"/>
                  <a:gd name="T30" fmla="*/ 49 w 85"/>
                  <a:gd name="T31" fmla="*/ 10 h 89"/>
                  <a:gd name="T32" fmla="*/ 46 w 85"/>
                  <a:gd name="T33" fmla="*/ 0 h 89"/>
                  <a:gd name="T34" fmla="*/ 39 w 85"/>
                  <a:gd name="T35" fmla="*/ 0 h 89"/>
                  <a:gd name="T36" fmla="*/ 36 w 85"/>
                  <a:gd name="T37" fmla="*/ 10 h 89"/>
                  <a:gd name="T38" fmla="*/ 36 w 85"/>
                  <a:gd name="T39" fmla="*/ 10 h 89"/>
                  <a:gd name="T40" fmla="*/ 32 w 85"/>
                  <a:gd name="T41" fmla="*/ 11 h 89"/>
                  <a:gd name="T42" fmla="*/ 32 w 85"/>
                  <a:gd name="T43" fmla="*/ 11 h 89"/>
                  <a:gd name="T44" fmla="*/ 24 w 85"/>
                  <a:gd name="T45" fmla="*/ 4 h 89"/>
                  <a:gd name="T46" fmla="*/ 18 w 85"/>
                  <a:gd name="T47" fmla="*/ 7 h 89"/>
                  <a:gd name="T48" fmla="*/ 20 w 85"/>
                  <a:gd name="T49" fmla="*/ 18 h 89"/>
                  <a:gd name="T50" fmla="*/ 20 w 85"/>
                  <a:gd name="T51" fmla="*/ 18 h 89"/>
                  <a:gd name="T52" fmla="*/ 17 w 85"/>
                  <a:gd name="T53" fmla="*/ 21 h 89"/>
                  <a:gd name="T54" fmla="*/ 17 w 85"/>
                  <a:gd name="T55" fmla="*/ 21 h 89"/>
                  <a:gd name="T56" fmla="*/ 7 w 85"/>
                  <a:gd name="T57" fmla="*/ 19 h 89"/>
                  <a:gd name="T58" fmla="*/ 4 w 85"/>
                  <a:gd name="T59" fmla="*/ 25 h 89"/>
                  <a:gd name="T60" fmla="*/ 10 w 85"/>
                  <a:gd name="T61" fmla="*/ 33 h 89"/>
                  <a:gd name="T62" fmla="*/ 9 w 85"/>
                  <a:gd name="T63" fmla="*/ 37 h 89"/>
                  <a:gd name="T64" fmla="*/ 0 w 85"/>
                  <a:gd name="T65" fmla="*/ 41 h 89"/>
                  <a:gd name="T66" fmla="*/ 0 w 85"/>
                  <a:gd name="T67" fmla="*/ 48 h 89"/>
                  <a:gd name="T68" fmla="*/ 9 w 85"/>
                  <a:gd name="T69" fmla="*/ 51 h 89"/>
                  <a:gd name="T70" fmla="*/ 10 w 85"/>
                  <a:gd name="T71" fmla="*/ 55 h 89"/>
                  <a:gd name="T72" fmla="*/ 4 w 85"/>
                  <a:gd name="T73" fmla="*/ 63 h 89"/>
                  <a:gd name="T74" fmla="*/ 7 w 85"/>
                  <a:gd name="T75" fmla="*/ 69 h 89"/>
                  <a:gd name="T76" fmla="*/ 17 w 85"/>
                  <a:gd name="T77" fmla="*/ 67 h 89"/>
                  <a:gd name="T78" fmla="*/ 20 w 85"/>
                  <a:gd name="T79" fmla="*/ 71 h 89"/>
                  <a:gd name="T80" fmla="*/ 18 w 85"/>
                  <a:gd name="T81" fmla="*/ 81 h 89"/>
                  <a:gd name="T82" fmla="*/ 24 w 85"/>
                  <a:gd name="T83" fmla="*/ 84 h 89"/>
                  <a:gd name="T84" fmla="*/ 32 w 85"/>
                  <a:gd name="T85" fmla="*/ 78 h 89"/>
                  <a:gd name="T86" fmla="*/ 36 w 85"/>
                  <a:gd name="T87" fmla="*/ 79 h 89"/>
                  <a:gd name="T88" fmla="*/ 39 w 85"/>
                  <a:gd name="T89" fmla="*/ 89 h 89"/>
                  <a:gd name="T90" fmla="*/ 46 w 85"/>
                  <a:gd name="T91" fmla="*/ 89 h 89"/>
                  <a:gd name="T92" fmla="*/ 49 w 85"/>
                  <a:gd name="T93" fmla="*/ 79 h 89"/>
                  <a:gd name="T94" fmla="*/ 53 w 85"/>
                  <a:gd name="T95" fmla="*/ 78 h 89"/>
                  <a:gd name="T96" fmla="*/ 61 w 85"/>
                  <a:gd name="T97" fmla="*/ 84 h 89"/>
                  <a:gd name="T98" fmla="*/ 67 w 85"/>
                  <a:gd name="T99" fmla="*/ 81 h 89"/>
                  <a:gd name="T100" fmla="*/ 65 w 85"/>
                  <a:gd name="T101" fmla="*/ 71 h 89"/>
                  <a:gd name="T102" fmla="*/ 68 w 85"/>
                  <a:gd name="T103" fmla="*/ 67 h 89"/>
                  <a:gd name="T104" fmla="*/ 78 w 85"/>
                  <a:gd name="T105" fmla="*/ 69 h 89"/>
                  <a:gd name="T106" fmla="*/ 81 w 85"/>
                  <a:gd name="T107" fmla="*/ 63 h 89"/>
                  <a:gd name="T108" fmla="*/ 74 w 85"/>
                  <a:gd name="T109" fmla="*/ 55 h 89"/>
                  <a:gd name="T110" fmla="*/ 75 w 85"/>
                  <a:gd name="T111" fmla="*/ 51 h 89"/>
                  <a:gd name="T112" fmla="*/ 85 w 85"/>
                  <a:gd name="T113" fmla="*/ 48 h 89"/>
                  <a:gd name="T114" fmla="*/ 42 w 85"/>
                  <a:gd name="T115" fmla="*/ 62 h 89"/>
                  <a:gd name="T116" fmla="*/ 25 w 85"/>
                  <a:gd name="T117" fmla="*/ 44 h 89"/>
                  <a:gd name="T118" fmla="*/ 42 w 85"/>
                  <a:gd name="T119" fmla="*/ 27 h 89"/>
                  <a:gd name="T120" fmla="*/ 59 w 85"/>
                  <a:gd name="T121" fmla="*/ 44 h 89"/>
                  <a:gd name="T122" fmla="*/ 42 w 85"/>
                  <a:gd name="T123" fmla="*/ 6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 h="89">
                    <a:moveTo>
                      <a:pt x="85" y="48"/>
                    </a:moveTo>
                    <a:cubicBezTo>
                      <a:pt x="85" y="41"/>
                      <a:pt x="85" y="41"/>
                      <a:pt x="85" y="41"/>
                    </a:cubicBezTo>
                    <a:cubicBezTo>
                      <a:pt x="75" y="37"/>
                      <a:pt x="75" y="37"/>
                      <a:pt x="75" y="37"/>
                    </a:cubicBezTo>
                    <a:cubicBezTo>
                      <a:pt x="75" y="36"/>
                      <a:pt x="75" y="34"/>
                      <a:pt x="74" y="33"/>
                    </a:cubicBezTo>
                    <a:cubicBezTo>
                      <a:pt x="81" y="25"/>
                      <a:pt x="81" y="25"/>
                      <a:pt x="81" y="25"/>
                    </a:cubicBezTo>
                    <a:cubicBezTo>
                      <a:pt x="78" y="19"/>
                      <a:pt x="78" y="19"/>
                      <a:pt x="78" y="19"/>
                    </a:cubicBezTo>
                    <a:cubicBezTo>
                      <a:pt x="68" y="21"/>
                      <a:pt x="68" y="21"/>
                      <a:pt x="68" y="21"/>
                    </a:cubicBezTo>
                    <a:cubicBezTo>
                      <a:pt x="68" y="21"/>
                      <a:pt x="68" y="21"/>
                      <a:pt x="68" y="21"/>
                    </a:cubicBezTo>
                    <a:cubicBezTo>
                      <a:pt x="67" y="20"/>
                      <a:pt x="66" y="19"/>
                      <a:pt x="65" y="18"/>
                    </a:cubicBezTo>
                    <a:cubicBezTo>
                      <a:pt x="65" y="18"/>
                      <a:pt x="65" y="18"/>
                      <a:pt x="65" y="18"/>
                    </a:cubicBezTo>
                    <a:cubicBezTo>
                      <a:pt x="67" y="7"/>
                      <a:pt x="67" y="7"/>
                      <a:pt x="67" y="7"/>
                    </a:cubicBezTo>
                    <a:cubicBezTo>
                      <a:pt x="61" y="4"/>
                      <a:pt x="61" y="4"/>
                      <a:pt x="61" y="4"/>
                    </a:cubicBezTo>
                    <a:cubicBezTo>
                      <a:pt x="53" y="11"/>
                      <a:pt x="53" y="11"/>
                      <a:pt x="53" y="11"/>
                    </a:cubicBezTo>
                    <a:cubicBezTo>
                      <a:pt x="53" y="11"/>
                      <a:pt x="53" y="11"/>
                      <a:pt x="53" y="11"/>
                    </a:cubicBezTo>
                    <a:cubicBezTo>
                      <a:pt x="52" y="10"/>
                      <a:pt x="50" y="10"/>
                      <a:pt x="49" y="10"/>
                    </a:cubicBezTo>
                    <a:cubicBezTo>
                      <a:pt x="49" y="10"/>
                      <a:pt x="49" y="10"/>
                      <a:pt x="49" y="10"/>
                    </a:cubicBezTo>
                    <a:cubicBezTo>
                      <a:pt x="46" y="0"/>
                      <a:pt x="46" y="0"/>
                      <a:pt x="46" y="0"/>
                    </a:cubicBezTo>
                    <a:cubicBezTo>
                      <a:pt x="39" y="0"/>
                      <a:pt x="39" y="0"/>
                      <a:pt x="39" y="0"/>
                    </a:cubicBezTo>
                    <a:cubicBezTo>
                      <a:pt x="36" y="10"/>
                      <a:pt x="36" y="10"/>
                      <a:pt x="36" y="10"/>
                    </a:cubicBezTo>
                    <a:cubicBezTo>
                      <a:pt x="36" y="10"/>
                      <a:pt x="36" y="10"/>
                      <a:pt x="36" y="10"/>
                    </a:cubicBezTo>
                    <a:cubicBezTo>
                      <a:pt x="34" y="10"/>
                      <a:pt x="33" y="10"/>
                      <a:pt x="32" y="11"/>
                    </a:cubicBezTo>
                    <a:cubicBezTo>
                      <a:pt x="32" y="11"/>
                      <a:pt x="32" y="11"/>
                      <a:pt x="32" y="11"/>
                    </a:cubicBezTo>
                    <a:cubicBezTo>
                      <a:pt x="24" y="4"/>
                      <a:pt x="24" y="4"/>
                      <a:pt x="24" y="4"/>
                    </a:cubicBezTo>
                    <a:cubicBezTo>
                      <a:pt x="18" y="7"/>
                      <a:pt x="18" y="7"/>
                      <a:pt x="18" y="7"/>
                    </a:cubicBezTo>
                    <a:cubicBezTo>
                      <a:pt x="20" y="18"/>
                      <a:pt x="20" y="18"/>
                      <a:pt x="20" y="18"/>
                    </a:cubicBezTo>
                    <a:cubicBezTo>
                      <a:pt x="20" y="18"/>
                      <a:pt x="20" y="18"/>
                      <a:pt x="20" y="18"/>
                    </a:cubicBezTo>
                    <a:cubicBezTo>
                      <a:pt x="19" y="19"/>
                      <a:pt x="18" y="20"/>
                      <a:pt x="17" y="21"/>
                    </a:cubicBezTo>
                    <a:cubicBezTo>
                      <a:pt x="17" y="21"/>
                      <a:pt x="17" y="21"/>
                      <a:pt x="17" y="21"/>
                    </a:cubicBezTo>
                    <a:cubicBezTo>
                      <a:pt x="7" y="19"/>
                      <a:pt x="7" y="19"/>
                      <a:pt x="7" y="19"/>
                    </a:cubicBezTo>
                    <a:cubicBezTo>
                      <a:pt x="4" y="25"/>
                      <a:pt x="4" y="25"/>
                      <a:pt x="4" y="25"/>
                    </a:cubicBezTo>
                    <a:cubicBezTo>
                      <a:pt x="10" y="33"/>
                      <a:pt x="10" y="33"/>
                      <a:pt x="10" y="33"/>
                    </a:cubicBezTo>
                    <a:cubicBezTo>
                      <a:pt x="10" y="34"/>
                      <a:pt x="10" y="36"/>
                      <a:pt x="9" y="37"/>
                    </a:cubicBezTo>
                    <a:cubicBezTo>
                      <a:pt x="0" y="41"/>
                      <a:pt x="0" y="41"/>
                      <a:pt x="0" y="41"/>
                    </a:cubicBezTo>
                    <a:cubicBezTo>
                      <a:pt x="0" y="48"/>
                      <a:pt x="0" y="48"/>
                      <a:pt x="0" y="48"/>
                    </a:cubicBezTo>
                    <a:cubicBezTo>
                      <a:pt x="9" y="51"/>
                      <a:pt x="9" y="51"/>
                      <a:pt x="9" y="51"/>
                    </a:cubicBezTo>
                    <a:cubicBezTo>
                      <a:pt x="10" y="53"/>
                      <a:pt x="10" y="54"/>
                      <a:pt x="10" y="55"/>
                    </a:cubicBezTo>
                    <a:cubicBezTo>
                      <a:pt x="4" y="63"/>
                      <a:pt x="4" y="63"/>
                      <a:pt x="4" y="63"/>
                    </a:cubicBezTo>
                    <a:cubicBezTo>
                      <a:pt x="7" y="69"/>
                      <a:pt x="7" y="69"/>
                      <a:pt x="7" y="69"/>
                    </a:cubicBezTo>
                    <a:cubicBezTo>
                      <a:pt x="17" y="67"/>
                      <a:pt x="17" y="67"/>
                      <a:pt x="17" y="67"/>
                    </a:cubicBezTo>
                    <a:cubicBezTo>
                      <a:pt x="18" y="69"/>
                      <a:pt x="19" y="70"/>
                      <a:pt x="20" y="71"/>
                    </a:cubicBezTo>
                    <a:cubicBezTo>
                      <a:pt x="18" y="81"/>
                      <a:pt x="18" y="81"/>
                      <a:pt x="18" y="81"/>
                    </a:cubicBezTo>
                    <a:cubicBezTo>
                      <a:pt x="24" y="84"/>
                      <a:pt x="24" y="84"/>
                      <a:pt x="24" y="84"/>
                    </a:cubicBezTo>
                    <a:cubicBezTo>
                      <a:pt x="32" y="78"/>
                      <a:pt x="32" y="78"/>
                      <a:pt x="32" y="78"/>
                    </a:cubicBezTo>
                    <a:cubicBezTo>
                      <a:pt x="33" y="78"/>
                      <a:pt x="34" y="78"/>
                      <a:pt x="36" y="79"/>
                    </a:cubicBezTo>
                    <a:cubicBezTo>
                      <a:pt x="39" y="89"/>
                      <a:pt x="39" y="89"/>
                      <a:pt x="39" y="89"/>
                    </a:cubicBezTo>
                    <a:cubicBezTo>
                      <a:pt x="46" y="89"/>
                      <a:pt x="46" y="89"/>
                      <a:pt x="46" y="89"/>
                    </a:cubicBezTo>
                    <a:cubicBezTo>
                      <a:pt x="49" y="79"/>
                      <a:pt x="49" y="79"/>
                      <a:pt x="49" y="79"/>
                    </a:cubicBezTo>
                    <a:cubicBezTo>
                      <a:pt x="50" y="78"/>
                      <a:pt x="52" y="78"/>
                      <a:pt x="53" y="78"/>
                    </a:cubicBezTo>
                    <a:cubicBezTo>
                      <a:pt x="61" y="84"/>
                      <a:pt x="61" y="84"/>
                      <a:pt x="61" y="84"/>
                    </a:cubicBezTo>
                    <a:cubicBezTo>
                      <a:pt x="67" y="81"/>
                      <a:pt x="67" y="81"/>
                      <a:pt x="67" y="81"/>
                    </a:cubicBezTo>
                    <a:cubicBezTo>
                      <a:pt x="65" y="71"/>
                      <a:pt x="65" y="71"/>
                      <a:pt x="65" y="71"/>
                    </a:cubicBezTo>
                    <a:cubicBezTo>
                      <a:pt x="66" y="70"/>
                      <a:pt x="67" y="69"/>
                      <a:pt x="68" y="67"/>
                    </a:cubicBezTo>
                    <a:cubicBezTo>
                      <a:pt x="78" y="69"/>
                      <a:pt x="78" y="69"/>
                      <a:pt x="78" y="69"/>
                    </a:cubicBezTo>
                    <a:cubicBezTo>
                      <a:pt x="81" y="63"/>
                      <a:pt x="81" y="63"/>
                      <a:pt x="81" y="63"/>
                    </a:cubicBezTo>
                    <a:cubicBezTo>
                      <a:pt x="74" y="55"/>
                      <a:pt x="74" y="55"/>
                      <a:pt x="74" y="55"/>
                    </a:cubicBezTo>
                    <a:cubicBezTo>
                      <a:pt x="75" y="54"/>
                      <a:pt x="75" y="53"/>
                      <a:pt x="75" y="51"/>
                    </a:cubicBezTo>
                    <a:lnTo>
                      <a:pt x="85" y="48"/>
                    </a:lnTo>
                    <a:close/>
                    <a:moveTo>
                      <a:pt x="42" y="62"/>
                    </a:moveTo>
                    <a:cubicBezTo>
                      <a:pt x="33" y="62"/>
                      <a:pt x="25" y="54"/>
                      <a:pt x="25" y="44"/>
                    </a:cubicBezTo>
                    <a:cubicBezTo>
                      <a:pt x="25" y="34"/>
                      <a:pt x="33" y="27"/>
                      <a:pt x="42" y="27"/>
                    </a:cubicBezTo>
                    <a:cubicBezTo>
                      <a:pt x="52" y="27"/>
                      <a:pt x="59" y="34"/>
                      <a:pt x="59" y="44"/>
                    </a:cubicBezTo>
                    <a:cubicBezTo>
                      <a:pt x="59" y="54"/>
                      <a:pt x="52" y="62"/>
                      <a:pt x="42" y="62"/>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0" name="Freeform 59"/>
              <p:cNvSpPr>
                <a:spLocks noEditPoints="1"/>
              </p:cNvSpPr>
              <p:nvPr/>
            </p:nvSpPr>
            <p:spPr bwMode="auto">
              <a:xfrm>
                <a:off x="1200150" y="2738438"/>
                <a:ext cx="28575" cy="31750"/>
              </a:xfrm>
              <a:custGeom>
                <a:avLst/>
                <a:gdLst>
                  <a:gd name="T0" fmla="*/ 27 w 27"/>
                  <a:gd name="T1" fmla="*/ 16 h 29"/>
                  <a:gd name="T2" fmla="*/ 27 w 27"/>
                  <a:gd name="T3" fmla="*/ 14 h 29"/>
                  <a:gd name="T4" fmla="*/ 24 w 27"/>
                  <a:gd name="T5" fmla="*/ 13 h 29"/>
                  <a:gd name="T6" fmla="*/ 24 w 27"/>
                  <a:gd name="T7" fmla="*/ 11 h 29"/>
                  <a:gd name="T8" fmla="*/ 26 w 27"/>
                  <a:gd name="T9" fmla="*/ 9 h 29"/>
                  <a:gd name="T10" fmla="*/ 25 w 27"/>
                  <a:gd name="T11" fmla="*/ 7 h 29"/>
                  <a:gd name="T12" fmla="*/ 22 w 27"/>
                  <a:gd name="T13" fmla="*/ 7 h 29"/>
                  <a:gd name="T14" fmla="*/ 22 w 27"/>
                  <a:gd name="T15" fmla="*/ 7 h 29"/>
                  <a:gd name="T16" fmla="*/ 21 w 27"/>
                  <a:gd name="T17" fmla="*/ 6 h 29"/>
                  <a:gd name="T18" fmla="*/ 21 w 27"/>
                  <a:gd name="T19" fmla="*/ 6 h 29"/>
                  <a:gd name="T20" fmla="*/ 21 w 27"/>
                  <a:gd name="T21" fmla="*/ 3 h 29"/>
                  <a:gd name="T22" fmla="*/ 19 w 27"/>
                  <a:gd name="T23" fmla="*/ 2 h 29"/>
                  <a:gd name="T24" fmla="*/ 17 w 27"/>
                  <a:gd name="T25" fmla="*/ 4 h 29"/>
                  <a:gd name="T26" fmla="*/ 17 w 27"/>
                  <a:gd name="T27" fmla="*/ 4 h 29"/>
                  <a:gd name="T28" fmla="*/ 16 w 27"/>
                  <a:gd name="T29" fmla="*/ 4 h 29"/>
                  <a:gd name="T30" fmla="*/ 16 w 27"/>
                  <a:gd name="T31" fmla="*/ 4 h 29"/>
                  <a:gd name="T32" fmla="*/ 15 w 27"/>
                  <a:gd name="T33" fmla="*/ 0 h 29"/>
                  <a:gd name="T34" fmla="*/ 12 w 27"/>
                  <a:gd name="T35" fmla="*/ 0 h 29"/>
                  <a:gd name="T36" fmla="*/ 11 w 27"/>
                  <a:gd name="T37" fmla="*/ 4 h 29"/>
                  <a:gd name="T38" fmla="*/ 11 w 27"/>
                  <a:gd name="T39" fmla="*/ 4 h 29"/>
                  <a:gd name="T40" fmla="*/ 10 w 27"/>
                  <a:gd name="T41" fmla="*/ 4 h 29"/>
                  <a:gd name="T42" fmla="*/ 10 w 27"/>
                  <a:gd name="T43" fmla="*/ 4 h 29"/>
                  <a:gd name="T44" fmla="*/ 7 w 27"/>
                  <a:gd name="T45" fmla="*/ 2 h 29"/>
                  <a:gd name="T46" fmla="*/ 6 w 27"/>
                  <a:gd name="T47" fmla="*/ 3 h 29"/>
                  <a:gd name="T48" fmla="*/ 6 w 27"/>
                  <a:gd name="T49" fmla="*/ 6 h 29"/>
                  <a:gd name="T50" fmla="*/ 6 w 27"/>
                  <a:gd name="T51" fmla="*/ 6 h 29"/>
                  <a:gd name="T52" fmla="*/ 5 w 27"/>
                  <a:gd name="T53" fmla="*/ 7 h 29"/>
                  <a:gd name="T54" fmla="*/ 5 w 27"/>
                  <a:gd name="T55" fmla="*/ 7 h 29"/>
                  <a:gd name="T56" fmla="*/ 2 w 27"/>
                  <a:gd name="T57" fmla="*/ 7 h 29"/>
                  <a:gd name="T58" fmla="*/ 1 w 27"/>
                  <a:gd name="T59" fmla="*/ 9 h 29"/>
                  <a:gd name="T60" fmla="*/ 3 w 27"/>
                  <a:gd name="T61" fmla="*/ 11 h 29"/>
                  <a:gd name="T62" fmla="*/ 3 w 27"/>
                  <a:gd name="T63" fmla="*/ 13 h 29"/>
                  <a:gd name="T64" fmla="*/ 0 w 27"/>
                  <a:gd name="T65" fmla="*/ 14 h 29"/>
                  <a:gd name="T66" fmla="*/ 0 w 27"/>
                  <a:gd name="T67" fmla="*/ 16 h 29"/>
                  <a:gd name="T68" fmla="*/ 3 w 27"/>
                  <a:gd name="T69" fmla="*/ 17 h 29"/>
                  <a:gd name="T70" fmla="*/ 3 w 27"/>
                  <a:gd name="T71" fmla="*/ 19 h 29"/>
                  <a:gd name="T72" fmla="*/ 1 w 27"/>
                  <a:gd name="T73" fmla="*/ 21 h 29"/>
                  <a:gd name="T74" fmla="*/ 2 w 27"/>
                  <a:gd name="T75" fmla="*/ 23 h 29"/>
                  <a:gd name="T76" fmla="*/ 5 w 27"/>
                  <a:gd name="T77" fmla="*/ 22 h 29"/>
                  <a:gd name="T78" fmla="*/ 6 w 27"/>
                  <a:gd name="T79" fmla="*/ 23 h 29"/>
                  <a:gd name="T80" fmla="*/ 6 w 27"/>
                  <a:gd name="T81" fmla="*/ 27 h 29"/>
                  <a:gd name="T82" fmla="*/ 7 w 27"/>
                  <a:gd name="T83" fmla="*/ 28 h 29"/>
                  <a:gd name="T84" fmla="*/ 10 w 27"/>
                  <a:gd name="T85" fmla="*/ 26 h 29"/>
                  <a:gd name="T86" fmla="*/ 11 w 27"/>
                  <a:gd name="T87" fmla="*/ 26 h 29"/>
                  <a:gd name="T88" fmla="*/ 12 w 27"/>
                  <a:gd name="T89" fmla="*/ 29 h 29"/>
                  <a:gd name="T90" fmla="*/ 15 w 27"/>
                  <a:gd name="T91" fmla="*/ 29 h 29"/>
                  <a:gd name="T92" fmla="*/ 16 w 27"/>
                  <a:gd name="T93" fmla="*/ 26 h 29"/>
                  <a:gd name="T94" fmla="*/ 17 w 27"/>
                  <a:gd name="T95" fmla="*/ 26 h 29"/>
                  <a:gd name="T96" fmla="*/ 19 w 27"/>
                  <a:gd name="T97" fmla="*/ 28 h 29"/>
                  <a:gd name="T98" fmla="*/ 21 w 27"/>
                  <a:gd name="T99" fmla="*/ 27 h 29"/>
                  <a:gd name="T100" fmla="*/ 21 w 27"/>
                  <a:gd name="T101" fmla="*/ 23 h 29"/>
                  <a:gd name="T102" fmla="*/ 22 w 27"/>
                  <a:gd name="T103" fmla="*/ 22 h 29"/>
                  <a:gd name="T104" fmla="*/ 25 w 27"/>
                  <a:gd name="T105" fmla="*/ 23 h 29"/>
                  <a:gd name="T106" fmla="*/ 26 w 27"/>
                  <a:gd name="T107" fmla="*/ 21 h 29"/>
                  <a:gd name="T108" fmla="*/ 24 w 27"/>
                  <a:gd name="T109" fmla="*/ 19 h 29"/>
                  <a:gd name="T110" fmla="*/ 24 w 27"/>
                  <a:gd name="T111" fmla="*/ 17 h 29"/>
                  <a:gd name="T112" fmla="*/ 27 w 27"/>
                  <a:gd name="T113" fmla="*/ 16 h 29"/>
                  <a:gd name="T114" fmla="*/ 13 w 27"/>
                  <a:gd name="T115" fmla="*/ 21 h 29"/>
                  <a:gd name="T116" fmla="*/ 8 w 27"/>
                  <a:gd name="T117" fmla="*/ 15 h 29"/>
                  <a:gd name="T118" fmla="*/ 13 w 27"/>
                  <a:gd name="T119" fmla="*/ 9 h 29"/>
                  <a:gd name="T120" fmla="*/ 19 w 27"/>
                  <a:gd name="T121" fmla="*/ 15 h 29"/>
                  <a:gd name="T122" fmla="*/ 13 w 27"/>
                  <a:gd name="T1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29">
                    <a:moveTo>
                      <a:pt x="27" y="16"/>
                    </a:moveTo>
                    <a:cubicBezTo>
                      <a:pt x="27" y="14"/>
                      <a:pt x="27" y="14"/>
                      <a:pt x="27" y="14"/>
                    </a:cubicBezTo>
                    <a:cubicBezTo>
                      <a:pt x="24" y="13"/>
                      <a:pt x="24" y="13"/>
                      <a:pt x="24" y="13"/>
                    </a:cubicBezTo>
                    <a:cubicBezTo>
                      <a:pt x="24" y="12"/>
                      <a:pt x="24" y="12"/>
                      <a:pt x="24" y="11"/>
                    </a:cubicBezTo>
                    <a:cubicBezTo>
                      <a:pt x="26" y="9"/>
                      <a:pt x="26" y="9"/>
                      <a:pt x="26" y="9"/>
                    </a:cubicBezTo>
                    <a:cubicBezTo>
                      <a:pt x="25" y="7"/>
                      <a:pt x="25" y="7"/>
                      <a:pt x="25" y="7"/>
                    </a:cubicBezTo>
                    <a:cubicBezTo>
                      <a:pt x="22" y="7"/>
                      <a:pt x="22" y="7"/>
                      <a:pt x="22" y="7"/>
                    </a:cubicBezTo>
                    <a:cubicBezTo>
                      <a:pt x="22" y="7"/>
                      <a:pt x="22" y="7"/>
                      <a:pt x="22" y="7"/>
                    </a:cubicBezTo>
                    <a:cubicBezTo>
                      <a:pt x="21" y="7"/>
                      <a:pt x="21" y="7"/>
                      <a:pt x="21" y="6"/>
                    </a:cubicBezTo>
                    <a:cubicBezTo>
                      <a:pt x="21" y="6"/>
                      <a:pt x="21" y="6"/>
                      <a:pt x="21" y="6"/>
                    </a:cubicBezTo>
                    <a:cubicBezTo>
                      <a:pt x="21" y="3"/>
                      <a:pt x="21" y="3"/>
                      <a:pt x="21" y="3"/>
                    </a:cubicBezTo>
                    <a:cubicBezTo>
                      <a:pt x="19" y="2"/>
                      <a:pt x="19" y="2"/>
                      <a:pt x="19" y="2"/>
                    </a:cubicBezTo>
                    <a:cubicBezTo>
                      <a:pt x="17" y="4"/>
                      <a:pt x="17" y="4"/>
                      <a:pt x="17" y="4"/>
                    </a:cubicBezTo>
                    <a:cubicBezTo>
                      <a:pt x="17" y="4"/>
                      <a:pt x="17" y="4"/>
                      <a:pt x="17" y="4"/>
                    </a:cubicBezTo>
                    <a:cubicBezTo>
                      <a:pt x="16" y="4"/>
                      <a:pt x="16" y="4"/>
                      <a:pt x="16" y="4"/>
                    </a:cubicBezTo>
                    <a:cubicBezTo>
                      <a:pt x="16" y="4"/>
                      <a:pt x="16" y="4"/>
                      <a:pt x="16" y="4"/>
                    </a:cubicBezTo>
                    <a:cubicBezTo>
                      <a:pt x="15" y="0"/>
                      <a:pt x="15" y="0"/>
                      <a:pt x="15" y="0"/>
                    </a:cubicBezTo>
                    <a:cubicBezTo>
                      <a:pt x="12" y="0"/>
                      <a:pt x="12" y="0"/>
                      <a:pt x="12" y="0"/>
                    </a:cubicBezTo>
                    <a:cubicBezTo>
                      <a:pt x="11" y="4"/>
                      <a:pt x="11" y="4"/>
                      <a:pt x="11" y="4"/>
                    </a:cubicBezTo>
                    <a:cubicBezTo>
                      <a:pt x="11" y="4"/>
                      <a:pt x="11" y="4"/>
                      <a:pt x="11" y="4"/>
                    </a:cubicBezTo>
                    <a:cubicBezTo>
                      <a:pt x="11" y="4"/>
                      <a:pt x="10" y="4"/>
                      <a:pt x="10" y="4"/>
                    </a:cubicBezTo>
                    <a:cubicBezTo>
                      <a:pt x="10" y="4"/>
                      <a:pt x="10" y="4"/>
                      <a:pt x="10" y="4"/>
                    </a:cubicBezTo>
                    <a:cubicBezTo>
                      <a:pt x="7" y="2"/>
                      <a:pt x="7" y="2"/>
                      <a:pt x="7" y="2"/>
                    </a:cubicBezTo>
                    <a:cubicBezTo>
                      <a:pt x="6" y="3"/>
                      <a:pt x="6" y="3"/>
                      <a:pt x="6" y="3"/>
                    </a:cubicBezTo>
                    <a:cubicBezTo>
                      <a:pt x="6" y="6"/>
                      <a:pt x="6" y="6"/>
                      <a:pt x="6" y="6"/>
                    </a:cubicBezTo>
                    <a:cubicBezTo>
                      <a:pt x="6" y="6"/>
                      <a:pt x="6" y="6"/>
                      <a:pt x="6" y="6"/>
                    </a:cubicBezTo>
                    <a:cubicBezTo>
                      <a:pt x="6" y="7"/>
                      <a:pt x="6" y="7"/>
                      <a:pt x="5" y="7"/>
                    </a:cubicBezTo>
                    <a:cubicBezTo>
                      <a:pt x="5" y="7"/>
                      <a:pt x="5" y="7"/>
                      <a:pt x="5" y="7"/>
                    </a:cubicBezTo>
                    <a:cubicBezTo>
                      <a:pt x="2" y="7"/>
                      <a:pt x="2" y="7"/>
                      <a:pt x="2" y="7"/>
                    </a:cubicBezTo>
                    <a:cubicBezTo>
                      <a:pt x="1" y="9"/>
                      <a:pt x="1" y="9"/>
                      <a:pt x="1" y="9"/>
                    </a:cubicBezTo>
                    <a:cubicBezTo>
                      <a:pt x="3" y="11"/>
                      <a:pt x="3" y="11"/>
                      <a:pt x="3" y="11"/>
                    </a:cubicBezTo>
                    <a:cubicBezTo>
                      <a:pt x="3" y="12"/>
                      <a:pt x="3" y="12"/>
                      <a:pt x="3" y="13"/>
                    </a:cubicBezTo>
                    <a:cubicBezTo>
                      <a:pt x="0" y="14"/>
                      <a:pt x="0" y="14"/>
                      <a:pt x="0" y="14"/>
                    </a:cubicBezTo>
                    <a:cubicBezTo>
                      <a:pt x="0" y="16"/>
                      <a:pt x="0" y="16"/>
                      <a:pt x="0" y="16"/>
                    </a:cubicBezTo>
                    <a:cubicBezTo>
                      <a:pt x="3" y="17"/>
                      <a:pt x="3" y="17"/>
                      <a:pt x="3" y="17"/>
                    </a:cubicBezTo>
                    <a:cubicBezTo>
                      <a:pt x="3" y="18"/>
                      <a:pt x="3" y="18"/>
                      <a:pt x="3" y="19"/>
                    </a:cubicBezTo>
                    <a:cubicBezTo>
                      <a:pt x="1" y="21"/>
                      <a:pt x="1" y="21"/>
                      <a:pt x="1" y="21"/>
                    </a:cubicBezTo>
                    <a:cubicBezTo>
                      <a:pt x="2" y="23"/>
                      <a:pt x="2" y="23"/>
                      <a:pt x="2" y="23"/>
                    </a:cubicBezTo>
                    <a:cubicBezTo>
                      <a:pt x="5" y="22"/>
                      <a:pt x="5" y="22"/>
                      <a:pt x="5" y="22"/>
                    </a:cubicBezTo>
                    <a:cubicBezTo>
                      <a:pt x="6" y="23"/>
                      <a:pt x="6" y="23"/>
                      <a:pt x="6" y="23"/>
                    </a:cubicBezTo>
                    <a:cubicBezTo>
                      <a:pt x="6" y="27"/>
                      <a:pt x="6" y="27"/>
                      <a:pt x="6" y="27"/>
                    </a:cubicBezTo>
                    <a:cubicBezTo>
                      <a:pt x="7" y="28"/>
                      <a:pt x="7" y="28"/>
                      <a:pt x="7" y="28"/>
                    </a:cubicBezTo>
                    <a:cubicBezTo>
                      <a:pt x="10" y="26"/>
                      <a:pt x="10" y="26"/>
                      <a:pt x="10" y="26"/>
                    </a:cubicBezTo>
                    <a:cubicBezTo>
                      <a:pt x="10" y="26"/>
                      <a:pt x="11" y="26"/>
                      <a:pt x="11" y="26"/>
                    </a:cubicBezTo>
                    <a:cubicBezTo>
                      <a:pt x="12" y="29"/>
                      <a:pt x="12" y="29"/>
                      <a:pt x="12" y="29"/>
                    </a:cubicBezTo>
                    <a:cubicBezTo>
                      <a:pt x="15" y="29"/>
                      <a:pt x="15" y="29"/>
                      <a:pt x="15" y="29"/>
                    </a:cubicBezTo>
                    <a:cubicBezTo>
                      <a:pt x="16" y="26"/>
                      <a:pt x="16" y="26"/>
                      <a:pt x="16" y="26"/>
                    </a:cubicBezTo>
                    <a:cubicBezTo>
                      <a:pt x="16" y="26"/>
                      <a:pt x="17" y="26"/>
                      <a:pt x="17" y="26"/>
                    </a:cubicBezTo>
                    <a:cubicBezTo>
                      <a:pt x="19" y="28"/>
                      <a:pt x="19" y="28"/>
                      <a:pt x="19" y="28"/>
                    </a:cubicBezTo>
                    <a:cubicBezTo>
                      <a:pt x="21" y="27"/>
                      <a:pt x="21" y="27"/>
                      <a:pt x="21" y="27"/>
                    </a:cubicBezTo>
                    <a:cubicBezTo>
                      <a:pt x="21" y="23"/>
                      <a:pt x="21" y="23"/>
                      <a:pt x="21" y="23"/>
                    </a:cubicBezTo>
                    <a:cubicBezTo>
                      <a:pt x="21" y="23"/>
                      <a:pt x="21" y="23"/>
                      <a:pt x="22" y="22"/>
                    </a:cubicBezTo>
                    <a:cubicBezTo>
                      <a:pt x="25" y="23"/>
                      <a:pt x="25" y="23"/>
                      <a:pt x="25" y="23"/>
                    </a:cubicBezTo>
                    <a:cubicBezTo>
                      <a:pt x="26" y="21"/>
                      <a:pt x="26" y="21"/>
                      <a:pt x="26" y="21"/>
                    </a:cubicBezTo>
                    <a:cubicBezTo>
                      <a:pt x="24" y="19"/>
                      <a:pt x="24" y="19"/>
                      <a:pt x="24" y="19"/>
                    </a:cubicBezTo>
                    <a:cubicBezTo>
                      <a:pt x="24" y="18"/>
                      <a:pt x="24" y="18"/>
                      <a:pt x="24" y="17"/>
                    </a:cubicBezTo>
                    <a:lnTo>
                      <a:pt x="27" y="16"/>
                    </a:lnTo>
                    <a:close/>
                    <a:moveTo>
                      <a:pt x="13" y="21"/>
                    </a:moveTo>
                    <a:cubicBezTo>
                      <a:pt x="10" y="21"/>
                      <a:pt x="8" y="18"/>
                      <a:pt x="8" y="15"/>
                    </a:cubicBezTo>
                    <a:cubicBezTo>
                      <a:pt x="8" y="12"/>
                      <a:pt x="10" y="9"/>
                      <a:pt x="13" y="9"/>
                    </a:cubicBezTo>
                    <a:cubicBezTo>
                      <a:pt x="16" y="9"/>
                      <a:pt x="19" y="12"/>
                      <a:pt x="19" y="15"/>
                    </a:cubicBezTo>
                    <a:cubicBezTo>
                      <a:pt x="19" y="18"/>
                      <a:pt x="16" y="21"/>
                      <a:pt x="13" y="21"/>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1" name="Freeform 60"/>
              <p:cNvSpPr>
                <a:spLocks noEditPoints="1"/>
              </p:cNvSpPr>
              <p:nvPr/>
            </p:nvSpPr>
            <p:spPr bwMode="auto">
              <a:xfrm>
                <a:off x="1347788" y="2432051"/>
                <a:ext cx="50800" cy="50800"/>
              </a:xfrm>
              <a:custGeom>
                <a:avLst/>
                <a:gdLst>
                  <a:gd name="T0" fmla="*/ 47 w 47"/>
                  <a:gd name="T1" fmla="*/ 27 h 49"/>
                  <a:gd name="T2" fmla="*/ 47 w 47"/>
                  <a:gd name="T3" fmla="*/ 23 h 49"/>
                  <a:gd name="T4" fmla="*/ 42 w 47"/>
                  <a:gd name="T5" fmla="*/ 21 h 49"/>
                  <a:gd name="T6" fmla="*/ 41 w 47"/>
                  <a:gd name="T7" fmla="*/ 19 h 49"/>
                  <a:gd name="T8" fmla="*/ 45 w 47"/>
                  <a:gd name="T9" fmla="*/ 14 h 49"/>
                  <a:gd name="T10" fmla="*/ 43 w 47"/>
                  <a:gd name="T11" fmla="*/ 11 h 49"/>
                  <a:gd name="T12" fmla="*/ 38 w 47"/>
                  <a:gd name="T13" fmla="*/ 12 h 49"/>
                  <a:gd name="T14" fmla="*/ 38 w 47"/>
                  <a:gd name="T15" fmla="*/ 12 h 49"/>
                  <a:gd name="T16" fmla="*/ 36 w 47"/>
                  <a:gd name="T17" fmla="*/ 10 h 49"/>
                  <a:gd name="T18" fmla="*/ 36 w 47"/>
                  <a:gd name="T19" fmla="*/ 10 h 49"/>
                  <a:gd name="T20" fmla="*/ 37 w 47"/>
                  <a:gd name="T21" fmla="*/ 5 h 49"/>
                  <a:gd name="T22" fmla="*/ 34 w 47"/>
                  <a:gd name="T23" fmla="*/ 3 h 49"/>
                  <a:gd name="T24" fmla="*/ 30 w 47"/>
                  <a:gd name="T25" fmla="*/ 7 h 49"/>
                  <a:gd name="T26" fmla="*/ 30 w 47"/>
                  <a:gd name="T27" fmla="*/ 7 h 49"/>
                  <a:gd name="T28" fmla="*/ 27 w 47"/>
                  <a:gd name="T29" fmla="*/ 6 h 49"/>
                  <a:gd name="T30" fmla="*/ 27 w 47"/>
                  <a:gd name="T31" fmla="*/ 6 h 49"/>
                  <a:gd name="T32" fmla="*/ 26 w 47"/>
                  <a:gd name="T33" fmla="*/ 0 h 49"/>
                  <a:gd name="T34" fmla="*/ 22 w 47"/>
                  <a:gd name="T35" fmla="*/ 0 h 49"/>
                  <a:gd name="T36" fmla="*/ 20 w 47"/>
                  <a:gd name="T37" fmla="*/ 6 h 49"/>
                  <a:gd name="T38" fmla="*/ 20 w 47"/>
                  <a:gd name="T39" fmla="*/ 6 h 49"/>
                  <a:gd name="T40" fmla="*/ 18 w 47"/>
                  <a:gd name="T41" fmla="*/ 7 h 49"/>
                  <a:gd name="T42" fmla="*/ 18 w 47"/>
                  <a:gd name="T43" fmla="*/ 7 h 49"/>
                  <a:gd name="T44" fmla="*/ 14 w 47"/>
                  <a:gd name="T45" fmla="*/ 3 h 49"/>
                  <a:gd name="T46" fmla="*/ 10 w 47"/>
                  <a:gd name="T47" fmla="*/ 5 h 49"/>
                  <a:gd name="T48" fmla="*/ 12 w 47"/>
                  <a:gd name="T49" fmla="*/ 10 h 49"/>
                  <a:gd name="T50" fmla="*/ 12 w 47"/>
                  <a:gd name="T51" fmla="*/ 10 h 49"/>
                  <a:gd name="T52" fmla="*/ 10 w 47"/>
                  <a:gd name="T53" fmla="*/ 12 h 49"/>
                  <a:gd name="T54" fmla="*/ 10 w 47"/>
                  <a:gd name="T55" fmla="*/ 12 h 49"/>
                  <a:gd name="T56" fmla="*/ 4 w 47"/>
                  <a:gd name="T57" fmla="*/ 11 h 49"/>
                  <a:gd name="T58" fmla="*/ 3 w 47"/>
                  <a:gd name="T59" fmla="*/ 14 h 49"/>
                  <a:gd name="T60" fmla="*/ 6 w 47"/>
                  <a:gd name="T61" fmla="*/ 19 h 49"/>
                  <a:gd name="T62" fmla="*/ 6 w 47"/>
                  <a:gd name="T63" fmla="*/ 21 h 49"/>
                  <a:gd name="T64" fmla="*/ 0 w 47"/>
                  <a:gd name="T65" fmla="*/ 23 h 49"/>
                  <a:gd name="T66" fmla="*/ 0 w 47"/>
                  <a:gd name="T67" fmla="*/ 27 h 49"/>
                  <a:gd name="T68" fmla="*/ 6 w 47"/>
                  <a:gd name="T69" fmla="*/ 29 h 49"/>
                  <a:gd name="T70" fmla="*/ 6 w 47"/>
                  <a:gd name="T71" fmla="*/ 31 h 49"/>
                  <a:gd name="T72" fmla="*/ 3 w 47"/>
                  <a:gd name="T73" fmla="*/ 35 h 49"/>
                  <a:gd name="T74" fmla="*/ 4 w 47"/>
                  <a:gd name="T75" fmla="*/ 39 h 49"/>
                  <a:gd name="T76" fmla="*/ 10 w 47"/>
                  <a:gd name="T77" fmla="*/ 38 h 49"/>
                  <a:gd name="T78" fmla="*/ 12 w 47"/>
                  <a:gd name="T79" fmla="*/ 39 h 49"/>
                  <a:gd name="T80" fmla="*/ 10 w 47"/>
                  <a:gd name="T81" fmla="*/ 45 h 49"/>
                  <a:gd name="T82" fmla="*/ 14 w 47"/>
                  <a:gd name="T83" fmla="*/ 47 h 49"/>
                  <a:gd name="T84" fmla="*/ 18 w 47"/>
                  <a:gd name="T85" fmla="*/ 43 h 49"/>
                  <a:gd name="T86" fmla="*/ 20 w 47"/>
                  <a:gd name="T87" fmla="*/ 44 h 49"/>
                  <a:gd name="T88" fmla="*/ 22 w 47"/>
                  <a:gd name="T89" fmla="*/ 49 h 49"/>
                  <a:gd name="T90" fmla="*/ 26 w 47"/>
                  <a:gd name="T91" fmla="*/ 49 h 49"/>
                  <a:gd name="T92" fmla="*/ 27 w 47"/>
                  <a:gd name="T93" fmla="*/ 44 h 49"/>
                  <a:gd name="T94" fmla="*/ 30 w 47"/>
                  <a:gd name="T95" fmla="*/ 43 h 49"/>
                  <a:gd name="T96" fmla="*/ 34 w 47"/>
                  <a:gd name="T97" fmla="*/ 47 h 49"/>
                  <a:gd name="T98" fmla="*/ 37 w 47"/>
                  <a:gd name="T99" fmla="*/ 45 h 49"/>
                  <a:gd name="T100" fmla="*/ 36 w 47"/>
                  <a:gd name="T101" fmla="*/ 39 h 49"/>
                  <a:gd name="T102" fmla="*/ 38 w 47"/>
                  <a:gd name="T103" fmla="*/ 38 h 49"/>
                  <a:gd name="T104" fmla="*/ 43 w 47"/>
                  <a:gd name="T105" fmla="*/ 39 h 49"/>
                  <a:gd name="T106" fmla="*/ 45 w 47"/>
                  <a:gd name="T107" fmla="*/ 35 h 49"/>
                  <a:gd name="T108" fmla="*/ 41 w 47"/>
                  <a:gd name="T109" fmla="*/ 31 h 49"/>
                  <a:gd name="T110" fmla="*/ 42 w 47"/>
                  <a:gd name="T111" fmla="*/ 29 h 49"/>
                  <a:gd name="T112" fmla="*/ 47 w 47"/>
                  <a:gd name="T113" fmla="*/ 27 h 49"/>
                  <a:gd name="T114" fmla="*/ 24 w 47"/>
                  <a:gd name="T115" fmla="*/ 35 h 49"/>
                  <a:gd name="T116" fmla="*/ 14 w 47"/>
                  <a:gd name="T117" fmla="*/ 25 h 49"/>
                  <a:gd name="T118" fmla="*/ 24 w 47"/>
                  <a:gd name="T119" fmla="*/ 15 h 49"/>
                  <a:gd name="T120" fmla="*/ 33 w 47"/>
                  <a:gd name="T121" fmla="*/ 25 h 49"/>
                  <a:gd name="T122" fmla="*/ 24 w 47"/>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7" y="27"/>
                    </a:moveTo>
                    <a:cubicBezTo>
                      <a:pt x="47" y="23"/>
                      <a:pt x="47" y="23"/>
                      <a:pt x="47" y="23"/>
                    </a:cubicBezTo>
                    <a:cubicBezTo>
                      <a:pt x="42" y="21"/>
                      <a:pt x="42" y="21"/>
                      <a:pt x="42" y="21"/>
                    </a:cubicBezTo>
                    <a:cubicBezTo>
                      <a:pt x="42" y="20"/>
                      <a:pt x="41" y="19"/>
                      <a:pt x="41" y="19"/>
                    </a:cubicBezTo>
                    <a:cubicBezTo>
                      <a:pt x="45" y="14"/>
                      <a:pt x="45" y="14"/>
                      <a:pt x="45" y="14"/>
                    </a:cubicBezTo>
                    <a:cubicBezTo>
                      <a:pt x="43" y="11"/>
                      <a:pt x="43" y="11"/>
                      <a:pt x="43" y="11"/>
                    </a:cubicBezTo>
                    <a:cubicBezTo>
                      <a:pt x="38" y="12"/>
                      <a:pt x="38" y="12"/>
                      <a:pt x="38" y="12"/>
                    </a:cubicBezTo>
                    <a:cubicBezTo>
                      <a:pt x="38" y="12"/>
                      <a:pt x="38" y="12"/>
                      <a:pt x="38" y="12"/>
                    </a:cubicBezTo>
                    <a:cubicBezTo>
                      <a:pt x="37" y="11"/>
                      <a:pt x="37" y="11"/>
                      <a:pt x="36" y="10"/>
                    </a:cubicBezTo>
                    <a:cubicBezTo>
                      <a:pt x="36" y="10"/>
                      <a:pt x="36" y="10"/>
                      <a:pt x="36" y="10"/>
                    </a:cubicBezTo>
                    <a:cubicBezTo>
                      <a:pt x="37" y="5"/>
                      <a:pt x="37" y="5"/>
                      <a:pt x="37" y="5"/>
                    </a:cubicBezTo>
                    <a:cubicBezTo>
                      <a:pt x="34" y="3"/>
                      <a:pt x="34" y="3"/>
                      <a:pt x="34" y="3"/>
                    </a:cubicBezTo>
                    <a:cubicBezTo>
                      <a:pt x="30" y="7"/>
                      <a:pt x="30" y="7"/>
                      <a:pt x="30" y="7"/>
                    </a:cubicBezTo>
                    <a:cubicBezTo>
                      <a:pt x="30" y="7"/>
                      <a:pt x="30" y="7"/>
                      <a:pt x="30" y="7"/>
                    </a:cubicBezTo>
                    <a:cubicBezTo>
                      <a:pt x="29" y="6"/>
                      <a:pt x="28" y="6"/>
                      <a:pt x="27" y="6"/>
                    </a:cubicBezTo>
                    <a:cubicBezTo>
                      <a:pt x="27" y="6"/>
                      <a:pt x="27" y="6"/>
                      <a:pt x="27" y="6"/>
                    </a:cubicBezTo>
                    <a:cubicBezTo>
                      <a:pt x="26" y="0"/>
                      <a:pt x="26" y="0"/>
                      <a:pt x="26" y="0"/>
                    </a:cubicBezTo>
                    <a:cubicBezTo>
                      <a:pt x="22" y="0"/>
                      <a:pt x="22" y="0"/>
                      <a:pt x="22" y="0"/>
                    </a:cubicBezTo>
                    <a:cubicBezTo>
                      <a:pt x="20" y="6"/>
                      <a:pt x="20" y="6"/>
                      <a:pt x="20" y="6"/>
                    </a:cubicBezTo>
                    <a:cubicBezTo>
                      <a:pt x="20" y="6"/>
                      <a:pt x="20" y="6"/>
                      <a:pt x="20" y="6"/>
                    </a:cubicBezTo>
                    <a:cubicBezTo>
                      <a:pt x="19" y="6"/>
                      <a:pt x="19" y="6"/>
                      <a:pt x="18" y="7"/>
                    </a:cubicBezTo>
                    <a:cubicBezTo>
                      <a:pt x="18" y="7"/>
                      <a:pt x="18" y="7"/>
                      <a:pt x="18" y="7"/>
                    </a:cubicBezTo>
                    <a:cubicBezTo>
                      <a:pt x="14" y="3"/>
                      <a:pt x="14" y="3"/>
                      <a:pt x="14" y="3"/>
                    </a:cubicBezTo>
                    <a:cubicBezTo>
                      <a:pt x="10" y="5"/>
                      <a:pt x="10" y="5"/>
                      <a:pt x="10" y="5"/>
                    </a:cubicBezTo>
                    <a:cubicBezTo>
                      <a:pt x="12" y="10"/>
                      <a:pt x="12" y="10"/>
                      <a:pt x="12" y="10"/>
                    </a:cubicBezTo>
                    <a:cubicBezTo>
                      <a:pt x="12" y="10"/>
                      <a:pt x="12" y="10"/>
                      <a:pt x="12" y="10"/>
                    </a:cubicBezTo>
                    <a:cubicBezTo>
                      <a:pt x="11" y="11"/>
                      <a:pt x="10" y="11"/>
                      <a:pt x="10" y="12"/>
                    </a:cubicBezTo>
                    <a:cubicBezTo>
                      <a:pt x="10" y="12"/>
                      <a:pt x="10" y="12"/>
                      <a:pt x="10" y="12"/>
                    </a:cubicBezTo>
                    <a:cubicBezTo>
                      <a:pt x="4" y="11"/>
                      <a:pt x="4" y="11"/>
                      <a:pt x="4" y="11"/>
                    </a:cubicBezTo>
                    <a:cubicBezTo>
                      <a:pt x="3" y="14"/>
                      <a:pt x="3" y="14"/>
                      <a:pt x="3" y="14"/>
                    </a:cubicBezTo>
                    <a:cubicBezTo>
                      <a:pt x="6" y="19"/>
                      <a:pt x="6" y="19"/>
                      <a:pt x="6" y="19"/>
                    </a:cubicBezTo>
                    <a:cubicBezTo>
                      <a:pt x="6" y="19"/>
                      <a:pt x="6" y="20"/>
                      <a:pt x="6" y="21"/>
                    </a:cubicBezTo>
                    <a:cubicBezTo>
                      <a:pt x="0" y="23"/>
                      <a:pt x="0" y="23"/>
                      <a:pt x="0" y="23"/>
                    </a:cubicBezTo>
                    <a:cubicBezTo>
                      <a:pt x="0" y="27"/>
                      <a:pt x="0" y="27"/>
                      <a:pt x="0" y="27"/>
                    </a:cubicBezTo>
                    <a:cubicBezTo>
                      <a:pt x="6" y="29"/>
                      <a:pt x="6" y="29"/>
                      <a:pt x="6" y="29"/>
                    </a:cubicBezTo>
                    <a:cubicBezTo>
                      <a:pt x="6" y="29"/>
                      <a:pt x="6" y="30"/>
                      <a:pt x="6" y="31"/>
                    </a:cubicBezTo>
                    <a:cubicBezTo>
                      <a:pt x="3" y="35"/>
                      <a:pt x="3" y="35"/>
                      <a:pt x="3" y="35"/>
                    </a:cubicBezTo>
                    <a:cubicBezTo>
                      <a:pt x="4" y="39"/>
                      <a:pt x="4" y="39"/>
                      <a:pt x="4" y="39"/>
                    </a:cubicBezTo>
                    <a:cubicBezTo>
                      <a:pt x="10" y="38"/>
                      <a:pt x="10" y="38"/>
                      <a:pt x="10" y="38"/>
                    </a:cubicBezTo>
                    <a:cubicBezTo>
                      <a:pt x="10" y="38"/>
                      <a:pt x="11" y="39"/>
                      <a:pt x="12" y="39"/>
                    </a:cubicBezTo>
                    <a:cubicBezTo>
                      <a:pt x="10" y="45"/>
                      <a:pt x="10" y="45"/>
                      <a:pt x="10" y="45"/>
                    </a:cubicBezTo>
                    <a:cubicBezTo>
                      <a:pt x="14" y="47"/>
                      <a:pt x="14" y="47"/>
                      <a:pt x="14" y="47"/>
                    </a:cubicBezTo>
                    <a:cubicBezTo>
                      <a:pt x="18" y="43"/>
                      <a:pt x="18" y="43"/>
                      <a:pt x="18" y="43"/>
                    </a:cubicBezTo>
                    <a:cubicBezTo>
                      <a:pt x="19" y="43"/>
                      <a:pt x="19" y="44"/>
                      <a:pt x="20" y="44"/>
                    </a:cubicBezTo>
                    <a:cubicBezTo>
                      <a:pt x="22" y="49"/>
                      <a:pt x="22" y="49"/>
                      <a:pt x="22" y="49"/>
                    </a:cubicBezTo>
                    <a:cubicBezTo>
                      <a:pt x="26" y="49"/>
                      <a:pt x="26" y="49"/>
                      <a:pt x="26" y="49"/>
                    </a:cubicBezTo>
                    <a:cubicBezTo>
                      <a:pt x="27" y="44"/>
                      <a:pt x="27" y="44"/>
                      <a:pt x="27" y="44"/>
                    </a:cubicBezTo>
                    <a:cubicBezTo>
                      <a:pt x="28" y="44"/>
                      <a:pt x="29" y="43"/>
                      <a:pt x="30" y="43"/>
                    </a:cubicBezTo>
                    <a:cubicBezTo>
                      <a:pt x="34" y="47"/>
                      <a:pt x="34" y="47"/>
                      <a:pt x="34" y="47"/>
                    </a:cubicBezTo>
                    <a:cubicBezTo>
                      <a:pt x="37" y="45"/>
                      <a:pt x="37" y="45"/>
                      <a:pt x="37" y="45"/>
                    </a:cubicBezTo>
                    <a:cubicBezTo>
                      <a:pt x="36" y="39"/>
                      <a:pt x="36" y="39"/>
                      <a:pt x="36" y="39"/>
                    </a:cubicBezTo>
                    <a:cubicBezTo>
                      <a:pt x="37" y="39"/>
                      <a:pt x="37" y="38"/>
                      <a:pt x="38" y="38"/>
                    </a:cubicBezTo>
                    <a:cubicBezTo>
                      <a:pt x="43" y="39"/>
                      <a:pt x="43" y="39"/>
                      <a:pt x="43" y="39"/>
                    </a:cubicBezTo>
                    <a:cubicBezTo>
                      <a:pt x="45" y="35"/>
                      <a:pt x="45" y="35"/>
                      <a:pt x="45" y="35"/>
                    </a:cubicBezTo>
                    <a:cubicBezTo>
                      <a:pt x="41" y="31"/>
                      <a:pt x="41" y="31"/>
                      <a:pt x="41" y="31"/>
                    </a:cubicBezTo>
                    <a:cubicBezTo>
                      <a:pt x="41" y="30"/>
                      <a:pt x="42" y="29"/>
                      <a:pt x="42" y="29"/>
                    </a:cubicBezTo>
                    <a:lnTo>
                      <a:pt x="47" y="27"/>
                    </a:lnTo>
                    <a:close/>
                    <a:moveTo>
                      <a:pt x="24" y="35"/>
                    </a:moveTo>
                    <a:cubicBezTo>
                      <a:pt x="19" y="35"/>
                      <a:pt x="14" y="30"/>
                      <a:pt x="14" y="25"/>
                    </a:cubicBezTo>
                    <a:cubicBezTo>
                      <a:pt x="14" y="20"/>
                      <a:pt x="19" y="15"/>
                      <a:pt x="24" y="15"/>
                    </a:cubicBezTo>
                    <a:cubicBezTo>
                      <a:pt x="29" y="15"/>
                      <a:pt x="33" y="20"/>
                      <a:pt x="33" y="25"/>
                    </a:cubicBezTo>
                    <a:cubicBezTo>
                      <a:pt x="33" y="30"/>
                      <a:pt x="29" y="35"/>
                      <a:pt x="24"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2" name="Freeform 61"/>
              <p:cNvSpPr>
                <a:spLocks noEditPoints="1"/>
              </p:cNvSpPr>
              <p:nvPr/>
            </p:nvSpPr>
            <p:spPr bwMode="auto">
              <a:xfrm>
                <a:off x="1270000" y="2611438"/>
                <a:ext cx="49213" cy="53975"/>
              </a:xfrm>
              <a:custGeom>
                <a:avLst/>
                <a:gdLst>
                  <a:gd name="T0" fmla="*/ 46 w 47"/>
                  <a:gd name="T1" fmla="*/ 35 h 50"/>
                  <a:gd name="T2" fmla="*/ 47 w 47"/>
                  <a:gd name="T3" fmla="*/ 31 h 50"/>
                  <a:gd name="T4" fmla="*/ 42 w 47"/>
                  <a:gd name="T5" fmla="*/ 27 h 50"/>
                  <a:gd name="T6" fmla="*/ 42 w 47"/>
                  <a:gd name="T7" fmla="*/ 25 h 50"/>
                  <a:gd name="T8" fmla="*/ 47 w 47"/>
                  <a:gd name="T9" fmla="*/ 22 h 50"/>
                  <a:gd name="T10" fmla="*/ 46 w 47"/>
                  <a:gd name="T11" fmla="*/ 18 h 50"/>
                  <a:gd name="T12" fmla="*/ 41 w 47"/>
                  <a:gd name="T13" fmla="*/ 17 h 50"/>
                  <a:gd name="T14" fmla="*/ 41 w 47"/>
                  <a:gd name="T15" fmla="*/ 17 h 50"/>
                  <a:gd name="T16" fmla="*/ 40 w 47"/>
                  <a:gd name="T17" fmla="*/ 15 h 50"/>
                  <a:gd name="T18" fmla="*/ 40 w 47"/>
                  <a:gd name="T19" fmla="*/ 15 h 50"/>
                  <a:gd name="T20" fmla="*/ 42 w 47"/>
                  <a:gd name="T21" fmla="*/ 10 h 50"/>
                  <a:gd name="T22" fmla="*/ 40 w 47"/>
                  <a:gd name="T23" fmla="*/ 7 h 50"/>
                  <a:gd name="T24" fmla="*/ 35 w 47"/>
                  <a:gd name="T25" fmla="*/ 9 h 50"/>
                  <a:gd name="T26" fmla="*/ 35 w 47"/>
                  <a:gd name="T27" fmla="*/ 9 h 50"/>
                  <a:gd name="T28" fmla="*/ 33 w 47"/>
                  <a:gd name="T29" fmla="*/ 8 h 50"/>
                  <a:gd name="T30" fmla="*/ 33 w 47"/>
                  <a:gd name="T31" fmla="*/ 8 h 50"/>
                  <a:gd name="T32" fmla="*/ 33 w 47"/>
                  <a:gd name="T33" fmla="*/ 2 h 50"/>
                  <a:gd name="T34" fmla="*/ 29 w 47"/>
                  <a:gd name="T35" fmla="*/ 1 h 50"/>
                  <a:gd name="T36" fmla="*/ 25 w 47"/>
                  <a:gd name="T37" fmla="*/ 5 h 50"/>
                  <a:gd name="T38" fmla="*/ 25 w 47"/>
                  <a:gd name="T39" fmla="*/ 5 h 50"/>
                  <a:gd name="T40" fmla="*/ 23 w 47"/>
                  <a:gd name="T41" fmla="*/ 5 h 50"/>
                  <a:gd name="T42" fmla="*/ 23 w 47"/>
                  <a:gd name="T43" fmla="*/ 5 h 50"/>
                  <a:gd name="T44" fmla="*/ 20 w 47"/>
                  <a:gd name="T45" fmla="*/ 0 h 50"/>
                  <a:gd name="T46" fmla="*/ 16 w 47"/>
                  <a:gd name="T47" fmla="*/ 1 h 50"/>
                  <a:gd name="T48" fmla="*/ 16 w 47"/>
                  <a:gd name="T49" fmla="*/ 7 h 50"/>
                  <a:gd name="T50" fmla="*/ 16 w 47"/>
                  <a:gd name="T51" fmla="*/ 7 h 50"/>
                  <a:gd name="T52" fmla="*/ 14 w 47"/>
                  <a:gd name="T53" fmla="*/ 8 h 50"/>
                  <a:gd name="T54" fmla="*/ 14 w 47"/>
                  <a:gd name="T55" fmla="*/ 8 h 50"/>
                  <a:gd name="T56" fmla="*/ 9 w 47"/>
                  <a:gd name="T57" fmla="*/ 5 h 50"/>
                  <a:gd name="T58" fmla="*/ 6 w 47"/>
                  <a:gd name="T59" fmla="*/ 8 h 50"/>
                  <a:gd name="T60" fmla="*/ 8 w 47"/>
                  <a:gd name="T61" fmla="*/ 13 h 50"/>
                  <a:gd name="T62" fmla="*/ 7 w 47"/>
                  <a:gd name="T63" fmla="*/ 15 h 50"/>
                  <a:gd name="T64" fmla="*/ 1 w 47"/>
                  <a:gd name="T65" fmla="*/ 15 h 50"/>
                  <a:gd name="T66" fmla="*/ 0 w 47"/>
                  <a:gd name="T67" fmla="*/ 19 h 50"/>
                  <a:gd name="T68" fmla="*/ 4 w 47"/>
                  <a:gd name="T69" fmla="*/ 23 h 50"/>
                  <a:gd name="T70" fmla="*/ 4 w 47"/>
                  <a:gd name="T71" fmla="*/ 25 h 50"/>
                  <a:gd name="T72" fmla="*/ 0 w 47"/>
                  <a:gd name="T73" fmla="*/ 28 h 50"/>
                  <a:gd name="T74" fmla="*/ 0 w 47"/>
                  <a:gd name="T75" fmla="*/ 32 h 50"/>
                  <a:gd name="T76" fmla="*/ 6 w 47"/>
                  <a:gd name="T77" fmla="*/ 33 h 50"/>
                  <a:gd name="T78" fmla="*/ 7 w 47"/>
                  <a:gd name="T79" fmla="*/ 35 h 50"/>
                  <a:gd name="T80" fmla="*/ 4 w 47"/>
                  <a:gd name="T81" fmla="*/ 40 h 50"/>
                  <a:gd name="T82" fmla="*/ 7 w 47"/>
                  <a:gd name="T83" fmla="*/ 43 h 50"/>
                  <a:gd name="T84" fmla="*/ 12 w 47"/>
                  <a:gd name="T85" fmla="*/ 41 h 50"/>
                  <a:gd name="T86" fmla="*/ 14 w 47"/>
                  <a:gd name="T87" fmla="*/ 42 h 50"/>
                  <a:gd name="T88" fmla="*/ 14 w 47"/>
                  <a:gd name="T89" fmla="*/ 48 h 50"/>
                  <a:gd name="T90" fmla="*/ 18 w 47"/>
                  <a:gd name="T91" fmla="*/ 49 h 50"/>
                  <a:gd name="T92" fmla="*/ 21 w 47"/>
                  <a:gd name="T93" fmla="*/ 45 h 50"/>
                  <a:gd name="T94" fmla="*/ 24 w 47"/>
                  <a:gd name="T95" fmla="*/ 45 h 50"/>
                  <a:gd name="T96" fmla="*/ 27 w 47"/>
                  <a:gd name="T97" fmla="*/ 50 h 50"/>
                  <a:gd name="T98" fmla="*/ 30 w 47"/>
                  <a:gd name="T99" fmla="*/ 49 h 50"/>
                  <a:gd name="T100" fmla="*/ 31 w 47"/>
                  <a:gd name="T101" fmla="*/ 43 h 50"/>
                  <a:gd name="T102" fmla="*/ 33 w 47"/>
                  <a:gd name="T103" fmla="*/ 42 h 50"/>
                  <a:gd name="T104" fmla="*/ 38 w 47"/>
                  <a:gd name="T105" fmla="*/ 45 h 50"/>
                  <a:gd name="T106" fmla="*/ 41 w 47"/>
                  <a:gd name="T107" fmla="*/ 42 h 50"/>
                  <a:gd name="T108" fmla="*/ 39 w 47"/>
                  <a:gd name="T109" fmla="*/ 37 h 50"/>
                  <a:gd name="T110" fmla="*/ 40 w 47"/>
                  <a:gd name="T111" fmla="*/ 35 h 50"/>
                  <a:gd name="T112" fmla="*/ 46 w 47"/>
                  <a:gd name="T113" fmla="*/ 35 h 50"/>
                  <a:gd name="T114" fmla="*/ 20 w 47"/>
                  <a:gd name="T115" fmla="*/ 35 h 50"/>
                  <a:gd name="T116" fmla="*/ 14 w 47"/>
                  <a:gd name="T117" fmla="*/ 22 h 50"/>
                  <a:gd name="T118" fmla="*/ 26 w 47"/>
                  <a:gd name="T119" fmla="*/ 16 h 50"/>
                  <a:gd name="T120" fmla="*/ 32 w 47"/>
                  <a:gd name="T121" fmla="*/ 28 h 50"/>
                  <a:gd name="T122" fmla="*/ 20 w 47"/>
                  <a:gd name="T123"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0">
                    <a:moveTo>
                      <a:pt x="46" y="35"/>
                    </a:moveTo>
                    <a:cubicBezTo>
                      <a:pt x="47" y="31"/>
                      <a:pt x="47" y="31"/>
                      <a:pt x="47" y="31"/>
                    </a:cubicBezTo>
                    <a:cubicBezTo>
                      <a:pt x="42" y="27"/>
                      <a:pt x="42" y="27"/>
                      <a:pt x="42" y="27"/>
                    </a:cubicBezTo>
                    <a:cubicBezTo>
                      <a:pt x="42" y="26"/>
                      <a:pt x="42" y="26"/>
                      <a:pt x="42" y="25"/>
                    </a:cubicBezTo>
                    <a:cubicBezTo>
                      <a:pt x="47" y="22"/>
                      <a:pt x="47" y="22"/>
                      <a:pt x="47" y="22"/>
                    </a:cubicBezTo>
                    <a:cubicBezTo>
                      <a:pt x="46" y="18"/>
                      <a:pt x="46" y="18"/>
                      <a:pt x="46" y="18"/>
                    </a:cubicBezTo>
                    <a:cubicBezTo>
                      <a:pt x="41" y="17"/>
                      <a:pt x="41" y="17"/>
                      <a:pt x="41" y="17"/>
                    </a:cubicBezTo>
                    <a:cubicBezTo>
                      <a:pt x="41" y="17"/>
                      <a:pt x="41" y="17"/>
                      <a:pt x="41" y="17"/>
                    </a:cubicBezTo>
                    <a:cubicBezTo>
                      <a:pt x="40" y="16"/>
                      <a:pt x="40" y="16"/>
                      <a:pt x="40" y="15"/>
                    </a:cubicBezTo>
                    <a:cubicBezTo>
                      <a:pt x="40" y="15"/>
                      <a:pt x="40" y="15"/>
                      <a:pt x="40" y="15"/>
                    </a:cubicBezTo>
                    <a:cubicBezTo>
                      <a:pt x="42" y="10"/>
                      <a:pt x="42" y="10"/>
                      <a:pt x="42" y="10"/>
                    </a:cubicBezTo>
                    <a:cubicBezTo>
                      <a:pt x="40" y="7"/>
                      <a:pt x="40" y="7"/>
                      <a:pt x="40" y="7"/>
                    </a:cubicBezTo>
                    <a:cubicBezTo>
                      <a:pt x="35" y="9"/>
                      <a:pt x="35" y="9"/>
                      <a:pt x="35" y="9"/>
                    </a:cubicBezTo>
                    <a:cubicBezTo>
                      <a:pt x="35" y="9"/>
                      <a:pt x="35" y="9"/>
                      <a:pt x="35" y="9"/>
                    </a:cubicBezTo>
                    <a:cubicBezTo>
                      <a:pt x="34" y="9"/>
                      <a:pt x="33" y="8"/>
                      <a:pt x="33" y="8"/>
                    </a:cubicBezTo>
                    <a:cubicBezTo>
                      <a:pt x="33" y="8"/>
                      <a:pt x="33" y="8"/>
                      <a:pt x="33" y="8"/>
                    </a:cubicBezTo>
                    <a:cubicBezTo>
                      <a:pt x="33" y="2"/>
                      <a:pt x="33" y="2"/>
                      <a:pt x="33" y="2"/>
                    </a:cubicBezTo>
                    <a:cubicBezTo>
                      <a:pt x="29" y="1"/>
                      <a:pt x="29" y="1"/>
                      <a:pt x="29" y="1"/>
                    </a:cubicBezTo>
                    <a:cubicBezTo>
                      <a:pt x="25" y="5"/>
                      <a:pt x="25" y="5"/>
                      <a:pt x="25" y="5"/>
                    </a:cubicBezTo>
                    <a:cubicBezTo>
                      <a:pt x="25" y="5"/>
                      <a:pt x="25" y="5"/>
                      <a:pt x="25" y="5"/>
                    </a:cubicBezTo>
                    <a:cubicBezTo>
                      <a:pt x="25" y="5"/>
                      <a:pt x="24" y="5"/>
                      <a:pt x="23" y="5"/>
                    </a:cubicBezTo>
                    <a:cubicBezTo>
                      <a:pt x="23" y="5"/>
                      <a:pt x="23" y="5"/>
                      <a:pt x="23" y="5"/>
                    </a:cubicBezTo>
                    <a:cubicBezTo>
                      <a:pt x="20" y="0"/>
                      <a:pt x="20" y="0"/>
                      <a:pt x="20" y="0"/>
                    </a:cubicBezTo>
                    <a:cubicBezTo>
                      <a:pt x="16" y="1"/>
                      <a:pt x="16" y="1"/>
                      <a:pt x="16" y="1"/>
                    </a:cubicBezTo>
                    <a:cubicBezTo>
                      <a:pt x="16" y="7"/>
                      <a:pt x="16" y="7"/>
                      <a:pt x="16" y="7"/>
                    </a:cubicBezTo>
                    <a:cubicBezTo>
                      <a:pt x="16" y="7"/>
                      <a:pt x="16" y="7"/>
                      <a:pt x="16" y="7"/>
                    </a:cubicBezTo>
                    <a:cubicBezTo>
                      <a:pt x="15" y="7"/>
                      <a:pt x="14" y="8"/>
                      <a:pt x="14" y="8"/>
                    </a:cubicBezTo>
                    <a:cubicBezTo>
                      <a:pt x="14" y="8"/>
                      <a:pt x="14" y="8"/>
                      <a:pt x="14" y="8"/>
                    </a:cubicBezTo>
                    <a:cubicBezTo>
                      <a:pt x="9" y="5"/>
                      <a:pt x="9" y="5"/>
                      <a:pt x="9" y="5"/>
                    </a:cubicBezTo>
                    <a:cubicBezTo>
                      <a:pt x="6" y="8"/>
                      <a:pt x="6" y="8"/>
                      <a:pt x="6" y="8"/>
                    </a:cubicBezTo>
                    <a:cubicBezTo>
                      <a:pt x="8" y="13"/>
                      <a:pt x="8" y="13"/>
                      <a:pt x="8" y="13"/>
                    </a:cubicBezTo>
                    <a:cubicBezTo>
                      <a:pt x="8" y="14"/>
                      <a:pt x="7" y="15"/>
                      <a:pt x="7" y="15"/>
                    </a:cubicBezTo>
                    <a:cubicBezTo>
                      <a:pt x="1" y="15"/>
                      <a:pt x="1" y="15"/>
                      <a:pt x="1" y="15"/>
                    </a:cubicBezTo>
                    <a:cubicBezTo>
                      <a:pt x="0" y="19"/>
                      <a:pt x="0" y="19"/>
                      <a:pt x="0" y="19"/>
                    </a:cubicBezTo>
                    <a:cubicBezTo>
                      <a:pt x="4" y="23"/>
                      <a:pt x="4" y="23"/>
                      <a:pt x="4" y="23"/>
                    </a:cubicBezTo>
                    <a:cubicBezTo>
                      <a:pt x="4" y="24"/>
                      <a:pt x="4" y="24"/>
                      <a:pt x="4" y="25"/>
                    </a:cubicBezTo>
                    <a:cubicBezTo>
                      <a:pt x="0" y="28"/>
                      <a:pt x="0" y="28"/>
                      <a:pt x="0" y="28"/>
                    </a:cubicBezTo>
                    <a:cubicBezTo>
                      <a:pt x="0" y="32"/>
                      <a:pt x="0" y="32"/>
                      <a:pt x="0" y="32"/>
                    </a:cubicBezTo>
                    <a:cubicBezTo>
                      <a:pt x="6" y="33"/>
                      <a:pt x="6" y="33"/>
                      <a:pt x="6" y="33"/>
                    </a:cubicBezTo>
                    <a:cubicBezTo>
                      <a:pt x="6" y="34"/>
                      <a:pt x="7" y="34"/>
                      <a:pt x="7" y="35"/>
                    </a:cubicBezTo>
                    <a:cubicBezTo>
                      <a:pt x="4" y="40"/>
                      <a:pt x="4" y="40"/>
                      <a:pt x="4" y="40"/>
                    </a:cubicBezTo>
                    <a:cubicBezTo>
                      <a:pt x="7" y="43"/>
                      <a:pt x="7" y="43"/>
                      <a:pt x="7" y="43"/>
                    </a:cubicBezTo>
                    <a:cubicBezTo>
                      <a:pt x="12" y="41"/>
                      <a:pt x="12" y="41"/>
                      <a:pt x="12" y="41"/>
                    </a:cubicBezTo>
                    <a:cubicBezTo>
                      <a:pt x="13" y="42"/>
                      <a:pt x="13" y="42"/>
                      <a:pt x="14" y="42"/>
                    </a:cubicBezTo>
                    <a:cubicBezTo>
                      <a:pt x="14" y="48"/>
                      <a:pt x="14" y="48"/>
                      <a:pt x="14" y="48"/>
                    </a:cubicBezTo>
                    <a:cubicBezTo>
                      <a:pt x="18" y="49"/>
                      <a:pt x="18" y="49"/>
                      <a:pt x="18" y="49"/>
                    </a:cubicBezTo>
                    <a:cubicBezTo>
                      <a:pt x="21" y="45"/>
                      <a:pt x="21" y="45"/>
                      <a:pt x="21" y="45"/>
                    </a:cubicBezTo>
                    <a:cubicBezTo>
                      <a:pt x="22" y="45"/>
                      <a:pt x="23" y="45"/>
                      <a:pt x="24" y="45"/>
                    </a:cubicBezTo>
                    <a:cubicBezTo>
                      <a:pt x="27" y="50"/>
                      <a:pt x="27" y="50"/>
                      <a:pt x="27" y="50"/>
                    </a:cubicBezTo>
                    <a:cubicBezTo>
                      <a:pt x="30" y="49"/>
                      <a:pt x="30" y="49"/>
                      <a:pt x="30" y="49"/>
                    </a:cubicBezTo>
                    <a:cubicBezTo>
                      <a:pt x="31" y="43"/>
                      <a:pt x="31" y="43"/>
                      <a:pt x="31" y="43"/>
                    </a:cubicBezTo>
                    <a:cubicBezTo>
                      <a:pt x="32" y="43"/>
                      <a:pt x="32" y="43"/>
                      <a:pt x="33" y="42"/>
                    </a:cubicBezTo>
                    <a:cubicBezTo>
                      <a:pt x="38" y="45"/>
                      <a:pt x="38" y="45"/>
                      <a:pt x="38" y="45"/>
                    </a:cubicBezTo>
                    <a:cubicBezTo>
                      <a:pt x="41" y="42"/>
                      <a:pt x="41" y="42"/>
                      <a:pt x="41" y="42"/>
                    </a:cubicBezTo>
                    <a:cubicBezTo>
                      <a:pt x="39" y="37"/>
                      <a:pt x="39" y="37"/>
                      <a:pt x="39" y="37"/>
                    </a:cubicBezTo>
                    <a:cubicBezTo>
                      <a:pt x="39" y="36"/>
                      <a:pt x="40" y="35"/>
                      <a:pt x="40" y="35"/>
                    </a:cubicBezTo>
                    <a:lnTo>
                      <a:pt x="46" y="35"/>
                    </a:lnTo>
                    <a:close/>
                    <a:moveTo>
                      <a:pt x="20" y="35"/>
                    </a:moveTo>
                    <a:cubicBezTo>
                      <a:pt x="15" y="33"/>
                      <a:pt x="13" y="27"/>
                      <a:pt x="14" y="22"/>
                    </a:cubicBezTo>
                    <a:cubicBezTo>
                      <a:pt x="16" y="17"/>
                      <a:pt x="21" y="14"/>
                      <a:pt x="26" y="16"/>
                    </a:cubicBezTo>
                    <a:cubicBezTo>
                      <a:pt x="31" y="17"/>
                      <a:pt x="34" y="23"/>
                      <a:pt x="32" y="28"/>
                    </a:cubicBezTo>
                    <a:cubicBezTo>
                      <a:pt x="31" y="33"/>
                      <a:pt x="25" y="36"/>
                      <a:pt x="20" y="35"/>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3" name="Freeform 62"/>
              <p:cNvSpPr>
                <a:spLocks noEditPoints="1"/>
              </p:cNvSpPr>
              <p:nvPr/>
            </p:nvSpPr>
            <p:spPr bwMode="auto">
              <a:xfrm>
                <a:off x="996950" y="2262188"/>
                <a:ext cx="434975" cy="696913"/>
              </a:xfrm>
              <a:custGeom>
                <a:avLst/>
                <a:gdLst>
                  <a:gd name="T0" fmla="*/ 217 w 410"/>
                  <a:gd name="T1" fmla="*/ 18 h 658"/>
                  <a:gd name="T2" fmla="*/ 392 w 410"/>
                  <a:gd name="T3" fmla="*/ 217 h 658"/>
                  <a:gd name="T4" fmla="*/ 330 w 410"/>
                  <a:gd name="T5" fmla="*/ 366 h 658"/>
                  <a:gd name="T6" fmla="*/ 290 w 410"/>
                  <a:gd name="T7" fmla="*/ 484 h 658"/>
                  <a:gd name="T8" fmla="*/ 296 w 410"/>
                  <a:gd name="T9" fmla="*/ 508 h 658"/>
                  <a:gd name="T10" fmla="*/ 296 w 410"/>
                  <a:gd name="T11" fmla="*/ 537 h 658"/>
                  <a:gd name="T12" fmla="*/ 287 w 410"/>
                  <a:gd name="T13" fmla="*/ 564 h 658"/>
                  <a:gd name="T14" fmla="*/ 289 w 410"/>
                  <a:gd name="T15" fmla="*/ 580 h 658"/>
                  <a:gd name="T16" fmla="*/ 259 w 410"/>
                  <a:gd name="T17" fmla="*/ 605 h 658"/>
                  <a:gd name="T18" fmla="*/ 259 w 410"/>
                  <a:gd name="T19" fmla="*/ 615 h 658"/>
                  <a:gd name="T20" fmla="*/ 177 w 410"/>
                  <a:gd name="T21" fmla="*/ 640 h 658"/>
                  <a:gd name="T22" fmla="*/ 152 w 410"/>
                  <a:gd name="T23" fmla="*/ 608 h 658"/>
                  <a:gd name="T24" fmla="*/ 147 w 410"/>
                  <a:gd name="T25" fmla="*/ 605 h 658"/>
                  <a:gd name="T26" fmla="*/ 122 w 410"/>
                  <a:gd name="T27" fmla="*/ 573 h 658"/>
                  <a:gd name="T28" fmla="*/ 115 w 410"/>
                  <a:gd name="T29" fmla="*/ 544 h 658"/>
                  <a:gd name="T30" fmla="*/ 119 w 410"/>
                  <a:gd name="T31" fmla="*/ 523 h 658"/>
                  <a:gd name="T32" fmla="*/ 115 w 410"/>
                  <a:gd name="T33" fmla="*/ 502 h 658"/>
                  <a:gd name="T34" fmla="*/ 117 w 410"/>
                  <a:gd name="T35" fmla="*/ 432 h 658"/>
                  <a:gd name="T36" fmla="*/ 39 w 410"/>
                  <a:gd name="T37" fmla="*/ 310 h 658"/>
                  <a:gd name="T38" fmla="*/ 72 w 410"/>
                  <a:gd name="T39" fmla="*/ 76 h 658"/>
                  <a:gd name="T40" fmla="*/ 205 w 410"/>
                  <a:gd name="T41" fmla="*/ 18 h 658"/>
                  <a:gd name="T42" fmla="*/ 193 w 410"/>
                  <a:gd name="T43" fmla="*/ 1 h 658"/>
                  <a:gd name="T44" fmla="*/ 192 w 410"/>
                  <a:gd name="T45" fmla="*/ 1 h 658"/>
                  <a:gd name="T46" fmla="*/ 60 w 410"/>
                  <a:gd name="T47" fmla="*/ 64 h 658"/>
                  <a:gd name="T48" fmla="*/ 24 w 410"/>
                  <a:gd name="T49" fmla="*/ 317 h 658"/>
                  <a:gd name="T50" fmla="*/ 100 w 410"/>
                  <a:gd name="T51" fmla="*/ 433 h 658"/>
                  <a:gd name="T52" fmla="*/ 98 w 410"/>
                  <a:gd name="T53" fmla="*/ 502 h 658"/>
                  <a:gd name="T54" fmla="*/ 101 w 410"/>
                  <a:gd name="T55" fmla="*/ 523 h 658"/>
                  <a:gd name="T56" fmla="*/ 98 w 410"/>
                  <a:gd name="T57" fmla="*/ 544 h 658"/>
                  <a:gd name="T58" fmla="*/ 106 w 410"/>
                  <a:gd name="T59" fmla="*/ 573 h 658"/>
                  <a:gd name="T60" fmla="*/ 136 w 410"/>
                  <a:gd name="T61" fmla="*/ 621 h 658"/>
                  <a:gd name="T62" fmla="*/ 234 w 410"/>
                  <a:gd name="T63" fmla="*/ 658 h 658"/>
                  <a:gd name="T64" fmla="*/ 305 w 410"/>
                  <a:gd name="T65" fmla="*/ 580 h 658"/>
                  <a:gd name="T66" fmla="*/ 305 w 410"/>
                  <a:gd name="T67" fmla="*/ 569 h 658"/>
                  <a:gd name="T68" fmla="*/ 313 w 410"/>
                  <a:gd name="T69" fmla="*/ 537 h 658"/>
                  <a:gd name="T70" fmla="*/ 313 w 410"/>
                  <a:gd name="T71" fmla="*/ 508 h 658"/>
                  <a:gd name="T72" fmla="*/ 307 w 410"/>
                  <a:gd name="T73" fmla="*/ 480 h 658"/>
                  <a:gd name="T74" fmla="*/ 341 w 410"/>
                  <a:gd name="T75" fmla="*/ 379 h 658"/>
                  <a:gd name="T76" fmla="*/ 409 w 410"/>
                  <a:gd name="T77" fmla="*/ 216 h 658"/>
                  <a:gd name="T78" fmla="*/ 290 w 410"/>
                  <a:gd name="T79" fmla="*/ 19 h 658"/>
                  <a:gd name="T80" fmla="*/ 218 w 410"/>
                  <a:gd name="T81" fmla="*/ 1 h 658"/>
                  <a:gd name="T82" fmla="*/ 205 w 410"/>
                  <a:gd name="T8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658">
                    <a:moveTo>
                      <a:pt x="205" y="18"/>
                    </a:moveTo>
                    <a:cubicBezTo>
                      <a:pt x="209" y="18"/>
                      <a:pt x="217" y="18"/>
                      <a:pt x="217" y="18"/>
                    </a:cubicBezTo>
                    <a:cubicBezTo>
                      <a:pt x="264" y="21"/>
                      <a:pt x="306" y="41"/>
                      <a:pt x="339" y="76"/>
                    </a:cubicBezTo>
                    <a:cubicBezTo>
                      <a:pt x="373" y="114"/>
                      <a:pt x="392" y="163"/>
                      <a:pt x="392" y="217"/>
                    </a:cubicBezTo>
                    <a:cubicBezTo>
                      <a:pt x="393" y="222"/>
                      <a:pt x="394" y="262"/>
                      <a:pt x="372" y="310"/>
                    </a:cubicBezTo>
                    <a:cubicBezTo>
                      <a:pt x="360" y="335"/>
                      <a:pt x="344" y="352"/>
                      <a:pt x="330" y="366"/>
                    </a:cubicBezTo>
                    <a:cubicBezTo>
                      <a:pt x="311" y="386"/>
                      <a:pt x="295" y="402"/>
                      <a:pt x="294" y="432"/>
                    </a:cubicBezTo>
                    <a:cubicBezTo>
                      <a:pt x="294" y="436"/>
                      <a:pt x="292" y="471"/>
                      <a:pt x="290" y="484"/>
                    </a:cubicBezTo>
                    <a:cubicBezTo>
                      <a:pt x="294" y="489"/>
                      <a:pt x="296" y="495"/>
                      <a:pt x="296" y="502"/>
                    </a:cubicBezTo>
                    <a:cubicBezTo>
                      <a:pt x="296" y="508"/>
                      <a:pt x="296" y="508"/>
                      <a:pt x="296" y="508"/>
                    </a:cubicBezTo>
                    <a:cubicBezTo>
                      <a:pt x="296" y="513"/>
                      <a:pt x="294" y="518"/>
                      <a:pt x="291" y="523"/>
                    </a:cubicBezTo>
                    <a:cubicBezTo>
                      <a:pt x="294" y="527"/>
                      <a:pt x="296" y="532"/>
                      <a:pt x="296" y="537"/>
                    </a:cubicBezTo>
                    <a:cubicBezTo>
                      <a:pt x="296" y="544"/>
                      <a:pt x="296" y="544"/>
                      <a:pt x="296" y="544"/>
                    </a:cubicBezTo>
                    <a:cubicBezTo>
                      <a:pt x="296" y="552"/>
                      <a:pt x="292" y="559"/>
                      <a:pt x="287" y="564"/>
                    </a:cubicBezTo>
                    <a:cubicBezTo>
                      <a:pt x="288" y="567"/>
                      <a:pt x="289" y="570"/>
                      <a:pt x="289" y="573"/>
                    </a:cubicBezTo>
                    <a:cubicBezTo>
                      <a:pt x="289" y="580"/>
                      <a:pt x="289" y="580"/>
                      <a:pt x="289" y="580"/>
                    </a:cubicBezTo>
                    <a:cubicBezTo>
                      <a:pt x="289" y="594"/>
                      <a:pt x="277" y="605"/>
                      <a:pt x="264" y="605"/>
                    </a:cubicBezTo>
                    <a:cubicBezTo>
                      <a:pt x="259" y="605"/>
                      <a:pt x="259" y="605"/>
                      <a:pt x="259" y="605"/>
                    </a:cubicBezTo>
                    <a:cubicBezTo>
                      <a:pt x="259" y="606"/>
                      <a:pt x="259" y="607"/>
                      <a:pt x="259" y="608"/>
                    </a:cubicBezTo>
                    <a:cubicBezTo>
                      <a:pt x="259" y="615"/>
                      <a:pt x="259" y="615"/>
                      <a:pt x="259" y="615"/>
                    </a:cubicBezTo>
                    <a:cubicBezTo>
                      <a:pt x="259" y="629"/>
                      <a:pt x="248" y="640"/>
                      <a:pt x="234" y="640"/>
                    </a:cubicBezTo>
                    <a:cubicBezTo>
                      <a:pt x="177" y="640"/>
                      <a:pt x="177" y="640"/>
                      <a:pt x="177" y="640"/>
                    </a:cubicBezTo>
                    <a:cubicBezTo>
                      <a:pt x="163" y="640"/>
                      <a:pt x="152" y="629"/>
                      <a:pt x="152" y="615"/>
                    </a:cubicBezTo>
                    <a:cubicBezTo>
                      <a:pt x="152" y="608"/>
                      <a:pt x="152" y="608"/>
                      <a:pt x="152" y="608"/>
                    </a:cubicBezTo>
                    <a:cubicBezTo>
                      <a:pt x="152" y="607"/>
                      <a:pt x="152" y="606"/>
                      <a:pt x="152" y="605"/>
                    </a:cubicBezTo>
                    <a:cubicBezTo>
                      <a:pt x="147" y="605"/>
                      <a:pt x="147" y="605"/>
                      <a:pt x="147" y="605"/>
                    </a:cubicBezTo>
                    <a:cubicBezTo>
                      <a:pt x="133" y="605"/>
                      <a:pt x="122" y="594"/>
                      <a:pt x="122" y="580"/>
                    </a:cubicBezTo>
                    <a:cubicBezTo>
                      <a:pt x="122" y="573"/>
                      <a:pt x="122" y="573"/>
                      <a:pt x="122" y="573"/>
                    </a:cubicBezTo>
                    <a:cubicBezTo>
                      <a:pt x="122" y="570"/>
                      <a:pt x="123" y="567"/>
                      <a:pt x="124" y="564"/>
                    </a:cubicBezTo>
                    <a:cubicBezTo>
                      <a:pt x="118" y="559"/>
                      <a:pt x="115" y="552"/>
                      <a:pt x="115" y="544"/>
                    </a:cubicBezTo>
                    <a:cubicBezTo>
                      <a:pt x="115" y="537"/>
                      <a:pt x="115" y="537"/>
                      <a:pt x="115" y="537"/>
                    </a:cubicBezTo>
                    <a:cubicBezTo>
                      <a:pt x="115" y="532"/>
                      <a:pt x="117" y="527"/>
                      <a:pt x="119" y="523"/>
                    </a:cubicBezTo>
                    <a:cubicBezTo>
                      <a:pt x="117" y="518"/>
                      <a:pt x="115" y="513"/>
                      <a:pt x="115" y="508"/>
                    </a:cubicBezTo>
                    <a:cubicBezTo>
                      <a:pt x="115" y="502"/>
                      <a:pt x="115" y="502"/>
                      <a:pt x="115" y="502"/>
                    </a:cubicBezTo>
                    <a:cubicBezTo>
                      <a:pt x="115" y="495"/>
                      <a:pt x="117" y="489"/>
                      <a:pt x="121" y="484"/>
                    </a:cubicBezTo>
                    <a:cubicBezTo>
                      <a:pt x="119" y="471"/>
                      <a:pt x="117" y="436"/>
                      <a:pt x="117" y="432"/>
                    </a:cubicBezTo>
                    <a:cubicBezTo>
                      <a:pt x="116" y="402"/>
                      <a:pt x="100" y="386"/>
                      <a:pt x="81" y="366"/>
                    </a:cubicBezTo>
                    <a:cubicBezTo>
                      <a:pt x="67" y="352"/>
                      <a:pt x="51" y="335"/>
                      <a:pt x="39" y="310"/>
                    </a:cubicBezTo>
                    <a:cubicBezTo>
                      <a:pt x="16" y="262"/>
                      <a:pt x="18" y="222"/>
                      <a:pt x="18" y="217"/>
                    </a:cubicBezTo>
                    <a:cubicBezTo>
                      <a:pt x="18" y="163"/>
                      <a:pt x="38" y="114"/>
                      <a:pt x="72" y="76"/>
                    </a:cubicBezTo>
                    <a:cubicBezTo>
                      <a:pt x="105" y="41"/>
                      <a:pt x="147" y="21"/>
                      <a:pt x="193" y="18"/>
                    </a:cubicBezTo>
                    <a:cubicBezTo>
                      <a:pt x="193" y="18"/>
                      <a:pt x="202" y="18"/>
                      <a:pt x="205" y="18"/>
                    </a:cubicBezTo>
                    <a:moveTo>
                      <a:pt x="205" y="0"/>
                    </a:moveTo>
                    <a:cubicBezTo>
                      <a:pt x="202" y="0"/>
                      <a:pt x="194" y="0"/>
                      <a:pt x="193" y="1"/>
                    </a:cubicBezTo>
                    <a:cubicBezTo>
                      <a:pt x="193" y="1"/>
                      <a:pt x="193" y="1"/>
                      <a:pt x="193" y="1"/>
                    </a:cubicBezTo>
                    <a:cubicBezTo>
                      <a:pt x="192" y="1"/>
                      <a:pt x="192" y="1"/>
                      <a:pt x="192" y="1"/>
                    </a:cubicBezTo>
                    <a:cubicBezTo>
                      <a:pt x="167" y="2"/>
                      <a:pt x="143" y="9"/>
                      <a:pt x="121" y="19"/>
                    </a:cubicBezTo>
                    <a:cubicBezTo>
                      <a:pt x="98" y="30"/>
                      <a:pt x="78" y="45"/>
                      <a:pt x="60" y="64"/>
                    </a:cubicBezTo>
                    <a:cubicBezTo>
                      <a:pt x="23" y="105"/>
                      <a:pt x="2" y="158"/>
                      <a:pt x="2" y="216"/>
                    </a:cubicBezTo>
                    <a:cubicBezTo>
                      <a:pt x="1" y="225"/>
                      <a:pt x="0" y="268"/>
                      <a:pt x="24" y="317"/>
                    </a:cubicBezTo>
                    <a:cubicBezTo>
                      <a:pt x="37" y="345"/>
                      <a:pt x="55" y="364"/>
                      <a:pt x="69" y="379"/>
                    </a:cubicBezTo>
                    <a:cubicBezTo>
                      <a:pt x="88" y="398"/>
                      <a:pt x="99" y="410"/>
                      <a:pt x="100" y="433"/>
                    </a:cubicBezTo>
                    <a:cubicBezTo>
                      <a:pt x="101" y="439"/>
                      <a:pt x="102" y="464"/>
                      <a:pt x="104" y="480"/>
                    </a:cubicBezTo>
                    <a:cubicBezTo>
                      <a:pt x="100" y="486"/>
                      <a:pt x="98" y="494"/>
                      <a:pt x="98" y="502"/>
                    </a:cubicBezTo>
                    <a:cubicBezTo>
                      <a:pt x="98" y="508"/>
                      <a:pt x="98" y="508"/>
                      <a:pt x="98" y="508"/>
                    </a:cubicBezTo>
                    <a:cubicBezTo>
                      <a:pt x="98" y="513"/>
                      <a:pt x="99" y="518"/>
                      <a:pt x="101" y="523"/>
                    </a:cubicBezTo>
                    <a:cubicBezTo>
                      <a:pt x="99" y="527"/>
                      <a:pt x="98" y="532"/>
                      <a:pt x="98" y="537"/>
                    </a:cubicBezTo>
                    <a:cubicBezTo>
                      <a:pt x="98" y="544"/>
                      <a:pt x="98" y="544"/>
                      <a:pt x="98" y="544"/>
                    </a:cubicBezTo>
                    <a:cubicBezTo>
                      <a:pt x="98" y="553"/>
                      <a:pt x="101" y="562"/>
                      <a:pt x="106" y="569"/>
                    </a:cubicBezTo>
                    <a:cubicBezTo>
                      <a:pt x="106" y="570"/>
                      <a:pt x="106" y="572"/>
                      <a:pt x="106" y="573"/>
                    </a:cubicBezTo>
                    <a:cubicBezTo>
                      <a:pt x="106" y="580"/>
                      <a:pt x="106" y="580"/>
                      <a:pt x="106" y="580"/>
                    </a:cubicBezTo>
                    <a:cubicBezTo>
                      <a:pt x="106" y="599"/>
                      <a:pt x="119" y="616"/>
                      <a:pt x="136" y="621"/>
                    </a:cubicBezTo>
                    <a:cubicBezTo>
                      <a:pt x="139" y="642"/>
                      <a:pt x="156" y="658"/>
                      <a:pt x="177" y="658"/>
                    </a:cubicBezTo>
                    <a:cubicBezTo>
                      <a:pt x="234" y="658"/>
                      <a:pt x="234" y="658"/>
                      <a:pt x="234" y="658"/>
                    </a:cubicBezTo>
                    <a:cubicBezTo>
                      <a:pt x="255" y="658"/>
                      <a:pt x="272" y="642"/>
                      <a:pt x="275" y="621"/>
                    </a:cubicBezTo>
                    <a:cubicBezTo>
                      <a:pt x="292" y="616"/>
                      <a:pt x="305" y="599"/>
                      <a:pt x="305" y="580"/>
                    </a:cubicBezTo>
                    <a:cubicBezTo>
                      <a:pt x="305" y="573"/>
                      <a:pt x="305" y="573"/>
                      <a:pt x="305" y="573"/>
                    </a:cubicBezTo>
                    <a:cubicBezTo>
                      <a:pt x="305" y="572"/>
                      <a:pt x="305" y="570"/>
                      <a:pt x="305" y="569"/>
                    </a:cubicBezTo>
                    <a:cubicBezTo>
                      <a:pt x="310" y="562"/>
                      <a:pt x="313" y="553"/>
                      <a:pt x="313" y="544"/>
                    </a:cubicBezTo>
                    <a:cubicBezTo>
                      <a:pt x="313" y="537"/>
                      <a:pt x="313" y="537"/>
                      <a:pt x="313" y="537"/>
                    </a:cubicBezTo>
                    <a:cubicBezTo>
                      <a:pt x="313" y="532"/>
                      <a:pt x="312" y="527"/>
                      <a:pt x="310" y="523"/>
                    </a:cubicBezTo>
                    <a:cubicBezTo>
                      <a:pt x="312" y="518"/>
                      <a:pt x="313" y="513"/>
                      <a:pt x="313" y="508"/>
                    </a:cubicBezTo>
                    <a:cubicBezTo>
                      <a:pt x="313" y="502"/>
                      <a:pt x="313" y="502"/>
                      <a:pt x="313" y="502"/>
                    </a:cubicBezTo>
                    <a:cubicBezTo>
                      <a:pt x="313" y="494"/>
                      <a:pt x="311" y="486"/>
                      <a:pt x="307" y="480"/>
                    </a:cubicBezTo>
                    <a:cubicBezTo>
                      <a:pt x="309" y="464"/>
                      <a:pt x="310" y="439"/>
                      <a:pt x="310" y="433"/>
                    </a:cubicBezTo>
                    <a:cubicBezTo>
                      <a:pt x="312" y="410"/>
                      <a:pt x="323" y="398"/>
                      <a:pt x="341" y="379"/>
                    </a:cubicBezTo>
                    <a:cubicBezTo>
                      <a:pt x="356" y="364"/>
                      <a:pt x="374" y="345"/>
                      <a:pt x="387" y="317"/>
                    </a:cubicBezTo>
                    <a:cubicBezTo>
                      <a:pt x="410" y="268"/>
                      <a:pt x="410" y="225"/>
                      <a:pt x="409" y="216"/>
                    </a:cubicBezTo>
                    <a:cubicBezTo>
                      <a:pt x="409" y="158"/>
                      <a:pt x="388" y="105"/>
                      <a:pt x="351" y="64"/>
                    </a:cubicBezTo>
                    <a:cubicBezTo>
                      <a:pt x="333" y="45"/>
                      <a:pt x="313" y="30"/>
                      <a:pt x="290" y="19"/>
                    </a:cubicBezTo>
                    <a:cubicBezTo>
                      <a:pt x="268" y="9"/>
                      <a:pt x="244" y="2"/>
                      <a:pt x="218" y="1"/>
                    </a:cubicBezTo>
                    <a:cubicBezTo>
                      <a:pt x="218" y="1"/>
                      <a:pt x="218" y="1"/>
                      <a:pt x="218" y="1"/>
                    </a:cubicBezTo>
                    <a:cubicBezTo>
                      <a:pt x="218" y="1"/>
                      <a:pt x="218" y="1"/>
                      <a:pt x="218" y="1"/>
                    </a:cubicBezTo>
                    <a:cubicBezTo>
                      <a:pt x="217" y="0"/>
                      <a:pt x="209" y="0"/>
                      <a:pt x="205" y="0"/>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4" name="Freeform 63"/>
              <p:cNvSpPr/>
              <p:nvPr/>
            </p:nvSpPr>
            <p:spPr bwMode="auto">
              <a:xfrm>
                <a:off x="1127125" y="2776538"/>
                <a:ext cx="176213" cy="38100"/>
              </a:xfrm>
              <a:custGeom>
                <a:avLst/>
                <a:gdLst>
                  <a:gd name="T0" fmla="*/ 166 w 166"/>
                  <a:gd name="T1" fmla="*/ 21 h 36"/>
                  <a:gd name="T2" fmla="*/ 152 w 166"/>
                  <a:gd name="T3" fmla="*/ 36 h 36"/>
                  <a:gd name="T4" fmla="*/ 14 w 166"/>
                  <a:gd name="T5" fmla="*/ 36 h 36"/>
                  <a:gd name="T6" fmla="*/ 0 w 166"/>
                  <a:gd name="T7" fmla="*/ 21 h 36"/>
                  <a:gd name="T8" fmla="*/ 0 w 166"/>
                  <a:gd name="T9" fmla="*/ 15 h 36"/>
                  <a:gd name="T10" fmla="*/ 14 w 166"/>
                  <a:gd name="T11" fmla="*/ 0 h 36"/>
                  <a:gd name="T12" fmla="*/ 152 w 166"/>
                  <a:gd name="T13" fmla="*/ 0 h 36"/>
                  <a:gd name="T14" fmla="*/ 166 w 166"/>
                  <a:gd name="T15" fmla="*/ 15 h 36"/>
                  <a:gd name="T16" fmla="*/ 166 w 166"/>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6">
                    <a:moveTo>
                      <a:pt x="166" y="21"/>
                    </a:moveTo>
                    <a:cubicBezTo>
                      <a:pt x="166" y="29"/>
                      <a:pt x="160" y="36"/>
                      <a:pt x="152" y="36"/>
                    </a:cubicBezTo>
                    <a:cubicBezTo>
                      <a:pt x="14" y="36"/>
                      <a:pt x="14" y="36"/>
                      <a:pt x="14" y="36"/>
                    </a:cubicBezTo>
                    <a:cubicBezTo>
                      <a:pt x="7" y="36"/>
                      <a:pt x="0" y="29"/>
                      <a:pt x="0" y="21"/>
                    </a:cubicBezTo>
                    <a:cubicBezTo>
                      <a:pt x="0" y="15"/>
                      <a:pt x="0" y="15"/>
                      <a:pt x="0" y="15"/>
                    </a:cubicBezTo>
                    <a:cubicBezTo>
                      <a:pt x="0" y="7"/>
                      <a:pt x="7" y="0"/>
                      <a:pt x="14" y="0"/>
                    </a:cubicBezTo>
                    <a:cubicBezTo>
                      <a:pt x="152" y="0"/>
                      <a:pt x="152" y="0"/>
                      <a:pt x="152" y="0"/>
                    </a:cubicBezTo>
                    <a:cubicBezTo>
                      <a:pt x="160" y="0"/>
                      <a:pt x="166" y="7"/>
                      <a:pt x="166" y="15"/>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5" name="Freeform 64"/>
              <p:cNvSpPr/>
              <p:nvPr/>
            </p:nvSpPr>
            <p:spPr bwMode="auto">
              <a:xfrm>
                <a:off x="1127125" y="2816226"/>
                <a:ext cx="176213" cy="38100"/>
              </a:xfrm>
              <a:custGeom>
                <a:avLst/>
                <a:gdLst>
                  <a:gd name="T0" fmla="*/ 166 w 166"/>
                  <a:gd name="T1" fmla="*/ 21 h 35"/>
                  <a:gd name="T2" fmla="*/ 152 w 166"/>
                  <a:gd name="T3" fmla="*/ 35 h 35"/>
                  <a:gd name="T4" fmla="*/ 14 w 166"/>
                  <a:gd name="T5" fmla="*/ 35 h 35"/>
                  <a:gd name="T6" fmla="*/ 0 w 166"/>
                  <a:gd name="T7" fmla="*/ 21 h 35"/>
                  <a:gd name="T8" fmla="*/ 0 w 166"/>
                  <a:gd name="T9" fmla="*/ 14 h 35"/>
                  <a:gd name="T10" fmla="*/ 14 w 166"/>
                  <a:gd name="T11" fmla="*/ 0 h 35"/>
                  <a:gd name="T12" fmla="*/ 152 w 166"/>
                  <a:gd name="T13" fmla="*/ 0 h 35"/>
                  <a:gd name="T14" fmla="*/ 166 w 166"/>
                  <a:gd name="T15" fmla="*/ 14 h 35"/>
                  <a:gd name="T16" fmla="*/ 166 w 166"/>
                  <a:gd name="T17"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1"/>
                    </a:moveTo>
                    <a:cubicBezTo>
                      <a:pt x="166" y="29"/>
                      <a:pt x="160" y="35"/>
                      <a:pt x="152" y="35"/>
                    </a:cubicBezTo>
                    <a:cubicBezTo>
                      <a:pt x="14" y="35"/>
                      <a:pt x="14" y="35"/>
                      <a:pt x="14" y="35"/>
                    </a:cubicBezTo>
                    <a:cubicBezTo>
                      <a:pt x="7" y="35"/>
                      <a:pt x="0" y="29"/>
                      <a:pt x="0" y="21"/>
                    </a:cubicBezTo>
                    <a:cubicBezTo>
                      <a:pt x="0" y="14"/>
                      <a:pt x="0" y="14"/>
                      <a:pt x="0" y="14"/>
                    </a:cubicBezTo>
                    <a:cubicBezTo>
                      <a:pt x="0" y="6"/>
                      <a:pt x="7" y="0"/>
                      <a:pt x="14" y="0"/>
                    </a:cubicBezTo>
                    <a:cubicBezTo>
                      <a:pt x="152" y="0"/>
                      <a:pt x="152" y="0"/>
                      <a:pt x="152" y="0"/>
                    </a:cubicBezTo>
                    <a:cubicBezTo>
                      <a:pt x="160" y="0"/>
                      <a:pt x="166" y="6"/>
                      <a:pt x="166" y="14"/>
                    </a:cubicBezTo>
                    <a:lnTo>
                      <a:pt x="166"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6" name="Freeform 65"/>
              <p:cNvSpPr/>
              <p:nvPr/>
            </p:nvSpPr>
            <p:spPr bwMode="auto">
              <a:xfrm>
                <a:off x="1136650" y="2857501"/>
                <a:ext cx="158750" cy="36513"/>
              </a:xfrm>
              <a:custGeom>
                <a:avLst/>
                <a:gdLst>
                  <a:gd name="T0" fmla="*/ 150 w 150"/>
                  <a:gd name="T1" fmla="*/ 20 h 35"/>
                  <a:gd name="T2" fmla="*/ 137 w 150"/>
                  <a:gd name="T3" fmla="*/ 35 h 35"/>
                  <a:gd name="T4" fmla="*/ 14 w 150"/>
                  <a:gd name="T5" fmla="*/ 35 h 35"/>
                  <a:gd name="T6" fmla="*/ 0 w 150"/>
                  <a:gd name="T7" fmla="*/ 20 h 35"/>
                  <a:gd name="T8" fmla="*/ 0 w 150"/>
                  <a:gd name="T9" fmla="*/ 14 h 35"/>
                  <a:gd name="T10" fmla="*/ 14 w 150"/>
                  <a:gd name="T11" fmla="*/ 0 h 35"/>
                  <a:gd name="T12" fmla="*/ 137 w 150"/>
                  <a:gd name="T13" fmla="*/ 0 h 35"/>
                  <a:gd name="T14" fmla="*/ 150 w 150"/>
                  <a:gd name="T15" fmla="*/ 14 h 35"/>
                  <a:gd name="T16" fmla="*/ 150 w 150"/>
                  <a:gd name="T17"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35">
                    <a:moveTo>
                      <a:pt x="150" y="20"/>
                    </a:moveTo>
                    <a:cubicBezTo>
                      <a:pt x="150" y="28"/>
                      <a:pt x="144" y="35"/>
                      <a:pt x="137" y="35"/>
                    </a:cubicBezTo>
                    <a:cubicBezTo>
                      <a:pt x="14" y="35"/>
                      <a:pt x="14" y="35"/>
                      <a:pt x="14" y="35"/>
                    </a:cubicBezTo>
                    <a:cubicBezTo>
                      <a:pt x="6" y="35"/>
                      <a:pt x="0" y="28"/>
                      <a:pt x="0" y="20"/>
                    </a:cubicBezTo>
                    <a:cubicBezTo>
                      <a:pt x="0" y="14"/>
                      <a:pt x="0" y="14"/>
                      <a:pt x="0" y="14"/>
                    </a:cubicBezTo>
                    <a:cubicBezTo>
                      <a:pt x="0" y="6"/>
                      <a:pt x="6" y="0"/>
                      <a:pt x="14" y="0"/>
                    </a:cubicBezTo>
                    <a:cubicBezTo>
                      <a:pt x="137" y="0"/>
                      <a:pt x="137" y="0"/>
                      <a:pt x="137" y="0"/>
                    </a:cubicBezTo>
                    <a:cubicBezTo>
                      <a:pt x="144" y="0"/>
                      <a:pt x="150" y="6"/>
                      <a:pt x="150" y="14"/>
                    </a:cubicBezTo>
                    <a:lnTo>
                      <a:pt x="150" y="20"/>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7" name="Freeform 66"/>
              <p:cNvSpPr/>
              <p:nvPr/>
            </p:nvSpPr>
            <p:spPr bwMode="auto">
              <a:xfrm>
                <a:off x="1169988" y="2895601"/>
                <a:ext cx="92075" cy="38100"/>
              </a:xfrm>
              <a:custGeom>
                <a:avLst/>
                <a:gdLst>
                  <a:gd name="T0" fmla="*/ 87 w 87"/>
                  <a:gd name="T1" fmla="*/ 21 h 36"/>
                  <a:gd name="T2" fmla="*/ 73 w 87"/>
                  <a:gd name="T3" fmla="*/ 36 h 36"/>
                  <a:gd name="T4" fmla="*/ 13 w 87"/>
                  <a:gd name="T5" fmla="*/ 36 h 36"/>
                  <a:gd name="T6" fmla="*/ 0 w 87"/>
                  <a:gd name="T7" fmla="*/ 21 h 36"/>
                  <a:gd name="T8" fmla="*/ 0 w 87"/>
                  <a:gd name="T9" fmla="*/ 15 h 36"/>
                  <a:gd name="T10" fmla="*/ 13 w 87"/>
                  <a:gd name="T11" fmla="*/ 0 h 36"/>
                  <a:gd name="T12" fmla="*/ 73 w 87"/>
                  <a:gd name="T13" fmla="*/ 0 h 36"/>
                  <a:gd name="T14" fmla="*/ 87 w 87"/>
                  <a:gd name="T15" fmla="*/ 15 h 36"/>
                  <a:gd name="T16" fmla="*/ 87 w 87"/>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6">
                    <a:moveTo>
                      <a:pt x="87" y="21"/>
                    </a:moveTo>
                    <a:cubicBezTo>
                      <a:pt x="87" y="29"/>
                      <a:pt x="81" y="36"/>
                      <a:pt x="73" y="36"/>
                    </a:cubicBezTo>
                    <a:cubicBezTo>
                      <a:pt x="13" y="36"/>
                      <a:pt x="13" y="36"/>
                      <a:pt x="13" y="36"/>
                    </a:cubicBezTo>
                    <a:cubicBezTo>
                      <a:pt x="6" y="36"/>
                      <a:pt x="0" y="29"/>
                      <a:pt x="0" y="21"/>
                    </a:cubicBezTo>
                    <a:cubicBezTo>
                      <a:pt x="0" y="15"/>
                      <a:pt x="0" y="15"/>
                      <a:pt x="0" y="15"/>
                    </a:cubicBezTo>
                    <a:cubicBezTo>
                      <a:pt x="0" y="7"/>
                      <a:pt x="6" y="0"/>
                      <a:pt x="13" y="0"/>
                    </a:cubicBezTo>
                    <a:cubicBezTo>
                      <a:pt x="73" y="0"/>
                      <a:pt x="73" y="0"/>
                      <a:pt x="73" y="0"/>
                    </a:cubicBezTo>
                    <a:cubicBezTo>
                      <a:pt x="81" y="0"/>
                      <a:pt x="87" y="7"/>
                      <a:pt x="87" y="15"/>
                    </a:cubicBezTo>
                    <a:lnTo>
                      <a:pt x="87" y="21"/>
                    </a:ln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8" name="Freeform 67"/>
              <p:cNvSpPr>
                <a:spLocks noEditPoints="1"/>
              </p:cNvSpPr>
              <p:nvPr/>
            </p:nvSpPr>
            <p:spPr bwMode="auto">
              <a:xfrm>
                <a:off x="1228725" y="2700338"/>
                <a:ext cx="68263" cy="69850"/>
              </a:xfrm>
              <a:custGeom>
                <a:avLst/>
                <a:gdLst>
                  <a:gd name="T0" fmla="*/ 59 w 63"/>
                  <a:gd name="T1" fmla="*/ 30 h 65"/>
                  <a:gd name="T2" fmla="*/ 58 w 63"/>
                  <a:gd name="T3" fmla="*/ 25 h 65"/>
                  <a:gd name="T4" fmla="*/ 56 w 63"/>
                  <a:gd name="T5" fmla="*/ 20 h 65"/>
                  <a:gd name="T6" fmla="*/ 53 w 63"/>
                  <a:gd name="T7" fmla="*/ 16 h 65"/>
                  <a:gd name="T8" fmla="*/ 50 w 63"/>
                  <a:gd name="T9" fmla="*/ 12 h 65"/>
                  <a:gd name="T10" fmla="*/ 46 w 63"/>
                  <a:gd name="T11" fmla="*/ 9 h 65"/>
                  <a:gd name="T12" fmla="*/ 42 w 63"/>
                  <a:gd name="T13" fmla="*/ 7 h 65"/>
                  <a:gd name="T14" fmla="*/ 37 w 63"/>
                  <a:gd name="T15" fmla="*/ 5 h 65"/>
                  <a:gd name="T16" fmla="*/ 33 w 63"/>
                  <a:gd name="T17" fmla="*/ 4 h 65"/>
                  <a:gd name="T18" fmla="*/ 28 w 63"/>
                  <a:gd name="T19" fmla="*/ 1 h 65"/>
                  <a:gd name="T20" fmla="*/ 22 w 63"/>
                  <a:gd name="T21" fmla="*/ 2 h 65"/>
                  <a:gd name="T22" fmla="*/ 17 w 63"/>
                  <a:gd name="T23" fmla="*/ 4 h 65"/>
                  <a:gd name="T24" fmla="*/ 12 w 63"/>
                  <a:gd name="T25" fmla="*/ 7 h 65"/>
                  <a:gd name="T26" fmla="*/ 8 w 63"/>
                  <a:gd name="T27" fmla="*/ 11 h 65"/>
                  <a:gd name="T28" fmla="*/ 5 w 63"/>
                  <a:gd name="T29" fmla="*/ 16 h 65"/>
                  <a:gd name="T30" fmla="*/ 3 w 63"/>
                  <a:gd name="T31" fmla="*/ 21 h 65"/>
                  <a:gd name="T32" fmla="*/ 1 w 63"/>
                  <a:gd name="T33" fmla="*/ 27 h 65"/>
                  <a:gd name="T34" fmla="*/ 0 w 63"/>
                  <a:gd name="T35" fmla="*/ 32 h 65"/>
                  <a:gd name="T36" fmla="*/ 1 w 63"/>
                  <a:gd name="T37" fmla="*/ 38 h 65"/>
                  <a:gd name="T38" fmla="*/ 2 w 63"/>
                  <a:gd name="T39" fmla="*/ 44 h 65"/>
                  <a:gd name="T40" fmla="*/ 5 w 63"/>
                  <a:gd name="T41" fmla="*/ 49 h 65"/>
                  <a:gd name="T42" fmla="*/ 8 w 63"/>
                  <a:gd name="T43" fmla="*/ 54 h 65"/>
                  <a:gd name="T44" fmla="*/ 12 w 63"/>
                  <a:gd name="T45" fmla="*/ 58 h 65"/>
                  <a:gd name="T46" fmla="*/ 16 w 63"/>
                  <a:gd name="T47" fmla="*/ 61 h 65"/>
                  <a:gd name="T48" fmla="*/ 21 w 63"/>
                  <a:gd name="T49" fmla="*/ 64 h 65"/>
                  <a:gd name="T50" fmla="*/ 27 w 63"/>
                  <a:gd name="T51" fmla="*/ 65 h 65"/>
                  <a:gd name="T52" fmla="*/ 31 w 63"/>
                  <a:gd name="T53" fmla="*/ 65 h 65"/>
                  <a:gd name="T54" fmla="*/ 36 w 63"/>
                  <a:gd name="T55" fmla="*/ 65 h 65"/>
                  <a:gd name="T56" fmla="*/ 41 w 63"/>
                  <a:gd name="T57" fmla="*/ 64 h 65"/>
                  <a:gd name="T58" fmla="*/ 46 w 63"/>
                  <a:gd name="T59" fmla="*/ 61 h 65"/>
                  <a:gd name="T60" fmla="*/ 51 w 63"/>
                  <a:gd name="T61" fmla="*/ 58 h 65"/>
                  <a:gd name="T62" fmla="*/ 55 w 63"/>
                  <a:gd name="T63" fmla="*/ 54 h 65"/>
                  <a:gd name="T64" fmla="*/ 58 w 63"/>
                  <a:gd name="T65" fmla="*/ 49 h 65"/>
                  <a:gd name="T66" fmla="*/ 61 w 63"/>
                  <a:gd name="T67" fmla="*/ 44 h 65"/>
                  <a:gd name="T68" fmla="*/ 62 w 63"/>
                  <a:gd name="T69" fmla="*/ 39 h 65"/>
                  <a:gd name="T70" fmla="*/ 56 w 63"/>
                  <a:gd name="T71" fmla="*/ 32 h 65"/>
                  <a:gd name="T72" fmla="*/ 56 w 63"/>
                  <a:gd name="T73" fmla="*/ 32 h 65"/>
                  <a:gd name="T74" fmla="*/ 34 w 63"/>
                  <a:gd name="T75" fmla="*/ 33 h 65"/>
                  <a:gd name="T76" fmla="*/ 34 w 63"/>
                  <a:gd name="T77" fmla="*/ 29 h 65"/>
                  <a:gd name="T78" fmla="*/ 34 w 63"/>
                  <a:gd name="T79" fmla="*/ 28 h 65"/>
                  <a:gd name="T80" fmla="*/ 31 w 63"/>
                  <a:gd name="T81" fmla="*/ 7 h 65"/>
                  <a:gd name="T82" fmla="*/ 31 w 63"/>
                  <a:gd name="T83" fmla="*/ 7 h 65"/>
                  <a:gd name="T84" fmla="*/ 10 w 63"/>
                  <a:gd name="T85" fmla="*/ 20 h 65"/>
                  <a:gd name="T86" fmla="*/ 27 w 63"/>
                  <a:gd name="T87" fmla="*/ 32 h 65"/>
                  <a:gd name="T88" fmla="*/ 27 w 63"/>
                  <a:gd name="T89" fmla="*/ 33 h 65"/>
                  <a:gd name="T90" fmla="*/ 10 w 63"/>
                  <a:gd name="T91" fmla="*/ 46 h 65"/>
                  <a:gd name="T92" fmla="*/ 10 w 63"/>
                  <a:gd name="T93" fmla="*/ 46 h 65"/>
                  <a:gd name="T94" fmla="*/ 31 w 63"/>
                  <a:gd name="T95" fmla="*/ 59 h 65"/>
                  <a:gd name="T96" fmla="*/ 34 w 63"/>
                  <a:gd name="T97" fmla="*/ 37 h 65"/>
                  <a:gd name="T98" fmla="*/ 34 w 63"/>
                  <a:gd name="T99" fmla="*/ 37 h 65"/>
                  <a:gd name="T100" fmla="*/ 53 w 63"/>
                  <a:gd name="T101" fmla="*/ 46 h 65"/>
                  <a:gd name="T102" fmla="*/ 53 w 63"/>
                  <a:gd name="T10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65">
                    <a:moveTo>
                      <a:pt x="59" y="33"/>
                    </a:moveTo>
                    <a:cubicBezTo>
                      <a:pt x="63" y="33"/>
                      <a:pt x="63" y="33"/>
                      <a:pt x="63" y="33"/>
                    </a:cubicBezTo>
                    <a:cubicBezTo>
                      <a:pt x="63" y="32"/>
                      <a:pt x="62" y="31"/>
                      <a:pt x="62" y="30"/>
                    </a:cubicBezTo>
                    <a:cubicBezTo>
                      <a:pt x="59" y="30"/>
                      <a:pt x="59" y="30"/>
                      <a:pt x="59" y="30"/>
                    </a:cubicBezTo>
                    <a:cubicBezTo>
                      <a:pt x="59" y="29"/>
                      <a:pt x="58" y="29"/>
                      <a:pt x="58" y="28"/>
                    </a:cubicBezTo>
                    <a:cubicBezTo>
                      <a:pt x="62" y="27"/>
                      <a:pt x="62" y="27"/>
                      <a:pt x="62" y="27"/>
                    </a:cubicBezTo>
                    <a:cubicBezTo>
                      <a:pt x="62" y="26"/>
                      <a:pt x="62" y="25"/>
                      <a:pt x="61" y="25"/>
                    </a:cubicBezTo>
                    <a:cubicBezTo>
                      <a:pt x="58" y="25"/>
                      <a:pt x="58" y="25"/>
                      <a:pt x="58" y="25"/>
                    </a:cubicBezTo>
                    <a:cubicBezTo>
                      <a:pt x="57" y="24"/>
                      <a:pt x="57" y="24"/>
                      <a:pt x="57" y="23"/>
                    </a:cubicBezTo>
                    <a:cubicBezTo>
                      <a:pt x="61" y="21"/>
                      <a:pt x="61" y="21"/>
                      <a:pt x="61" y="21"/>
                    </a:cubicBezTo>
                    <a:cubicBezTo>
                      <a:pt x="60" y="21"/>
                      <a:pt x="60" y="20"/>
                      <a:pt x="60" y="19"/>
                    </a:cubicBezTo>
                    <a:cubicBezTo>
                      <a:pt x="56" y="20"/>
                      <a:pt x="56" y="20"/>
                      <a:pt x="56" y="20"/>
                    </a:cubicBezTo>
                    <a:cubicBezTo>
                      <a:pt x="56" y="20"/>
                      <a:pt x="55" y="19"/>
                      <a:pt x="55" y="19"/>
                    </a:cubicBezTo>
                    <a:cubicBezTo>
                      <a:pt x="58" y="16"/>
                      <a:pt x="58" y="16"/>
                      <a:pt x="58" y="16"/>
                    </a:cubicBezTo>
                    <a:cubicBezTo>
                      <a:pt x="58" y="15"/>
                      <a:pt x="57" y="15"/>
                      <a:pt x="57" y="14"/>
                    </a:cubicBezTo>
                    <a:cubicBezTo>
                      <a:pt x="53" y="16"/>
                      <a:pt x="53" y="16"/>
                      <a:pt x="53" y="16"/>
                    </a:cubicBezTo>
                    <a:cubicBezTo>
                      <a:pt x="53" y="15"/>
                      <a:pt x="53" y="15"/>
                      <a:pt x="52" y="14"/>
                    </a:cubicBezTo>
                    <a:cubicBezTo>
                      <a:pt x="55" y="11"/>
                      <a:pt x="55" y="11"/>
                      <a:pt x="55" y="11"/>
                    </a:cubicBezTo>
                    <a:cubicBezTo>
                      <a:pt x="54" y="11"/>
                      <a:pt x="54" y="10"/>
                      <a:pt x="53" y="10"/>
                    </a:cubicBezTo>
                    <a:cubicBezTo>
                      <a:pt x="50" y="12"/>
                      <a:pt x="50" y="12"/>
                      <a:pt x="50" y="12"/>
                    </a:cubicBezTo>
                    <a:cubicBezTo>
                      <a:pt x="50" y="12"/>
                      <a:pt x="49" y="11"/>
                      <a:pt x="49" y="11"/>
                    </a:cubicBezTo>
                    <a:cubicBezTo>
                      <a:pt x="51" y="7"/>
                      <a:pt x="51" y="7"/>
                      <a:pt x="51" y="7"/>
                    </a:cubicBezTo>
                    <a:cubicBezTo>
                      <a:pt x="50" y="7"/>
                      <a:pt x="50" y="6"/>
                      <a:pt x="49" y="6"/>
                    </a:cubicBezTo>
                    <a:cubicBezTo>
                      <a:pt x="46" y="9"/>
                      <a:pt x="46" y="9"/>
                      <a:pt x="46" y="9"/>
                    </a:cubicBezTo>
                    <a:cubicBezTo>
                      <a:pt x="46" y="9"/>
                      <a:pt x="45" y="8"/>
                      <a:pt x="45" y="8"/>
                    </a:cubicBezTo>
                    <a:cubicBezTo>
                      <a:pt x="46" y="4"/>
                      <a:pt x="46" y="4"/>
                      <a:pt x="46" y="4"/>
                    </a:cubicBezTo>
                    <a:cubicBezTo>
                      <a:pt x="45" y="4"/>
                      <a:pt x="45" y="3"/>
                      <a:pt x="44" y="3"/>
                    </a:cubicBezTo>
                    <a:cubicBezTo>
                      <a:pt x="42" y="7"/>
                      <a:pt x="42" y="7"/>
                      <a:pt x="42" y="7"/>
                    </a:cubicBezTo>
                    <a:cubicBezTo>
                      <a:pt x="41" y="6"/>
                      <a:pt x="41" y="6"/>
                      <a:pt x="40" y="6"/>
                    </a:cubicBezTo>
                    <a:cubicBezTo>
                      <a:pt x="41" y="2"/>
                      <a:pt x="41" y="2"/>
                      <a:pt x="41" y="2"/>
                    </a:cubicBezTo>
                    <a:cubicBezTo>
                      <a:pt x="40" y="2"/>
                      <a:pt x="40" y="1"/>
                      <a:pt x="39" y="1"/>
                    </a:cubicBezTo>
                    <a:cubicBezTo>
                      <a:pt x="37" y="5"/>
                      <a:pt x="37" y="5"/>
                      <a:pt x="37" y="5"/>
                    </a:cubicBezTo>
                    <a:cubicBezTo>
                      <a:pt x="37" y="5"/>
                      <a:pt x="36" y="5"/>
                      <a:pt x="36" y="5"/>
                    </a:cubicBezTo>
                    <a:cubicBezTo>
                      <a:pt x="36" y="1"/>
                      <a:pt x="36" y="1"/>
                      <a:pt x="36" y="1"/>
                    </a:cubicBezTo>
                    <a:cubicBezTo>
                      <a:pt x="35" y="1"/>
                      <a:pt x="34" y="0"/>
                      <a:pt x="33" y="0"/>
                    </a:cubicBezTo>
                    <a:cubicBezTo>
                      <a:pt x="33" y="4"/>
                      <a:pt x="33" y="4"/>
                      <a:pt x="33" y="4"/>
                    </a:cubicBezTo>
                    <a:cubicBezTo>
                      <a:pt x="32" y="4"/>
                      <a:pt x="32" y="4"/>
                      <a:pt x="31" y="4"/>
                    </a:cubicBezTo>
                    <a:cubicBezTo>
                      <a:pt x="31" y="4"/>
                      <a:pt x="31" y="4"/>
                      <a:pt x="31" y="4"/>
                    </a:cubicBezTo>
                    <a:cubicBezTo>
                      <a:pt x="30" y="0"/>
                      <a:pt x="30" y="0"/>
                      <a:pt x="30" y="0"/>
                    </a:cubicBezTo>
                    <a:cubicBezTo>
                      <a:pt x="29" y="0"/>
                      <a:pt x="28" y="1"/>
                      <a:pt x="28" y="1"/>
                    </a:cubicBezTo>
                    <a:cubicBezTo>
                      <a:pt x="28" y="5"/>
                      <a:pt x="28" y="5"/>
                      <a:pt x="28" y="5"/>
                    </a:cubicBezTo>
                    <a:cubicBezTo>
                      <a:pt x="27" y="5"/>
                      <a:pt x="26" y="5"/>
                      <a:pt x="26" y="5"/>
                    </a:cubicBezTo>
                    <a:cubicBezTo>
                      <a:pt x="25" y="1"/>
                      <a:pt x="25" y="1"/>
                      <a:pt x="25" y="1"/>
                    </a:cubicBezTo>
                    <a:cubicBezTo>
                      <a:pt x="24" y="1"/>
                      <a:pt x="23" y="2"/>
                      <a:pt x="22" y="2"/>
                    </a:cubicBezTo>
                    <a:cubicBezTo>
                      <a:pt x="23" y="6"/>
                      <a:pt x="23" y="6"/>
                      <a:pt x="23" y="6"/>
                    </a:cubicBezTo>
                    <a:cubicBezTo>
                      <a:pt x="22" y="6"/>
                      <a:pt x="22" y="6"/>
                      <a:pt x="21" y="6"/>
                    </a:cubicBezTo>
                    <a:cubicBezTo>
                      <a:pt x="19" y="3"/>
                      <a:pt x="19" y="3"/>
                      <a:pt x="19" y="3"/>
                    </a:cubicBezTo>
                    <a:cubicBezTo>
                      <a:pt x="19" y="3"/>
                      <a:pt x="18" y="4"/>
                      <a:pt x="17" y="4"/>
                    </a:cubicBezTo>
                    <a:cubicBezTo>
                      <a:pt x="18" y="8"/>
                      <a:pt x="18" y="8"/>
                      <a:pt x="18" y="8"/>
                    </a:cubicBezTo>
                    <a:cubicBezTo>
                      <a:pt x="18" y="8"/>
                      <a:pt x="17" y="8"/>
                      <a:pt x="17" y="9"/>
                    </a:cubicBezTo>
                    <a:cubicBezTo>
                      <a:pt x="14" y="6"/>
                      <a:pt x="14" y="6"/>
                      <a:pt x="14" y="6"/>
                    </a:cubicBezTo>
                    <a:cubicBezTo>
                      <a:pt x="14" y="6"/>
                      <a:pt x="13" y="7"/>
                      <a:pt x="12" y="7"/>
                    </a:cubicBezTo>
                    <a:cubicBezTo>
                      <a:pt x="14" y="11"/>
                      <a:pt x="14" y="11"/>
                      <a:pt x="14" y="11"/>
                    </a:cubicBezTo>
                    <a:cubicBezTo>
                      <a:pt x="14" y="11"/>
                      <a:pt x="13" y="11"/>
                      <a:pt x="13" y="12"/>
                    </a:cubicBezTo>
                    <a:cubicBezTo>
                      <a:pt x="10" y="9"/>
                      <a:pt x="10" y="9"/>
                      <a:pt x="10" y="9"/>
                    </a:cubicBezTo>
                    <a:cubicBezTo>
                      <a:pt x="9" y="10"/>
                      <a:pt x="9" y="10"/>
                      <a:pt x="8" y="11"/>
                    </a:cubicBezTo>
                    <a:cubicBezTo>
                      <a:pt x="11" y="14"/>
                      <a:pt x="11" y="14"/>
                      <a:pt x="11" y="14"/>
                    </a:cubicBezTo>
                    <a:cubicBezTo>
                      <a:pt x="11" y="15"/>
                      <a:pt x="10" y="15"/>
                      <a:pt x="10" y="16"/>
                    </a:cubicBezTo>
                    <a:cubicBezTo>
                      <a:pt x="6" y="14"/>
                      <a:pt x="6" y="14"/>
                      <a:pt x="6" y="14"/>
                    </a:cubicBezTo>
                    <a:cubicBezTo>
                      <a:pt x="6" y="14"/>
                      <a:pt x="5" y="15"/>
                      <a:pt x="5" y="16"/>
                    </a:cubicBezTo>
                    <a:cubicBezTo>
                      <a:pt x="8" y="18"/>
                      <a:pt x="8" y="18"/>
                      <a:pt x="8" y="18"/>
                    </a:cubicBezTo>
                    <a:cubicBezTo>
                      <a:pt x="8" y="19"/>
                      <a:pt x="7" y="19"/>
                      <a:pt x="7" y="20"/>
                    </a:cubicBezTo>
                    <a:cubicBezTo>
                      <a:pt x="4" y="19"/>
                      <a:pt x="4" y="19"/>
                      <a:pt x="4" y="19"/>
                    </a:cubicBezTo>
                    <a:cubicBezTo>
                      <a:pt x="3" y="19"/>
                      <a:pt x="3" y="20"/>
                      <a:pt x="3" y="21"/>
                    </a:cubicBezTo>
                    <a:cubicBezTo>
                      <a:pt x="6" y="23"/>
                      <a:pt x="6" y="23"/>
                      <a:pt x="6" y="23"/>
                    </a:cubicBezTo>
                    <a:cubicBezTo>
                      <a:pt x="6" y="23"/>
                      <a:pt x="6" y="24"/>
                      <a:pt x="5" y="25"/>
                    </a:cubicBezTo>
                    <a:cubicBezTo>
                      <a:pt x="2" y="24"/>
                      <a:pt x="2" y="24"/>
                      <a:pt x="2" y="24"/>
                    </a:cubicBezTo>
                    <a:cubicBezTo>
                      <a:pt x="1" y="25"/>
                      <a:pt x="1" y="26"/>
                      <a:pt x="1" y="27"/>
                    </a:cubicBezTo>
                    <a:cubicBezTo>
                      <a:pt x="5" y="28"/>
                      <a:pt x="5" y="28"/>
                      <a:pt x="5" y="28"/>
                    </a:cubicBezTo>
                    <a:cubicBezTo>
                      <a:pt x="5" y="28"/>
                      <a:pt x="4" y="29"/>
                      <a:pt x="4" y="30"/>
                    </a:cubicBezTo>
                    <a:cubicBezTo>
                      <a:pt x="1" y="30"/>
                      <a:pt x="1" y="30"/>
                      <a:pt x="1" y="30"/>
                    </a:cubicBezTo>
                    <a:cubicBezTo>
                      <a:pt x="0" y="31"/>
                      <a:pt x="0" y="31"/>
                      <a:pt x="0" y="32"/>
                    </a:cubicBezTo>
                    <a:cubicBezTo>
                      <a:pt x="4" y="33"/>
                      <a:pt x="4" y="33"/>
                      <a:pt x="4" y="33"/>
                    </a:cubicBezTo>
                    <a:cubicBezTo>
                      <a:pt x="4" y="34"/>
                      <a:pt x="4" y="34"/>
                      <a:pt x="4" y="35"/>
                    </a:cubicBezTo>
                    <a:cubicBezTo>
                      <a:pt x="1" y="36"/>
                      <a:pt x="1" y="36"/>
                      <a:pt x="1" y="36"/>
                    </a:cubicBezTo>
                    <a:cubicBezTo>
                      <a:pt x="1" y="36"/>
                      <a:pt x="1" y="37"/>
                      <a:pt x="1" y="38"/>
                    </a:cubicBezTo>
                    <a:cubicBezTo>
                      <a:pt x="5" y="38"/>
                      <a:pt x="5" y="38"/>
                      <a:pt x="5" y="38"/>
                    </a:cubicBezTo>
                    <a:cubicBezTo>
                      <a:pt x="5" y="39"/>
                      <a:pt x="5" y="39"/>
                      <a:pt x="5" y="40"/>
                    </a:cubicBezTo>
                    <a:cubicBezTo>
                      <a:pt x="1" y="41"/>
                      <a:pt x="1" y="41"/>
                      <a:pt x="1" y="41"/>
                    </a:cubicBezTo>
                    <a:cubicBezTo>
                      <a:pt x="2" y="42"/>
                      <a:pt x="2" y="43"/>
                      <a:pt x="2" y="44"/>
                    </a:cubicBezTo>
                    <a:cubicBezTo>
                      <a:pt x="6" y="43"/>
                      <a:pt x="6" y="43"/>
                      <a:pt x="6" y="43"/>
                    </a:cubicBezTo>
                    <a:cubicBezTo>
                      <a:pt x="6" y="43"/>
                      <a:pt x="6" y="44"/>
                      <a:pt x="7" y="45"/>
                    </a:cubicBezTo>
                    <a:cubicBezTo>
                      <a:pt x="3" y="47"/>
                      <a:pt x="3" y="47"/>
                      <a:pt x="3" y="47"/>
                    </a:cubicBezTo>
                    <a:cubicBezTo>
                      <a:pt x="4" y="48"/>
                      <a:pt x="4" y="48"/>
                      <a:pt x="5" y="49"/>
                    </a:cubicBezTo>
                    <a:cubicBezTo>
                      <a:pt x="8" y="47"/>
                      <a:pt x="8" y="47"/>
                      <a:pt x="8" y="47"/>
                    </a:cubicBezTo>
                    <a:cubicBezTo>
                      <a:pt x="8" y="48"/>
                      <a:pt x="9" y="49"/>
                      <a:pt x="9" y="49"/>
                    </a:cubicBezTo>
                    <a:cubicBezTo>
                      <a:pt x="6" y="52"/>
                      <a:pt x="6" y="52"/>
                      <a:pt x="6" y="52"/>
                    </a:cubicBezTo>
                    <a:cubicBezTo>
                      <a:pt x="7" y="53"/>
                      <a:pt x="7" y="53"/>
                      <a:pt x="8" y="54"/>
                    </a:cubicBezTo>
                    <a:cubicBezTo>
                      <a:pt x="11" y="52"/>
                      <a:pt x="11" y="52"/>
                      <a:pt x="11" y="52"/>
                    </a:cubicBezTo>
                    <a:cubicBezTo>
                      <a:pt x="11" y="52"/>
                      <a:pt x="12" y="53"/>
                      <a:pt x="12" y="53"/>
                    </a:cubicBezTo>
                    <a:cubicBezTo>
                      <a:pt x="10" y="56"/>
                      <a:pt x="10" y="56"/>
                      <a:pt x="10" y="56"/>
                    </a:cubicBezTo>
                    <a:cubicBezTo>
                      <a:pt x="10" y="57"/>
                      <a:pt x="11" y="57"/>
                      <a:pt x="12" y="58"/>
                    </a:cubicBezTo>
                    <a:cubicBezTo>
                      <a:pt x="15" y="55"/>
                      <a:pt x="15" y="55"/>
                      <a:pt x="15" y="55"/>
                    </a:cubicBezTo>
                    <a:cubicBezTo>
                      <a:pt x="15" y="56"/>
                      <a:pt x="15" y="56"/>
                      <a:pt x="16" y="56"/>
                    </a:cubicBezTo>
                    <a:cubicBezTo>
                      <a:pt x="14" y="60"/>
                      <a:pt x="14" y="60"/>
                      <a:pt x="14" y="60"/>
                    </a:cubicBezTo>
                    <a:cubicBezTo>
                      <a:pt x="15" y="60"/>
                      <a:pt x="16" y="61"/>
                      <a:pt x="16" y="61"/>
                    </a:cubicBezTo>
                    <a:cubicBezTo>
                      <a:pt x="19" y="58"/>
                      <a:pt x="19" y="58"/>
                      <a:pt x="19" y="58"/>
                    </a:cubicBezTo>
                    <a:cubicBezTo>
                      <a:pt x="19" y="58"/>
                      <a:pt x="20" y="59"/>
                      <a:pt x="20" y="59"/>
                    </a:cubicBezTo>
                    <a:cubicBezTo>
                      <a:pt x="19" y="63"/>
                      <a:pt x="19" y="63"/>
                      <a:pt x="19" y="63"/>
                    </a:cubicBezTo>
                    <a:cubicBezTo>
                      <a:pt x="20" y="63"/>
                      <a:pt x="21" y="63"/>
                      <a:pt x="21" y="64"/>
                    </a:cubicBezTo>
                    <a:cubicBezTo>
                      <a:pt x="23" y="60"/>
                      <a:pt x="23" y="60"/>
                      <a:pt x="23" y="60"/>
                    </a:cubicBezTo>
                    <a:cubicBezTo>
                      <a:pt x="24" y="60"/>
                      <a:pt x="24" y="60"/>
                      <a:pt x="25" y="60"/>
                    </a:cubicBezTo>
                    <a:cubicBezTo>
                      <a:pt x="24" y="64"/>
                      <a:pt x="24" y="64"/>
                      <a:pt x="24" y="64"/>
                    </a:cubicBezTo>
                    <a:cubicBezTo>
                      <a:pt x="25" y="65"/>
                      <a:pt x="26" y="65"/>
                      <a:pt x="27" y="65"/>
                    </a:cubicBezTo>
                    <a:cubicBezTo>
                      <a:pt x="28" y="61"/>
                      <a:pt x="28" y="61"/>
                      <a:pt x="28" y="61"/>
                    </a:cubicBezTo>
                    <a:cubicBezTo>
                      <a:pt x="28" y="61"/>
                      <a:pt x="29" y="61"/>
                      <a:pt x="30" y="61"/>
                    </a:cubicBezTo>
                    <a:cubicBezTo>
                      <a:pt x="30" y="65"/>
                      <a:pt x="30" y="65"/>
                      <a:pt x="30" y="65"/>
                    </a:cubicBezTo>
                    <a:cubicBezTo>
                      <a:pt x="30" y="65"/>
                      <a:pt x="31" y="65"/>
                      <a:pt x="31" y="65"/>
                    </a:cubicBezTo>
                    <a:cubicBezTo>
                      <a:pt x="32" y="65"/>
                      <a:pt x="32" y="65"/>
                      <a:pt x="32" y="65"/>
                    </a:cubicBezTo>
                    <a:cubicBezTo>
                      <a:pt x="33" y="61"/>
                      <a:pt x="33" y="61"/>
                      <a:pt x="33" y="61"/>
                    </a:cubicBezTo>
                    <a:cubicBezTo>
                      <a:pt x="33" y="61"/>
                      <a:pt x="34" y="61"/>
                      <a:pt x="35" y="61"/>
                    </a:cubicBezTo>
                    <a:cubicBezTo>
                      <a:pt x="36" y="65"/>
                      <a:pt x="36" y="65"/>
                      <a:pt x="36" y="65"/>
                    </a:cubicBezTo>
                    <a:cubicBezTo>
                      <a:pt x="36" y="65"/>
                      <a:pt x="37" y="65"/>
                      <a:pt x="38" y="65"/>
                    </a:cubicBezTo>
                    <a:cubicBezTo>
                      <a:pt x="38" y="61"/>
                      <a:pt x="38" y="61"/>
                      <a:pt x="38" y="61"/>
                    </a:cubicBezTo>
                    <a:cubicBezTo>
                      <a:pt x="38" y="60"/>
                      <a:pt x="39" y="60"/>
                      <a:pt x="39" y="60"/>
                    </a:cubicBezTo>
                    <a:cubicBezTo>
                      <a:pt x="41" y="64"/>
                      <a:pt x="41" y="64"/>
                      <a:pt x="41" y="64"/>
                    </a:cubicBezTo>
                    <a:cubicBezTo>
                      <a:pt x="42" y="63"/>
                      <a:pt x="43" y="63"/>
                      <a:pt x="43" y="63"/>
                    </a:cubicBezTo>
                    <a:cubicBezTo>
                      <a:pt x="42" y="59"/>
                      <a:pt x="42" y="59"/>
                      <a:pt x="42" y="59"/>
                    </a:cubicBezTo>
                    <a:cubicBezTo>
                      <a:pt x="43" y="59"/>
                      <a:pt x="43" y="58"/>
                      <a:pt x="44" y="58"/>
                    </a:cubicBezTo>
                    <a:cubicBezTo>
                      <a:pt x="46" y="61"/>
                      <a:pt x="46" y="61"/>
                      <a:pt x="46" y="61"/>
                    </a:cubicBezTo>
                    <a:cubicBezTo>
                      <a:pt x="47" y="61"/>
                      <a:pt x="48" y="61"/>
                      <a:pt x="48" y="60"/>
                    </a:cubicBezTo>
                    <a:cubicBezTo>
                      <a:pt x="47" y="57"/>
                      <a:pt x="47" y="57"/>
                      <a:pt x="47" y="57"/>
                    </a:cubicBezTo>
                    <a:cubicBezTo>
                      <a:pt x="47" y="56"/>
                      <a:pt x="48" y="56"/>
                      <a:pt x="48" y="55"/>
                    </a:cubicBezTo>
                    <a:cubicBezTo>
                      <a:pt x="51" y="58"/>
                      <a:pt x="51" y="58"/>
                      <a:pt x="51" y="58"/>
                    </a:cubicBezTo>
                    <a:cubicBezTo>
                      <a:pt x="51" y="58"/>
                      <a:pt x="52" y="57"/>
                      <a:pt x="53" y="57"/>
                    </a:cubicBezTo>
                    <a:cubicBezTo>
                      <a:pt x="50" y="53"/>
                      <a:pt x="50" y="53"/>
                      <a:pt x="50" y="53"/>
                    </a:cubicBezTo>
                    <a:cubicBezTo>
                      <a:pt x="51" y="53"/>
                      <a:pt x="51" y="52"/>
                      <a:pt x="52" y="52"/>
                    </a:cubicBezTo>
                    <a:cubicBezTo>
                      <a:pt x="55" y="54"/>
                      <a:pt x="55" y="54"/>
                      <a:pt x="55" y="54"/>
                    </a:cubicBezTo>
                    <a:cubicBezTo>
                      <a:pt x="55" y="54"/>
                      <a:pt x="56" y="53"/>
                      <a:pt x="56" y="52"/>
                    </a:cubicBezTo>
                    <a:cubicBezTo>
                      <a:pt x="54" y="49"/>
                      <a:pt x="54" y="49"/>
                      <a:pt x="54" y="49"/>
                    </a:cubicBezTo>
                    <a:cubicBezTo>
                      <a:pt x="54" y="49"/>
                      <a:pt x="54" y="48"/>
                      <a:pt x="55" y="48"/>
                    </a:cubicBezTo>
                    <a:cubicBezTo>
                      <a:pt x="58" y="49"/>
                      <a:pt x="58" y="49"/>
                      <a:pt x="58" y="49"/>
                    </a:cubicBezTo>
                    <a:cubicBezTo>
                      <a:pt x="59" y="49"/>
                      <a:pt x="59" y="48"/>
                      <a:pt x="59" y="47"/>
                    </a:cubicBezTo>
                    <a:cubicBezTo>
                      <a:pt x="56" y="45"/>
                      <a:pt x="56" y="45"/>
                      <a:pt x="56" y="45"/>
                    </a:cubicBezTo>
                    <a:cubicBezTo>
                      <a:pt x="56" y="44"/>
                      <a:pt x="57" y="44"/>
                      <a:pt x="57" y="43"/>
                    </a:cubicBezTo>
                    <a:cubicBezTo>
                      <a:pt x="61" y="44"/>
                      <a:pt x="61" y="44"/>
                      <a:pt x="61" y="44"/>
                    </a:cubicBezTo>
                    <a:cubicBezTo>
                      <a:pt x="61" y="43"/>
                      <a:pt x="61" y="43"/>
                      <a:pt x="61" y="42"/>
                    </a:cubicBezTo>
                    <a:cubicBezTo>
                      <a:pt x="58" y="40"/>
                      <a:pt x="58" y="40"/>
                      <a:pt x="58" y="40"/>
                    </a:cubicBezTo>
                    <a:cubicBezTo>
                      <a:pt x="58" y="40"/>
                      <a:pt x="58" y="39"/>
                      <a:pt x="58" y="38"/>
                    </a:cubicBezTo>
                    <a:cubicBezTo>
                      <a:pt x="62" y="39"/>
                      <a:pt x="62" y="39"/>
                      <a:pt x="62" y="39"/>
                    </a:cubicBezTo>
                    <a:cubicBezTo>
                      <a:pt x="62" y="38"/>
                      <a:pt x="62" y="37"/>
                      <a:pt x="62" y="36"/>
                    </a:cubicBezTo>
                    <a:cubicBezTo>
                      <a:pt x="59" y="35"/>
                      <a:pt x="59" y="35"/>
                      <a:pt x="59" y="35"/>
                    </a:cubicBezTo>
                    <a:cubicBezTo>
                      <a:pt x="59" y="35"/>
                      <a:pt x="59" y="34"/>
                      <a:pt x="59" y="33"/>
                    </a:cubicBezTo>
                    <a:close/>
                    <a:moveTo>
                      <a:pt x="56" y="32"/>
                    </a:moveTo>
                    <a:cubicBezTo>
                      <a:pt x="36" y="32"/>
                      <a:pt x="36" y="32"/>
                      <a:pt x="36" y="32"/>
                    </a:cubicBezTo>
                    <a:cubicBezTo>
                      <a:pt x="36" y="32"/>
                      <a:pt x="36" y="31"/>
                      <a:pt x="36" y="31"/>
                    </a:cubicBezTo>
                    <a:cubicBezTo>
                      <a:pt x="53" y="20"/>
                      <a:pt x="53" y="20"/>
                      <a:pt x="53" y="20"/>
                    </a:cubicBezTo>
                    <a:cubicBezTo>
                      <a:pt x="55" y="24"/>
                      <a:pt x="56" y="28"/>
                      <a:pt x="56" y="32"/>
                    </a:cubicBezTo>
                    <a:close/>
                    <a:moveTo>
                      <a:pt x="31" y="35"/>
                    </a:moveTo>
                    <a:cubicBezTo>
                      <a:pt x="30" y="35"/>
                      <a:pt x="29" y="34"/>
                      <a:pt x="29" y="33"/>
                    </a:cubicBezTo>
                    <a:cubicBezTo>
                      <a:pt x="29" y="32"/>
                      <a:pt x="30" y="30"/>
                      <a:pt x="31" y="30"/>
                    </a:cubicBezTo>
                    <a:cubicBezTo>
                      <a:pt x="33" y="30"/>
                      <a:pt x="34" y="32"/>
                      <a:pt x="34" y="33"/>
                    </a:cubicBezTo>
                    <a:cubicBezTo>
                      <a:pt x="34" y="34"/>
                      <a:pt x="33" y="35"/>
                      <a:pt x="31" y="35"/>
                    </a:cubicBezTo>
                    <a:close/>
                    <a:moveTo>
                      <a:pt x="53" y="20"/>
                    </a:moveTo>
                    <a:cubicBezTo>
                      <a:pt x="35" y="30"/>
                      <a:pt x="35" y="30"/>
                      <a:pt x="35" y="30"/>
                    </a:cubicBezTo>
                    <a:cubicBezTo>
                      <a:pt x="35" y="30"/>
                      <a:pt x="35" y="29"/>
                      <a:pt x="34" y="29"/>
                    </a:cubicBezTo>
                    <a:cubicBezTo>
                      <a:pt x="44" y="11"/>
                      <a:pt x="44" y="11"/>
                      <a:pt x="44" y="11"/>
                    </a:cubicBezTo>
                    <a:cubicBezTo>
                      <a:pt x="48" y="13"/>
                      <a:pt x="51" y="16"/>
                      <a:pt x="53" y="20"/>
                    </a:cubicBezTo>
                    <a:close/>
                    <a:moveTo>
                      <a:pt x="44" y="10"/>
                    </a:moveTo>
                    <a:cubicBezTo>
                      <a:pt x="34" y="28"/>
                      <a:pt x="34" y="28"/>
                      <a:pt x="34" y="28"/>
                    </a:cubicBezTo>
                    <a:cubicBezTo>
                      <a:pt x="33" y="28"/>
                      <a:pt x="32" y="28"/>
                      <a:pt x="32" y="28"/>
                    </a:cubicBezTo>
                    <a:cubicBezTo>
                      <a:pt x="32" y="7"/>
                      <a:pt x="32" y="7"/>
                      <a:pt x="32" y="7"/>
                    </a:cubicBezTo>
                    <a:cubicBezTo>
                      <a:pt x="36" y="7"/>
                      <a:pt x="40" y="8"/>
                      <a:pt x="44" y="10"/>
                    </a:cubicBezTo>
                    <a:close/>
                    <a:moveTo>
                      <a:pt x="31" y="7"/>
                    </a:moveTo>
                    <a:cubicBezTo>
                      <a:pt x="31" y="28"/>
                      <a:pt x="31" y="28"/>
                      <a:pt x="31" y="28"/>
                    </a:cubicBezTo>
                    <a:cubicBezTo>
                      <a:pt x="31" y="28"/>
                      <a:pt x="30" y="28"/>
                      <a:pt x="29" y="28"/>
                    </a:cubicBezTo>
                    <a:cubicBezTo>
                      <a:pt x="19" y="10"/>
                      <a:pt x="19" y="10"/>
                      <a:pt x="19" y="10"/>
                    </a:cubicBezTo>
                    <a:cubicBezTo>
                      <a:pt x="23" y="8"/>
                      <a:pt x="27" y="7"/>
                      <a:pt x="31" y="7"/>
                    </a:cubicBezTo>
                    <a:close/>
                    <a:moveTo>
                      <a:pt x="19" y="11"/>
                    </a:moveTo>
                    <a:cubicBezTo>
                      <a:pt x="29" y="29"/>
                      <a:pt x="29" y="29"/>
                      <a:pt x="29" y="29"/>
                    </a:cubicBezTo>
                    <a:cubicBezTo>
                      <a:pt x="28" y="29"/>
                      <a:pt x="28" y="30"/>
                      <a:pt x="28" y="30"/>
                    </a:cubicBezTo>
                    <a:cubicBezTo>
                      <a:pt x="10" y="20"/>
                      <a:pt x="10" y="20"/>
                      <a:pt x="10" y="20"/>
                    </a:cubicBezTo>
                    <a:cubicBezTo>
                      <a:pt x="12" y="16"/>
                      <a:pt x="15" y="13"/>
                      <a:pt x="19" y="11"/>
                    </a:cubicBezTo>
                    <a:close/>
                    <a:moveTo>
                      <a:pt x="10" y="20"/>
                    </a:moveTo>
                    <a:cubicBezTo>
                      <a:pt x="27" y="31"/>
                      <a:pt x="27" y="31"/>
                      <a:pt x="27" y="31"/>
                    </a:cubicBezTo>
                    <a:cubicBezTo>
                      <a:pt x="27" y="31"/>
                      <a:pt x="27" y="32"/>
                      <a:pt x="27" y="32"/>
                    </a:cubicBezTo>
                    <a:cubicBezTo>
                      <a:pt x="7" y="32"/>
                      <a:pt x="7" y="32"/>
                      <a:pt x="7" y="32"/>
                    </a:cubicBezTo>
                    <a:cubicBezTo>
                      <a:pt x="7" y="28"/>
                      <a:pt x="8" y="24"/>
                      <a:pt x="10" y="20"/>
                    </a:cubicBezTo>
                    <a:close/>
                    <a:moveTo>
                      <a:pt x="7" y="33"/>
                    </a:moveTo>
                    <a:cubicBezTo>
                      <a:pt x="27" y="33"/>
                      <a:pt x="27" y="33"/>
                      <a:pt x="27" y="33"/>
                    </a:cubicBezTo>
                    <a:cubicBezTo>
                      <a:pt x="27" y="34"/>
                      <a:pt x="27" y="34"/>
                      <a:pt x="27" y="35"/>
                    </a:cubicBezTo>
                    <a:cubicBezTo>
                      <a:pt x="10" y="46"/>
                      <a:pt x="10" y="46"/>
                      <a:pt x="10" y="46"/>
                    </a:cubicBezTo>
                    <a:cubicBezTo>
                      <a:pt x="8" y="42"/>
                      <a:pt x="7" y="38"/>
                      <a:pt x="7" y="33"/>
                    </a:cubicBezTo>
                    <a:close/>
                    <a:moveTo>
                      <a:pt x="10" y="46"/>
                    </a:moveTo>
                    <a:cubicBezTo>
                      <a:pt x="28" y="36"/>
                      <a:pt x="28" y="36"/>
                      <a:pt x="28" y="36"/>
                    </a:cubicBezTo>
                    <a:cubicBezTo>
                      <a:pt x="28" y="36"/>
                      <a:pt x="28" y="37"/>
                      <a:pt x="29" y="37"/>
                    </a:cubicBezTo>
                    <a:cubicBezTo>
                      <a:pt x="19" y="55"/>
                      <a:pt x="19" y="55"/>
                      <a:pt x="19" y="55"/>
                    </a:cubicBezTo>
                    <a:cubicBezTo>
                      <a:pt x="15" y="53"/>
                      <a:pt x="12" y="50"/>
                      <a:pt x="10" y="46"/>
                    </a:cubicBezTo>
                    <a:close/>
                    <a:moveTo>
                      <a:pt x="19" y="56"/>
                    </a:moveTo>
                    <a:cubicBezTo>
                      <a:pt x="29" y="37"/>
                      <a:pt x="29" y="37"/>
                      <a:pt x="29" y="37"/>
                    </a:cubicBezTo>
                    <a:cubicBezTo>
                      <a:pt x="30" y="38"/>
                      <a:pt x="31" y="38"/>
                      <a:pt x="31" y="38"/>
                    </a:cubicBezTo>
                    <a:cubicBezTo>
                      <a:pt x="31" y="59"/>
                      <a:pt x="31" y="59"/>
                      <a:pt x="31" y="59"/>
                    </a:cubicBezTo>
                    <a:cubicBezTo>
                      <a:pt x="27" y="59"/>
                      <a:pt x="23" y="58"/>
                      <a:pt x="19" y="56"/>
                    </a:cubicBezTo>
                    <a:close/>
                    <a:moveTo>
                      <a:pt x="32" y="59"/>
                    </a:moveTo>
                    <a:cubicBezTo>
                      <a:pt x="32" y="38"/>
                      <a:pt x="32" y="38"/>
                      <a:pt x="32" y="38"/>
                    </a:cubicBezTo>
                    <a:cubicBezTo>
                      <a:pt x="32" y="38"/>
                      <a:pt x="33" y="38"/>
                      <a:pt x="34" y="37"/>
                    </a:cubicBezTo>
                    <a:cubicBezTo>
                      <a:pt x="44" y="56"/>
                      <a:pt x="44" y="56"/>
                      <a:pt x="44" y="56"/>
                    </a:cubicBezTo>
                    <a:cubicBezTo>
                      <a:pt x="40" y="58"/>
                      <a:pt x="36" y="59"/>
                      <a:pt x="32" y="59"/>
                    </a:cubicBezTo>
                    <a:close/>
                    <a:moveTo>
                      <a:pt x="44" y="55"/>
                    </a:moveTo>
                    <a:cubicBezTo>
                      <a:pt x="34" y="37"/>
                      <a:pt x="34" y="37"/>
                      <a:pt x="34" y="37"/>
                    </a:cubicBezTo>
                    <a:cubicBezTo>
                      <a:pt x="35" y="37"/>
                      <a:pt x="35" y="36"/>
                      <a:pt x="35" y="36"/>
                    </a:cubicBezTo>
                    <a:cubicBezTo>
                      <a:pt x="53" y="46"/>
                      <a:pt x="53" y="46"/>
                      <a:pt x="53" y="46"/>
                    </a:cubicBezTo>
                    <a:cubicBezTo>
                      <a:pt x="51" y="50"/>
                      <a:pt x="48" y="53"/>
                      <a:pt x="44" y="55"/>
                    </a:cubicBezTo>
                    <a:close/>
                    <a:moveTo>
                      <a:pt x="53" y="46"/>
                    </a:moveTo>
                    <a:cubicBezTo>
                      <a:pt x="36" y="35"/>
                      <a:pt x="36" y="35"/>
                      <a:pt x="36" y="35"/>
                    </a:cubicBezTo>
                    <a:cubicBezTo>
                      <a:pt x="36" y="34"/>
                      <a:pt x="36" y="34"/>
                      <a:pt x="36" y="33"/>
                    </a:cubicBezTo>
                    <a:cubicBezTo>
                      <a:pt x="56" y="33"/>
                      <a:pt x="56" y="33"/>
                      <a:pt x="56" y="33"/>
                    </a:cubicBezTo>
                    <a:cubicBezTo>
                      <a:pt x="56" y="38"/>
                      <a:pt x="55" y="42"/>
                      <a:pt x="53"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21" name="组合 1620"/>
            <p:cNvGrpSpPr/>
            <p:nvPr/>
          </p:nvGrpSpPr>
          <p:grpSpPr>
            <a:xfrm>
              <a:off x="827584" y="984393"/>
              <a:ext cx="2184453" cy="2184453"/>
              <a:chOff x="817563" y="2030413"/>
              <a:chExt cx="765175" cy="765175"/>
            </a:xfrm>
            <a:solidFill>
              <a:schemeClr val="bg1">
                <a:lumMod val="75000"/>
              </a:schemeClr>
            </a:solidFill>
          </p:grpSpPr>
          <p:grpSp>
            <p:nvGrpSpPr>
              <p:cNvPr id="1619" name="组合 1618"/>
              <p:cNvGrpSpPr/>
              <p:nvPr/>
            </p:nvGrpSpPr>
            <p:grpSpPr>
              <a:xfrm>
                <a:off x="1050925" y="2039938"/>
                <a:ext cx="495300" cy="269876"/>
                <a:chOff x="1050925" y="2039938"/>
                <a:chExt cx="495300" cy="269876"/>
              </a:xfrm>
              <a:grpFill/>
            </p:grpSpPr>
            <p:sp>
              <p:nvSpPr>
                <p:cNvPr id="1479" name="Freeform 68"/>
                <p:cNvSpPr>
                  <a:spLocks noEditPoints="1"/>
                </p:cNvSpPr>
                <p:nvPr/>
              </p:nvSpPr>
              <p:spPr bwMode="auto">
                <a:xfrm>
                  <a:off x="1208088" y="2168526"/>
                  <a:ext cx="179388" cy="82550"/>
                </a:xfrm>
                <a:custGeom>
                  <a:avLst/>
                  <a:gdLst>
                    <a:gd name="T0" fmla="*/ 154 w 169"/>
                    <a:gd name="T1" fmla="*/ 62 h 77"/>
                    <a:gd name="T2" fmla="*/ 156 w 169"/>
                    <a:gd name="T3" fmla="*/ 36 h 77"/>
                    <a:gd name="T4" fmla="*/ 151 w 169"/>
                    <a:gd name="T5" fmla="*/ 36 h 77"/>
                    <a:gd name="T6" fmla="*/ 116 w 169"/>
                    <a:gd name="T7" fmla="*/ 57 h 77"/>
                    <a:gd name="T8" fmla="*/ 115 w 169"/>
                    <a:gd name="T9" fmla="*/ 50 h 77"/>
                    <a:gd name="T10" fmla="*/ 98 w 169"/>
                    <a:gd name="T11" fmla="*/ 45 h 77"/>
                    <a:gd name="T12" fmla="*/ 81 w 169"/>
                    <a:gd name="T13" fmla="*/ 67 h 77"/>
                    <a:gd name="T14" fmla="*/ 84 w 169"/>
                    <a:gd name="T15" fmla="*/ 51 h 77"/>
                    <a:gd name="T16" fmla="*/ 107 w 169"/>
                    <a:gd name="T17" fmla="*/ 1 h 77"/>
                    <a:gd name="T18" fmla="*/ 84 w 169"/>
                    <a:gd name="T19" fmla="*/ 37 h 77"/>
                    <a:gd name="T20" fmla="*/ 33 w 169"/>
                    <a:gd name="T21" fmla="*/ 69 h 77"/>
                    <a:gd name="T22" fmla="*/ 36 w 169"/>
                    <a:gd name="T23" fmla="*/ 36 h 77"/>
                    <a:gd name="T24" fmla="*/ 25 w 169"/>
                    <a:gd name="T25" fmla="*/ 50 h 77"/>
                    <a:gd name="T26" fmla="*/ 1 w 169"/>
                    <a:gd name="T27" fmla="*/ 70 h 77"/>
                    <a:gd name="T28" fmla="*/ 4 w 169"/>
                    <a:gd name="T29" fmla="*/ 73 h 77"/>
                    <a:gd name="T30" fmla="*/ 11 w 169"/>
                    <a:gd name="T31" fmla="*/ 70 h 77"/>
                    <a:gd name="T32" fmla="*/ 22 w 169"/>
                    <a:gd name="T33" fmla="*/ 62 h 77"/>
                    <a:gd name="T34" fmla="*/ 48 w 169"/>
                    <a:gd name="T35" fmla="*/ 64 h 77"/>
                    <a:gd name="T36" fmla="*/ 61 w 169"/>
                    <a:gd name="T37" fmla="*/ 72 h 77"/>
                    <a:gd name="T38" fmla="*/ 75 w 169"/>
                    <a:gd name="T39" fmla="*/ 67 h 77"/>
                    <a:gd name="T40" fmla="*/ 121 w 169"/>
                    <a:gd name="T41" fmla="*/ 58 h 77"/>
                    <a:gd name="T42" fmla="*/ 128 w 169"/>
                    <a:gd name="T43" fmla="*/ 68 h 77"/>
                    <a:gd name="T44" fmla="*/ 148 w 169"/>
                    <a:gd name="T45" fmla="*/ 60 h 77"/>
                    <a:gd name="T46" fmla="*/ 163 w 169"/>
                    <a:gd name="T47" fmla="*/ 58 h 77"/>
                    <a:gd name="T48" fmla="*/ 101 w 169"/>
                    <a:gd name="T49" fmla="*/ 12 h 77"/>
                    <a:gd name="T50" fmla="*/ 73 w 169"/>
                    <a:gd name="T51" fmla="*/ 59 h 77"/>
                    <a:gd name="T52" fmla="*/ 59 w 169"/>
                    <a:gd name="T53" fmla="*/ 55 h 77"/>
                    <a:gd name="T54" fmla="*/ 74 w 169"/>
                    <a:gd name="T55" fmla="*/ 59 h 77"/>
                    <a:gd name="T56" fmla="*/ 100 w 169"/>
                    <a:gd name="T57" fmla="*/ 54 h 77"/>
                    <a:gd name="T58" fmla="*/ 103 w 169"/>
                    <a:gd name="T59" fmla="*/ 58 h 77"/>
                    <a:gd name="T60" fmla="*/ 100 w 169"/>
                    <a:gd name="T61" fmla="*/ 54 h 77"/>
                    <a:gd name="T62" fmla="*/ 130 w 169"/>
                    <a:gd name="T63" fmla="*/ 64 h 77"/>
                    <a:gd name="T64" fmla="*/ 149 w 169"/>
                    <a:gd name="T65" fmla="*/ 38 h 77"/>
                    <a:gd name="T66" fmla="*/ 137 w 169"/>
                    <a:gd name="T67"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77">
                      <a:moveTo>
                        <a:pt x="163" y="58"/>
                      </a:moveTo>
                      <a:cubicBezTo>
                        <a:pt x="161" y="59"/>
                        <a:pt x="157" y="63"/>
                        <a:pt x="154" y="62"/>
                      </a:cubicBezTo>
                      <a:cubicBezTo>
                        <a:pt x="151" y="61"/>
                        <a:pt x="152" y="56"/>
                        <a:pt x="152" y="54"/>
                      </a:cubicBezTo>
                      <a:cubicBezTo>
                        <a:pt x="151" y="48"/>
                        <a:pt x="153" y="41"/>
                        <a:pt x="156" y="36"/>
                      </a:cubicBezTo>
                      <a:cubicBezTo>
                        <a:pt x="158" y="33"/>
                        <a:pt x="154" y="31"/>
                        <a:pt x="153" y="33"/>
                      </a:cubicBezTo>
                      <a:cubicBezTo>
                        <a:pt x="152" y="34"/>
                        <a:pt x="152" y="35"/>
                        <a:pt x="151" y="36"/>
                      </a:cubicBezTo>
                      <a:cubicBezTo>
                        <a:pt x="151" y="35"/>
                        <a:pt x="151" y="34"/>
                        <a:pt x="150" y="34"/>
                      </a:cubicBezTo>
                      <a:cubicBezTo>
                        <a:pt x="132" y="26"/>
                        <a:pt x="125" y="46"/>
                        <a:pt x="116" y="57"/>
                      </a:cubicBezTo>
                      <a:cubicBezTo>
                        <a:pt x="113" y="61"/>
                        <a:pt x="108" y="63"/>
                        <a:pt x="104" y="63"/>
                      </a:cubicBezTo>
                      <a:cubicBezTo>
                        <a:pt x="109" y="58"/>
                        <a:pt x="113" y="53"/>
                        <a:pt x="115" y="50"/>
                      </a:cubicBezTo>
                      <a:cubicBezTo>
                        <a:pt x="118" y="45"/>
                        <a:pt x="120" y="36"/>
                        <a:pt x="113" y="33"/>
                      </a:cubicBezTo>
                      <a:cubicBezTo>
                        <a:pt x="106" y="30"/>
                        <a:pt x="100" y="41"/>
                        <a:pt x="98" y="45"/>
                      </a:cubicBezTo>
                      <a:cubicBezTo>
                        <a:pt x="95" y="51"/>
                        <a:pt x="93" y="59"/>
                        <a:pt x="97" y="64"/>
                      </a:cubicBezTo>
                      <a:cubicBezTo>
                        <a:pt x="92" y="68"/>
                        <a:pt x="85" y="71"/>
                        <a:pt x="81" y="67"/>
                      </a:cubicBezTo>
                      <a:cubicBezTo>
                        <a:pt x="78" y="66"/>
                        <a:pt x="78" y="63"/>
                        <a:pt x="78" y="61"/>
                      </a:cubicBezTo>
                      <a:cubicBezTo>
                        <a:pt x="81" y="57"/>
                        <a:pt x="83" y="54"/>
                        <a:pt x="84" y="51"/>
                      </a:cubicBezTo>
                      <a:cubicBezTo>
                        <a:pt x="94" y="36"/>
                        <a:pt x="102" y="20"/>
                        <a:pt x="110" y="4"/>
                      </a:cubicBezTo>
                      <a:cubicBezTo>
                        <a:pt x="111" y="2"/>
                        <a:pt x="109" y="0"/>
                        <a:pt x="107" y="1"/>
                      </a:cubicBezTo>
                      <a:cubicBezTo>
                        <a:pt x="95" y="8"/>
                        <a:pt x="91" y="23"/>
                        <a:pt x="85" y="34"/>
                      </a:cubicBezTo>
                      <a:cubicBezTo>
                        <a:pt x="85" y="35"/>
                        <a:pt x="84" y="36"/>
                        <a:pt x="84" y="37"/>
                      </a:cubicBezTo>
                      <a:cubicBezTo>
                        <a:pt x="74" y="36"/>
                        <a:pt x="66" y="39"/>
                        <a:pt x="58" y="46"/>
                      </a:cubicBezTo>
                      <a:cubicBezTo>
                        <a:pt x="50" y="53"/>
                        <a:pt x="45" y="66"/>
                        <a:pt x="33" y="69"/>
                      </a:cubicBezTo>
                      <a:cubicBezTo>
                        <a:pt x="25" y="72"/>
                        <a:pt x="27" y="60"/>
                        <a:pt x="30" y="50"/>
                      </a:cubicBezTo>
                      <a:cubicBezTo>
                        <a:pt x="33" y="45"/>
                        <a:pt x="34" y="40"/>
                        <a:pt x="36" y="36"/>
                      </a:cubicBezTo>
                      <a:cubicBezTo>
                        <a:pt x="37" y="33"/>
                        <a:pt x="34" y="32"/>
                        <a:pt x="32" y="34"/>
                      </a:cubicBezTo>
                      <a:cubicBezTo>
                        <a:pt x="30" y="39"/>
                        <a:pt x="27" y="44"/>
                        <a:pt x="25" y="50"/>
                      </a:cubicBezTo>
                      <a:cubicBezTo>
                        <a:pt x="23" y="54"/>
                        <a:pt x="20" y="59"/>
                        <a:pt x="16" y="63"/>
                      </a:cubicBezTo>
                      <a:cubicBezTo>
                        <a:pt x="11" y="66"/>
                        <a:pt x="5" y="66"/>
                        <a:pt x="1" y="70"/>
                      </a:cubicBezTo>
                      <a:cubicBezTo>
                        <a:pt x="0" y="71"/>
                        <a:pt x="1" y="73"/>
                        <a:pt x="2" y="73"/>
                      </a:cubicBezTo>
                      <a:cubicBezTo>
                        <a:pt x="3" y="73"/>
                        <a:pt x="3" y="73"/>
                        <a:pt x="4" y="73"/>
                      </a:cubicBezTo>
                      <a:cubicBezTo>
                        <a:pt x="5" y="73"/>
                        <a:pt x="6" y="73"/>
                        <a:pt x="6" y="72"/>
                      </a:cubicBezTo>
                      <a:cubicBezTo>
                        <a:pt x="8" y="71"/>
                        <a:pt x="10" y="71"/>
                        <a:pt x="11" y="70"/>
                      </a:cubicBezTo>
                      <a:cubicBezTo>
                        <a:pt x="15" y="69"/>
                        <a:pt x="19" y="66"/>
                        <a:pt x="22" y="63"/>
                      </a:cubicBezTo>
                      <a:cubicBezTo>
                        <a:pt x="22" y="63"/>
                        <a:pt x="22" y="62"/>
                        <a:pt x="22" y="62"/>
                      </a:cubicBezTo>
                      <a:cubicBezTo>
                        <a:pt x="22" y="66"/>
                        <a:pt x="23" y="70"/>
                        <a:pt x="26" y="73"/>
                      </a:cubicBezTo>
                      <a:cubicBezTo>
                        <a:pt x="34" y="77"/>
                        <a:pt x="43" y="69"/>
                        <a:pt x="48" y="64"/>
                      </a:cubicBezTo>
                      <a:cubicBezTo>
                        <a:pt x="50" y="62"/>
                        <a:pt x="52" y="60"/>
                        <a:pt x="53" y="58"/>
                      </a:cubicBezTo>
                      <a:cubicBezTo>
                        <a:pt x="51" y="65"/>
                        <a:pt x="52" y="72"/>
                        <a:pt x="61" y="72"/>
                      </a:cubicBezTo>
                      <a:cubicBezTo>
                        <a:pt x="66" y="72"/>
                        <a:pt x="70" y="69"/>
                        <a:pt x="74" y="65"/>
                      </a:cubicBezTo>
                      <a:cubicBezTo>
                        <a:pt x="74" y="66"/>
                        <a:pt x="74" y="66"/>
                        <a:pt x="75" y="67"/>
                      </a:cubicBezTo>
                      <a:cubicBezTo>
                        <a:pt x="80" y="77"/>
                        <a:pt x="91" y="74"/>
                        <a:pt x="100" y="67"/>
                      </a:cubicBezTo>
                      <a:cubicBezTo>
                        <a:pt x="107" y="71"/>
                        <a:pt x="117" y="63"/>
                        <a:pt x="121" y="58"/>
                      </a:cubicBezTo>
                      <a:cubicBezTo>
                        <a:pt x="121" y="57"/>
                        <a:pt x="122" y="56"/>
                        <a:pt x="123" y="55"/>
                      </a:cubicBezTo>
                      <a:cubicBezTo>
                        <a:pt x="121" y="61"/>
                        <a:pt x="122" y="66"/>
                        <a:pt x="128" y="68"/>
                      </a:cubicBezTo>
                      <a:cubicBezTo>
                        <a:pt x="137" y="71"/>
                        <a:pt x="143" y="63"/>
                        <a:pt x="147" y="54"/>
                      </a:cubicBezTo>
                      <a:cubicBezTo>
                        <a:pt x="147" y="56"/>
                        <a:pt x="147" y="58"/>
                        <a:pt x="148" y="60"/>
                      </a:cubicBezTo>
                      <a:cubicBezTo>
                        <a:pt x="150" y="70"/>
                        <a:pt x="161" y="65"/>
                        <a:pt x="166" y="61"/>
                      </a:cubicBezTo>
                      <a:cubicBezTo>
                        <a:pt x="169" y="59"/>
                        <a:pt x="165" y="56"/>
                        <a:pt x="163" y="58"/>
                      </a:cubicBezTo>
                      <a:close/>
                      <a:moveTo>
                        <a:pt x="91" y="32"/>
                      </a:moveTo>
                      <a:cubicBezTo>
                        <a:pt x="94" y="26"/>
                        <a:pt x="97" y="18"/>
                        <a:pt x="101" y="12"/>
                      </a:cubicBezTo>
                      <a:cubicBezTo>
                        <a:pt x="98" y="19"/>
                        <a:pt x="94" y="26"/>
                        <a:pt x="91" y="32"/>
                      </a:cubicBezTo>
                      <a:close/>
                      <a:moveTo>
                        <a:pt x="73" y="59"/>
                      </a:moveTo>
                      <a:cubicBezTo>
                        <a:pt x="70" y="62"/>
                        <a:pt x="67" y="66"/>
                        <a:pt x="63" y="67"/>
                      </a:cubicBezTo>
                      <a:cubicBezTo>
                        <a:pt x="54" y="71"/>
                        <a:pt x="57" y="59"/>
                        <a:pt x="59" y="55"/>
                      </a:cubicBezTo>
                      <a:cubicBezTo>
                        <a:pt x="63" y="46"/>
                        <a:pt x="72" y="42"/>
                        <a:pt x="81" y="41"/>
                      </a:cubicBezTo>
                      <a:cubicBezTo>
                        <a:pt x="78" y="47"/>
                        <a:pt x="75" y="53"/>
                        <a:pt x="74" y="59"/>
                      </a:cubicBezTo>
                      <a:cubicBezTo>
                        <a:pt x="74" y="59"/>
                        <a:pt x="73" y="59"/>
                        <a:pt x="73" y="59"/>
                      </a:cubicBezTo>
                      <a:close/>
                      <a:moveTo>
                        <a:pt x="100" y="54"/>
                      </a:moveTo>
                      <a:cubicBezTo>
                        <a:pt x="100" y="51"/>
                        <a:pt x="108" y="32"/>
                        <a:pt x="113" y="38"/>
                      </a:cubicBezTo>
                      <a:cubicBezTo>
                        <a:pt x="117" y="44"/>
                        <a:pt x="107" y="55"/>
                        <a:pt x="103" y="58"/>
                      </a:cubicBezTo>
                      <a:cubicBezTo>
                        <a:pt x="102" y="59"/>
                        <a:pt x="102" y="60"/>
                        <a:pt x="101" y="61"/>
                      </a:cubicBezTo>
                      <a:cubicBezTo>
                        <a:pt x="99" y="59"/>
                        <a:pt x="99" y="57"/>
                        <a:pt x="100" y="54"/>
                      </a:cubicBezTo>
                      <a:close/>
                      <a:moveTo>
                        <a:pt x="137" y="60"/>
                      </a:moveTo>
                      <a:cubicBezTo>
                        <a:pt x="136" y="63"/>
                        <a:pt x="133" y="65"/>
                        <a:pt x="130" y="64"/>
                      </a:cubicBezTo>
                      <a:cubicBezTo>
                        <a:pt x="124" y="63"/>
                        <a:pt x="127" y="54"/>
                        <a:pt x="129" y="51"/>
                      </a:cubicBezTo>
                      <a:cubicBezTo>
                        <a:pt x="133" y="43"/>
                        <a:pt x="139" y="37"/>
                        <a:pt x="149" y="38"/>
                      </a:cubicBezTo>
                      <a:cubicBezTo>
                        <a:pt x="149" y="38"/>
                        <a:pt x="150" y="38"/>
                        <a:pt x="150" y="37"/>
                      </a:cubicBezTo>
                      <a:cubicBezTo>
                        <a:pt x="146" y="45"/>
                        <a:pt x="143" y="54"/>
                        <a:pt x="13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0" name="Freeform 69"/>
                <p:cNvSpPr/>
                <p:nvPr/>
              </p:nvSpPr>
              <p:spPr bwMode="auto">
                <a:xfrm>
                  <a:off x="1247775" y="2190751"/>
                  <a:ext cx="6350" cy="6350"/>
                </a:xfrm>
                <a:custGeom>
                  <a:avLst/>
                  <a:gdLst>
                    <a:gd name="T0" fmla="*/ 2 w 6"/>
                    <a:gd name="T1" fmla="*/ 5 h 6"/>
                    <a:gd name="T2" fmla="*/ 5 w 6"/>
                    <a:gd name="T3" fmla="*/ 4 h 6"/>
                    <a:gd name="T4" fmla="*/ 6 w 6"/>
                    <a:gd name="T5" fmla="*/ 2 h 6"/>
                    <a:gd name="T6" fmla="*/ 3 w 6"/>
                    <a:gd name="T7" fmla="*/ 0 h 6"/>
                    <a:gd name="T8" fmla="*/ 1 w 6"/>
                    <a:gd name="T9" fmla="*/ 2 h 6"/>
                    <a:gd name="T10" fmla="*/ 2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2" y="5"/>
                      </a:moveTo>
                      <a:cubicBezTo>
                        <a:pt x="3" y="6"/>
                        <a:pt x="4" y="5"/>
                        <a:pt x="5" y="4"/>
                      </a:cubicBezTo>
                      <a:cubicBezTo>
                        <a:pt x="5" y="4"/>
                        <a:pt x="6" y="3"/>
                        <a:pt x="6" y="2"/>
                      </a:cubicBezTo>
                      <a:cubicBezTo>
                        <a:pt x="5" y="1"/>
                        <a:pt x="4" y="0"/>
                        <a:pt x="3" y="0"/>
                      </a:cubicBezTo>
                      <a:cubicBezTo>
                        <a:pt x="2" y="1"/>
                        <a:pt x="1" y="1"/>
                        <a:pt x="1"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1" name="Freeform 70"/>
                <p:cNvSpPr/>
                <p:nvPr/>
              </p:nvSpPr>
              <p:spPr bwMode="auto">
                <a:xfrm>
                  <a:off x="1154113" y="2085976"/>
                  <a:ext cx="123825" cy="92075"/>
                </a:xfrm>
                <a:custGeom>
                  <a:avLst/>
                  <a:gdLst>
                    <a:gd name="T0" fmla="*/ 0 w 116"/>
                    <a:gd name="T1" fmla="*/ 1 h 87"/>
                    <a:gd name="T2" fmla="*/ 2 w 116"/>
                    <a:gd name="T3" fmla="*/ 40 h 87"/>
                    <a:gd name="T4" fmla="*/ 4 w 116"/>
                    <a:gd name="T5" fmla="*/ 85 h 87"/>
                    <a:gd name="T6" fmla="*/ 5 w 116"/>
                    <a:gd name="T7" fmla="*/ 86 h 87"/>
                    <a:gd name="T8" fmla="*/ 63 w 116"/>
                    <a:gd name="T9" fmla="*/ 82 h 87"/>
                    <a:gd name="T10" fmla="*/ 116 w 116"/>
                    <a:gd name="T11" fmla="*/ 78 h 87"/>
                    <a:gd name="T12" fmla="*/ 116 w 116"/>
                    <a:gd name="T13" fmla="*/ 77 h 87"/>
                    <a:gd name="T14" fmla="*/ 115 w 116"/>
                    <a:gd name="T15" fmla="*/ 75 h 87"/>
                    <a:gd name="T16" fmla="*/ 114 w 116"/>
                    <a:gd name="T17" fmla="*/ 76 h 87"/>
                    <a:gd name="T18" fmla="*/ 91 w 116"/>
                    <a:gd name="T19" fmla="*/ 80 h 87"/>
                    <a:gd name="T20" fmla="*/ 67 w 116"/>
                    <a:gd name="T21" fmla="*/ 81 h 87"/>
                    <a:gd name="T22" fmla="*/ 16 w 116"/>
                    <a:gd name="T23" fmla="*/ 85 h 87"/>
                    <a:gd name="T24" fmla="*/ 5 w 116"/>
                    <a:gd name="T25" fmla="*/ 82 h 87"/>
                    <a:gd name="T26" fmla="*/ 5 w 116"/>
                    <a:gd name="T27" fmla="*/ 71 h 87"/>
                    <a:gd name="T28" fmla="*/ 4 w 116"/>
                    <a:gd name="T29" fmla="*/ 47 h 87"/>
                    <a:gd name="T30" fmla="*/ 2 w 116"/>
                    <a:gd name="T31" fmla="*/ 1 h 87"/>
                    <a:gd name="T32" fmla="*/ 0 w 116"/>
                    <a:gd name="T3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87">
                      <a:moveTo>
                        <a:pt x="0" y="1"/>
                      </a:moveTo>
                      <a:cubicBezTo>
                        <a:pt x="0" y="14"/>
                        <a:pt x="1" y="27"/>
                        <a:pt x="2" y="40"/>
                      </a:cubicBezTo>
                      <a:cubicBezTo>
                        <a:pt x="4" y="55"/>
                        <a:pt x="3" y="70"/>
                        <a:pt x="4" y="85"/>
                      </a:cubicBezTo>
                      <a:cubicBezTo>
                        <a:pt x="4" y="86"/>
                        <a:pt x="4" y="86"/>
                        <a:pt x="5" y="86"/>
                      </a:cubicBezTo>
                      <a:cubicBezTo>
                        <a:pt x="24" y="87"/>
                        <a:pt x="44" y="83"/>
                        <a:pt x="63" y="82"/>
                      </a:cubicBezTo>
                      <a:cubicBezTo>
                        <a:pt x="81" y="82"/>
                        <a:pt x="98" y="81"/>
                        <a:pt x="116" y="78"/>
                      </a:cubicBezTo>
                      <a:cubicBezTo>
                        <a:pt x="116" y="78"/>
                        <a:pt x="116" y="77"/>
                        <a:pt x="116" y="77"/>
                      </a:cubicBezTo>
                      <a:cubicBezTo>
                        <a:pt x="116" y="76"/>
                        <a:pt x="115" y="76"/>
                        <a:pt x="115" y="75"/>
                      </a:cubicBezTo>
                      <a:cubicBezTo>
                        <a:pt x="114" y="74"/>
                        <a:pt x="113" y="75"/>
                        <a:pt x="114" y="76"/>
                      </a:cubicBezTo>
                      <a:cubicBezTo>
                        <a:pt x="114" y="77"/>
                        <a:pt x="94" y="80"/>
                        <a:pt x="91" y="80"/>
                      </a:cubicBezTo>
                      <a:cubicBezTo>
                        <a:pt x="83" y="80"/>
                        <a:pt x="75" y="81"/>
                        <a:pt x="67" y="81"/>
                      </a:cubicBezTo>
                      <a:cubicBezTo>
                        <a:pt x="49" y="82"/>
                        <a:pt x="33" y="84"/>
                        <a:pt x="16" y="85"/>
                      </a:cubicBezTo>
                      <a:cubicBezTo>
                        <a:pt x="13" y="85"/>
                        <a:pt x="5" y="86"/>
                        <a:pt x="5" y="82"/>
                      </a:cubicBezTo>
                      <a:cubicBezTo>
                        <a:pt x="5" y="78"/>
                        <a:pt x="5" y="75"/>
                        <a:pt x="5" y="71"/>
                      </a:cubicBezTo>
                      <a:cubicBezTo>
                        <a:pt x="5" y="63"/>
                        <a:pt x="4" y="55"/>
                        <a:pt x="4" y="47"/>
                      </a:cubicBezTo>
                      <a:cubicBezTo>
                        <a:pt x="4" y="31"/>
                        <a:pt x="1" y="16"/>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2" name="Freeform 71"/>
                <p:cNvSpPr/>
                <p:nvPr/>
              </p:nvSpPr>
              <p:spPr bwMode="auto">
                <a:xfrm>
                  <a:off x="1168400" y="2144713"/>
                  <a:ext cx="19050" cy="31750"/>
                </a:xfrm>
                <a:custGeom>
                  <a:avLst/>
                  <a:gdLst>
                    <a:gd name="T0" fmla="*/ 4 w 18"/>
                    <a:gd name="T1" fmla="*/ 29 h 30"/>
                    <a:gd name="T2" fmla="*/ 3 w 18"/>
                    <a:gd name="T3" fmla="*/ 12 h 30"/>
                    <a:gd name="T4" fmla="*/ 3 w 18"/>
                    <a:gd name="T5" fmla="*/ 5 h 30"/>
                    <a:gd name="T6" fmla="*/ 6 w 18"/>
                    <a:gd name="T7" fmla="*/ 2 h 30"/>
                    <a:gd name="T8" fmla="*/ 13 w 18"/>
                    <a:gd name="T9" fmla="*/ 3 h 30"/>
                    <a:gd name="T10" fmla="*/ 14 w 18"/>
                    <a:gd name="T11" fmla="*/ 9 h 30"/>
                    <a:gd name="T12" fmla="*/ 16 w 18"/>
                    <a:gd name="T13" fmla="*/ 29 h 30"/>
                    <a:gd name="T14" fmla="*/ 17 w 18"/>
                    <a:gd name="T15" fmla="*/ 29 h 30"/>
                    <a:gd name="T16" fmla="*/ 15 w 18"/>
                    <a:gd name="T17" fmla="*/ 1 h 30"/>
                    <a:gd name="T18" fmla="*/ 14 w 18"/>
                    <a:gd name="T19" fmla="*/ 0 h 30"/>
                    <a:gd name="T20" fmla="*/ 2 w 18"/>
                    <a:gd name="T21" fmla="*/ 0 h 30"/>
                    <a:gd name="T22" fmla="*/ 1 w 18"/>
                    <a:gd name="T23" fmla="*/ 1 h 30"/>
                    <a:gd name="T24" fmla="*/ 3 w 18"/>
                    <a:gd name="T25" fmla="*/ 29 h 30"/>
                    <a:gd name="T26" fmla="*/ 4 w 18"/>
                    <a:gd name="T2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4" y="29"/>
                      </a:moveTo>
                      <a:cubicBezTo>
                        <a:pt x="3" y="24"/>
                        <a:pt x="3" y="18"/>
                        <a:pt x="3" y="12"/>
                      </a:cubicBezTo>
                      <a:cubicBezTo>
                        <a:pt x="3" y="10"/>
                        <a:pt x="3" y="7"/>
                        <a:pt x="3" y="5"/>
                      </a:cubicBezTo>
                      <a:cubicBezTo>
                        <a:pt x="3" y="2"/>
                        <a:pt x="3" y="2"/>
                        <a:pt x="6" y="2"/>
                      </a:cubicBezTo>
                      <a:cubicBezTo>
                        <a:pt x="7" y="2"/>
                        <a:pt x="13" y="1"/>
                        <a:pt x="13" y="3"/>
                      </a:cubicBezTo>
                      <a:cubicBezTo>
                        <a:pt x="13" y="5"/>
                        <a:pt x="13" y="7"/>
                        <a:pt x="14" y="9"/>
                      </a:cubicBezTo>
                      <a:cubicBezTo>
                        <a:pt x="15" y="16"/>
                        <a:pt x="16" y="22"/>
                        <a:pt x="16" y="29"/>
                      </a:cubicBezTo>
                      <a:cubicBezTo>
                        <a:pt x="16" y="29"/>
                        <a:pt x="17" y="29"/>
                        <a:pt x="17" y="29"/>
                      </a:cubicBezTo>
                      <a:cubicBezTo>
                        <a:pt x="18" y="19"/>
                        <a:pt x="15" y="10"/>
                        <a:pt x="15" y="1"/>
                      </a:cubicBezTo>
                      <a:cubicBezTo>
                        <a:pt x="15" y="1"/>
                        <a:pt x="14" y="0"/>
                        <a:pt x="14" y="0"/>
                      </a:cubicBezTo>
                      <a:cubicBezTo>
                        <a:pt x="10" y="0"/>
                        <a:pt x="6" y="0"/>
                        <a:pt x="2" y="0"/>
                      </a:cubicBezTo>
                      <a:cubicBezTo>
                        <a:pt x="1" y="0"/>
                        <a:pt x="1" y="1"/>
                        <a:pt x="1" y="1"/>
                      </a:cubicBezTo>
                      <a:cubicBezTo>
                        <a:pt x="3" y="11"/>
                        <a:pt x="0" y="20"/>
                        <a:pt x="3" y="29"/>
                      </a:cubicBezTo>
                      <a:cubicBezTo>
                        <a:pt x="3" y="30"/>
                        <a:pt x="5" y="30"/>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3" name="Freeform 72"/>
                <p:cNvSpPr/>
                <p:nvPr/>
              </p:nvSpPr>
              <p:spPr bwMode="auto">
                <a:xfrm>
                  <a:off x="1168400" y="2144713"/>
                  <a:ext cx="15875" cy="31750"/>
                </a:xfrm>
                <a:custGeom>
                  <a:avLst/>
                  <a:gdLst>
                    <a:gd name="T0" fmla="*/ 5 w 15"/>
                    <a:gd name="T1" fmla="*/ 1 h 29"/>
                    <a:gd name="T2" fmla="*/ 1 w 15"/>
                    <a:gd name="T3" fmla="*/ 6 h 29"/>
                    <a:gd name="T4" fmla="*/ 6 w 15"/>
                    <a:gd name="T5" fmla="*/ 3 h 29"/>
                    <a:gd name="T6" fmla="*/ 2 w 15"/>
                    <a:gd name="T7" fmla="*/ 8 h 29"/>
                    <a:gd name="T8" fmla="*/ 9 w 15"/>
                    <a:gd name="T9" fmla="*/ 4 h 29"/>
                    <a:gd name="T10" fmla="*/ 2 w 15"/>
                    <a:gd name="T11" fmla="*/ 11 h 29"/>
                    <a:gd name="T12" fmla="*/ 11 w 15"/>
                    <a:gd name="T13" fmla="*/ 2 h 29"/>
                    <a:gd name="T14" fmla="*/ 2 w 15"/>
                    <a:gd name="T15" fmla="*/ 13 h 29"/>
                    <a:gd name="T16" fmla="*/ 10 w 15"/>
                    <a:gd name="T17" fmla="*/ 6 h 29"/>
                    <a:gd name="T18" fmla="*/ 2 w 15"/>
                    <a:gd name="T19" fmla="*/ 16 h 29"/>
                    <a:gd name="T20" fmla="*/ 10 w 15"/>
                    <a:gd name="T21" fmla="*/ 8 h 29"/>
                    <a:gd name="T22" fmla="*/ 2 w 15"/>
                    <a:gd name="T23" fmla="*/ 19 h 29"/>
                    <a:gd name="T24" fmla="*/ 11 w 15"/>
                    <a:gd name="T25" fmla="*/ 11 h 29"/>
                    <a:gd name="T26" fmla="*/ 3 w 15"/>
                    <a:gd name="T27" fmla="*/ 22 h 29"/>
                    <a:gd name="T28" fmla="*/ 12 w 15"/>
                    <a:gd name="T29" fmla="*/ 12 h 29"/>
                    <a:gd name="T30" fmla="*/ 2 w 15"/>
                    <a:gd name="T31" fmla="*/ 26 h 29"/>
                    <a:gd name="T32" fmla="*/ 12 w 15"/>
                    <a:gd name="T33" fmla="*/ 13 h 29"/>
                    <a:gd name="T34" fmla="*/ 6 w 15"/>
                    <a:gd name="T35" fmla="*/ 23 h 29"/>
                    <a:gd name="T36" fmla="*/ 14 w 15"/>
                    <a:gd name="T37" fmla="*/ 14 h 29"/>
                    <a:gd name="T38" fmla="*/ 6 w 15"/>
                    <a:gd name="T39" fmla="*/ 26 h 29"/>
                    <a:gd name="T40" fmla="*/ 13 w 15"/>
                    <a:gd name="T41" fmla="*/ 18 h 29"/>
                    <a:gd name="T42" fmla="*/ 7 w 15"/>
                    <a:gd name="T43" fmla="*/ 26 h 29"/>
                    <a:gd name="T44" fmla="*/ 13 w 15"/>
                    <a:gd name="T45" fmla="*/ 20 h 29"/>
                    <a:gd name="T46" fmla="*/ 9 w 15"/>
                    <a:gd name="T47" fmla="*/ 27 h 29"/>
                    <a:gd name="T48" fmla="*/ 14 w 15"/>
                    <a:gd name="T49" fmla="*/ 22 h 29"/>
                    <a:gd name="T50" fmla="*/ 10 w 15"/>
                    <a:gd name="T51" fmla="*/ 26 h 29"/>
                    <a:gd name="T52" fmla="*/ 13 w 15"/>
                    <a:gd name="T53" fmla="*/ 26 h 29"/>
                    <a:gd name="T54" fmla="*/ 14 w 15"/>
                    <a:gd name="T55" fmla="*/ 23 h 29"/>
                    <a:gd name="T56" fmla="*/ 10 w 15"/>
                    <a:gd name="T57" fmla="*/ 26 h 29"/>
                    <a:gd name="T58" fmla="*/ 14 w 15"/>
                    <a:gd name="T59" fmla="*/ 22 h 29"/>
                    <a:gd name="T60" fmla="*/ 9 w 15"/>
                    <a:gd name="T61" fmla="*/ 27 h 29"/>
                    <a:gd name="T62" fmla="*/ 14 w 15"/>
                    <a:gd name="T63" fmla="*/ 20 h 29"/>
                    <a:gd name="T64" fmla="*/ 7 w 15"/>
                    <a:gd name="T65" fmla="*/ 26 h 29"/>
                    <a:gd name="T66" fmla="*/ 13 w 15"/>
                    <a:gd name="T67" fmla="*/ 18 h 29"/>
                    <a:gd name="T68" fmla="*/ 6 w 15"/>
                    <a:gd name="T69" fmla="*/ 26 h 29"/>
                    <a:gd name="T70" fmla="*/ 14 w 15"/>
                    <a:gd name="T71" fmla="*/ 14 h 29"/>
                    <a:gd name="T72" fmla="*/ 6 w 15"/>
                    <a:gd name="T73" fmla="*/ 23 h 29"/>
                    <a:gd name="T74" fmla="*/ 12 w 15"/>
                    <a:gd name="T75" fmla="*/ 13 h 29"/>
                    <a:gd name="T76" fmla="*/ 2 w 15"/>
                    <a:gd name="T77" fmla="*/ 26 h 29"/>
                    <a:gd name="T78" fmla="*/ 12 w 15"/>
                    <a:gd name="T79" fmla="*/ 12 h 29"/>
                    <a:gd name="T80" fmla="*/ 3 w 15"/>
                    <a:gd name="T81" fmla="*/ 22 h 29"/>
                    <a:gd name="T82" fmla="*/ 11 w 15"/>
                    <a:gd name="T83" fmla="*/ 11 h 29"/>
                    <a:gd name="T84" fmla="*/ 2 w 15"/>
                    <a:gd name="T85" fmla="*/ 19 h 29"/>
                    <a:gd name="T86" fmla="*/ 10 w 15"/>
                    <a:gd name="T87" fmla="*/ 8 h 29"/>
                    <a:gd name="T88" fmla="*/ 2 w 15"/>
                    <a:gd name="T89" fmla="*/ 16 h 29"/>
                    <a:gd name="T90" fmla="*/ 10 w 15"/>
                    <a:gd name="T91" fmla="*/ 6 h 29"/>
                    <a:gd name="T92" fmla="*/ 2 w 15"/>
                    <a:gd name="T93" fmla="*/ 13 h 29"/>
                    <a:gd name="T94" fmla="*/ 11 w 15"/>
                    <a:gd name="T95" fmla="*/ 2 h 29"/>
                    <a:gd name="T96" fmla="*/ 2 w 15"/>
                    <a:gd name="T97" fmla="*/ 11 h 29"/>
                    <a:gd name="T98" fmla="*/ 9 w 15"/>
                    <a:gd name="T99" fmla="*/ 3 h 29"/>
                    <a:gd name="T100" fmla="*/ 2 w 15"/>
                    <a:gd name="T101" fmla="*/ 8 h 29"/>
                    <a:gd name="T102" fmla="*/ 6 w 15"/>
                    <a:gd name="T103" fmla="*/ 3 h 29"/>
                    <a:gd name="T104" fmla="*/ 1 w 15"/>
                    <a:gd name="T105" fmla="*/ 6 h 29"/>
                    <a:gd name="T106" fmla="*/ 6 w 15"/>
                    <a:gd name="T107" fmla="*/ 1 h 29"/>
                    <a:gd name="T108" fmla="*/ 1 w 15"/>
                    <a:gd name="T10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 h="29">
                      <a:moveTo>
                        <a:pt x="2" y="3"/>
                      </a:moveTo>
                      <a:cubicBezTo>
                        <a:pt x="3" y="3"/>
                        <a:pt x="4" y="2"/>
                        <a:pt x="5" y="1"/>
                      </a:cubicBezTo>
                      <a:cubicBezTo>
                        <a:pt x="5" y="1"/>
                        <a:pt x="5" y="1"/>
                        <a:pt x="4" y="0"/>
                      </a:cubicBezTo>
                      <a:cubicBezTo>
                        <a:pt x="3" y="2"/>
                        <a:pt x="2" y="4"/>
                        <a:pt x="1" y="6"/>
                      </a:cubicBezTo>
                      <a:cubicBezTo>
                        <a:pt x="1" y="7"/>
                        <a:pt x="1" y="8"/>
                        <a:pt x="2" y="7"/>
                      </a:cubicBezTo>
                      <a:cubicBezTo>
                        <a:pt x="4" y="6"/>
                        <a:pt x="5" y="5"/>
                        <a:pt x="6" y="3"/>
                      </a:cubicBezTo>
                      <a:cubicBezTo>
                        <a:pt x="6" y="3"/>
                        <a:pt x="6" y="3"/>
                        <a:pt x="5" y="2"/>
                      </a:cubicBezTo>
                      <a:cubicBezTo>
                        <a:pt x="4" y="4"/>
                        <a:pt x="3" y="6"/>
                        <a:pt x="2" y="8"/>
                      </a:cubicBezTo>
                      <a:cubicBezTo>
                        <a:pt x="1" y="9"/>
                        <a:pt x="2" y="10"/>
                        <a:pt x="3" y="9"/>
                      </a:cubicBezTo>
                      <a:cubicBezTo>
                        <a:pt x="5" y="7"/>
                        <a:pt x="7" y="5"/>
                        <a:pt x="9" y="4"/>
                      </a:cubicBezTo>
                      <a:cubicBezTo>
                        <a:pt x="9" y="3"/>
                        <a:pt x="9" y="3"/>
                        <a:pt x="8" y="3"/>
                      </a:cubicBezTo>
                      <a:cubicBezTo>
                        <a:pt x="6" y="5"/>
                        <a:pt x="4" y="8"/>
                        <a:pt x="2" y="11"/>
                      </a:cubicBezTo>
                      <a:cubicBezTo>
                        <a:pt x="2" y="12"/>
                        <a:pt x="3" y="12"/>
                        <a:pt x="3" y="12"/>
                      </a:cubicBezTo>
                      <a:cubicBezTo>
                        <a:pt x="6" y="8"/>
                        <a:pt x="8" y="5"/>
                        <a:pt x="11" y="2"/>
                      </a:cubicBezTo>
                      <a:cubicBezTo>
                        <a:pt x="10" y="2"/>
                        <a:pt x="10" y="2"/>
                        <a:pt x="10" y="2"/>
                      </a:cubicBezTo>
                      <a:cubicBezTo>
                        <a:pt x="7" y="5"/>
                        <a:pt x="5" y="9"/>
                        <a:pt x="2" y="13"/>
                      </a:cubicBezTo>
                      <a:cubicBezTo>
                        <a:pt x="2" y="14"/>
                        <a:pt x="3" y="14"/>
                        <a:pt x="4" y="14"/>
                      </a:cubicBezTo>
                      <a:cubicBezTo>
                        <a:pt x="6" y="11"/>
                        <a:pt x="8" y="9"/>
                        <a:pt x="10" y="6"/>
                      </a:cubicBezTo>
                      <a:cubicBezTo>
                        <a:pt x="10" y="5"/>
                        <a:pt x="9" y="5"/>
                        <a:pt x="9" y="5"/>
                      </a:cubicBezTo>
                      <a:cubicBezTo>
                        <a:pt x="6" y="9"/>
                        <a:pt x="3" y="12"/>
                        <a:pt x="2" y="16"/>
                      </a:cubicBezTo>
                      <a:cubicBezTo>
                        <a:pt x="1" y="17"/>
                        <a:pt x="2" y="18"/>
                        <a:pt x="3" y="17"/>
                      </a:cubicBezTo>
                      <a:cubicBezTo>
                        <a:pt x="5" y="14"/>
                        <a:pt x="8" y="11"/>
                        <a:pt x="10" y="8"/>
                      </a:cubicBezTo>
                      <a:cubicBezTo>
                        <a:pt x="11" y="7"/>
                        <a:pt x="10" y="7"/>
                        <a:pt x="9" y="7"/>
                      </a:cubicBezTo>
                      <a:cubicBezTo>
                        <a:pt x="7" y="11"/>
                        <a:pt x="4" y="15"/>
                        <a:pt x="2" y="19"/>
                      </a:cubicBezTo>
                      <a:cubicBezTo>
                        <a:pt x="2" y="19"/>
                        <a:pt x="3" y="20"/>
                        <a:pt x="3" y="20"/>
                      </a:cubicBezTo>
                      <a:cubicBezTo>
                        <a:pt x="6" y="17"/>
                        <a:pt x="8" y="14"/>
                        <a:pt x="11" y="11"/>
                      </a:cubicBezTo>
                      <a:cubicBezTo>
                        <a:pt x="10" y="11"/>
                        <a:pt x="10" y="11"/>
                        <a:pt x="9" y="10"/>
                      </a:cubicBezTo>
                      <a:cubicBezTo>
                        <a:pt x="8" y="15"/>
                        <a:pt x="5" y="18"/>
                        <a:pt x="3" y="22"/>
                      </a:cubicBezTo>
                      <a:cubicBezTo>
                        <a:pt x="3" y="23"/>
                        <a:pt x="4" y="23"/>
                        <a:pt x="4" y="23"/>
                      </a:cubicBezTo>
                      <a:cubicBezTo>
                        <a:pt x="7" y="19"/>
                        <a:pt x="9" y="16"/>
                        <a:pt x="12" y="12"/>
                      </a:cubicBezTo>
                      <a:cubicBezTo>
                        <a:pt x="12" y="12"/>
                        <a:pt x="11" y="12"/>
                        <a:pt x="11" y="11"/>
                      </a:cubicBezTo>
                      <a:cubicBezTo>
                        <a:pt x="8" y="16"/>
                        <a:pt x="4" y="21"/>
                        <a:pt x="2" y="26"/>
                      </a:cubicBezTo>
                      <a:cubicBezTo>
                        <a:pt x="2" y="26"/>
                        <a:pt x="3" y="26"/>
                        <a:pt x="3" y="27"/>
                      </a:cubicBezTo>
                      <a:cubicBezTo>
                        <a:pt x="6" y="22"/>
                        <a:pt x="9" y="18"/>
                        <a:pt x="12" y="13"/>
                      </a:cubicBezTo>
                      <a:cubicBezTo>
                        <a:pt x="12" y="13"/>
                        <a:pt x="11" y="13"/>
                        <a:pt x="11" y="13"/>
                      </a:cubicBezTo>
                      <a:cubicBezTo>
                        <a:pt x="9" y="16"/>
                        <a:pt x="7" y="20"/>
                        <a:pt x="6" y="23"/>
                      </a:cubicBezTo>
                      <a:cubicBezTo>
                        <a:pt x="5" y="24"/>
                        <a:pt x="6" y="25"/>
                        <a:pt x="7" y="24"/>
                      </a:cubicBezTo>
                      <a:cubicBezTo>
                        <a:pt x="10" y="21"/>
                        <a:pt x="13" y="18"/>
                        <a:pt x="14" y="14"/>
                      </a:cubicBezTo>
                      <a:cubicBezTo>
                        <a:pt x="15" y="13"/>
                        <a:pt x="14" y="12"/>
                        <a:pt x="13" y="13"/>
                      </a:cubicBezTo>
                      <a:cubicBezTo>
                        <a:pt x="11" y="17"/>
                        <a:pt x="8" y="21"/>
                        <a:pt x="6" y="26"/>
                      </a:cubicBezTo>
                      <a:cubicBezTo>
                        <a:pt x="6" y="27"/>
                        <a:pt x="7" y="27"/>
                        <a:pt x="7" y="27"/>
                      </a:cubicBezTo>
                      <a:cubicBezTo>
                        <a:pt x="9" y="24"/>
                        <a:pt x="11" y="21"/>
                        <a:pt x="13" y="18"/>
                      </a:cubicBezTo>
                      <a:cubicBezTo>
                        <a:pt x="13" y="17"/>
                        <a:pt x="12" y="17"/>
                        <a:pt x="12" y="17"/>
                      </a:cubicBezTo>
                      <a:cubicBezTo>
                        <a:pt x="10" y="20"/>
                        <a:pt x="9" y="23"/>
                        <a:pt x="7" y="26"/>
                      </a:cubicBezTo>
                      <a:cubicBezTo>
                        <a:pt x="7" y="27"/>
                        <a:pt x="8" y="27"/>
                        <a:pt x="9" y="26"/>
                      </a:cubicBezTo>
                      <a:cubicBezTo>
                        <a:pt x="10" y="24"/>
                        <a:pt x="12" y="22"/>
                        <a:pt x="13" y="20"/>
                      </a:cubicBezTo>
                      <a:cubicBezTo>
                        <a:pt x="13" y="20"/>
                        <a:pt x="13" y="20"/>
                        <a:pt x="12" y="19"/>
                      </a:cubicBezTo>
                      <a:cubicBezTo>
                        <a:pt x="11" y="22"/>
                        <a:pt x="10" y="25"/>
                        <a:pt x="9" y="27"/>
                      </a:cubicBezTo>
                      <a:cubicBezTo>
                        <a:pt x="8" y="28"/>
                        <a:pt x="10" y="29"/>
                        <a:pt x="10" y="28"/>
                      </a:cubicBezTo>
                      <a:cubicBezTo>
                        <a:pt x="11" y="26"/>
                        <a:pt x="13" y="24"/>
                        <a:pt x="14" y="22"/>
                      </a:cubicBezTo>
                      <a:cubicBezTo>
                        <a:pt x="13" y="22"/>
                        <a:pt x="13" y="21"/>
                        <a:pt x="13" y="21"/>
                      </a:cubicBezTo>
                      <a:cubicBezTo>
                        <a:pt x="12" y="23"/>
                        <a:pt x="11" y="25"/>
                        <a:pt x="10" y="26"/>
                      </a:cubicBezTo>
                      <a:cubicBezTo>
                        <a:pt x="10" y="27"/>
                        <a:pt x="11" y="28"/>
                        <a:pt x="11" y="27"/>
                      </a:cubicBezTo>
                      <a:cubicBezTo>
                        <a:pt x="12" y="27"/>
                        <a:pt x="12" y="27"/>
                        <a:pt x="13" y="26"/>
                      </a:cubicBezTo>
                      <a:cubicBezTo>
                        <a:pt x="13" y="27"/>
                        <a:pt x="14" y="27"/>
                        <a:pt x="14" y="26"/>
                      </a:cubicBezTo>
                      <a:cubicBezTo>
                        <a:pt x="14" y="25"/>
                        <a:pt x="15" y="25"/>
                        <a:pt x="14" y="23"/>
                      </a:cubicBezTo>
                      <a:cubicBezTo>
                        <a:pt x="14" y="23"/>
                        <a:pt x="13" y="23"/>
                        <a:pt x="13" y="23"/>
                      </a:cubicBezTo>
                      <a:cubicBezTo>
                        <a:pt x="12" y="24"/>
                        <a:pt x="11" y="25"/>
                        <a:pt x="10" y="26"/>
                      </a:cubicBezTo>
                      <a:cubicBezTo>
                        <a:pt x="11" y="26"/>
                        <a:pt x="11" y="27"/>
                        <a:pt x="12" y="27"/>
                      </a:cubicBezTo>
                      <a:cubicBezTo>
                        <a:pt x="12" y="25"/>
                        <a:pt x="13" y="23"/>
                        <a:pt x="14" y="22"/>
                      </a:cubicBezTo>
                      <a:cubicBezTo>
                        <a:pt x="14" y="21"/>
                        <a:pt x="13" y="20"/>
                        <a:pt x="13" y="21"/>
                      </a:cubicBezTo>
                      <a:cubicBezTo>
                        <a:pt x="11" y="23"/>
                        <a:pt x="10" y="25"/>
                        <a:pt x="9" y="27"/>
                      </a:cubicBezTo>
                      <a:cubicBezTo>
                        <a:pt x="9" y="27"/>
                        <a:pt x="10" y="28"/>
                        <a:pt x="10" y="28"/>
                      </a:cubicBezTo>
                      <a:cubicBezTo>
                        <a:pt x="12" y="25"/>
                        <a:pt x="13" y="23"/>
                        <a:pt x="14" y="20"/>
                      </a:cubicBezTo>
                      <a:cubicBezTo>
                        <a:pt x="14" y="19"/>
                        <a:pt x="13" y="19"/>
                        <a:pt x="12" y="19"/>
                      </a:cubicBezTo>
                      <a:cubicBezTo>
                        <a:pt x="11" y="21"/>
                        <a:pt x="9" y="24"/>
                        <a:pt x="7" y="26"/>
                      </a:cubicBezTo>
                      <a:cubicBezTo>
                        <a:pt x="8" y="26"/>
                        <a:pt x="8" y="26"/>
                        <a:pt x="9" y="26"/>
                      </a:cubicBezTo>
                      <a:cubicBezTo>
                        <a:pt x="10" y="23"/>
                        <a:pt x="11" y="21"/>
                        <a:pt x="13" y="18"/>
                      </a:cubicBezTo>
                      <a:cubicBezTo>
                        <a:pt x="12" y="18"/>
                        <a:pt x="12" y="18"/>
                        <a:pt x="12" y="17"/>
                      </a:cubicBezTo>
                      <a:cubicBezTo>
                        <a:pt x="10" y="20"/>
                        <a:pt x="8" y="23"/>
                        <a:pt x="6" y="26"/>
                      </a:cubicBezTo>
                      <a:cubicBezTo>
                        <a:pt x="6" y="26"/>
                        <a:pt x="7" y="26"/>
                        <a:pt x="7" y="27"/>
                      </a:cubicBezTo>
                      <a:cubicBezTo>
                        <a:pt x="10" y="22"/>
                        <a:pt x="12" y="18"/>
                        <a:pt x="14" y="14"/>
                      </a:cubicBezTo>
                      <a:cubicBezTo>
                        <a:pt x="14" y="13"/>
                        <a:pt x="14" y="13"/>
                        <a:pt x="13" y="13"/>
                      </a:cubicBezTo>
                      <a:cubicBezTo>
                        <a:pt x="11" y="17"/>
                        <a:pt x="9" y="20"/>
                        <a:pt x="6" y="23"/>
                      </a:cubicBezTo>
                      <a:cubicBezTo>
                        <a:pt x="6" y="23"/>
                        <a:pt x="6" y="24"/>
                        <a:pt x="7" y="24"/>
                      </a:cubicBezTo>
                      <a:cubicBezTo>
                        <a:pt x="9" y="20"/>
                        <a:pt x="10" y="17"/>
                        <a:pt x="12" y="13"/>
                      </a:cubicBezTo>
                      <a:cubicBezTo>
                        <a:pt x="13" y="12"/>
                        <a:pt x="11" y="12"/>
                        <a:pt x="11" y="13"/>
                      </a:cubicBezTo>
                      <a:cubicBezTo>
                        <a:pt x="8" y="17"/>
                        <a:pt x="4" y="21"/>
                        <a:pt x="2" y="26"/>
                      </a:cubicBezTo>
                      <a:cubicBezTo>
                        <a:pt x="2" y="27"/>
                        <a:pt x="3" y="27"/>
                        <a:pt x="3" y="27"/>
                      </a:cubicBezTo>
                      <a:cubicBezTo>
                        <a:pt x="6" y="21"/>
                        <a:pt x="9" y="17"/>
                        <a:pt x="12" y="12"/>
                      </a:cubicBezTo>
                      <a:cubicBezTo>
                        <a:pt x="13" y="11"/>
                        <a:pt x="11" y="11"/>
                        <a:pt x="11" y="11"/>
                      </a:cubicBezTo>
                      <a:cubicBezTo>
                        <a:pt x="8" y="15"/>
                        <a:pt x="6" y="18"/>
                        <a:pt x="3" y="22"/>
                      </a:cubicBezTo>
                      <a:cubicBezTo>
                        <a:pt x="3" y="22"/>
                        <a:pt x="4" y="22"/>
                        <a:pt x="4" y="23"/>
                      </a:cubicBezTo>
                      <a:cubicBezTo>
                        <a:pt x="6" y="19"/>
                        <a:pt x="9" y="15"/>
                        <a:pt x="11" y="11"/>
                      </a:cubicBezTo>
                      <a:cubicBezTo>
                        <a:pt x="11" y="10"/>
                        <a:pt x="10" y="10"/>
                        <a:pt x="10" y="10"/>
                      </a:cubicBezTo>
                      <a:cubicBezTo>
                        <a:pt x="7" y="13"/>
                        <a:pt x="5" y="16"/>
                        <a:pt x="2" y="19"/>
                      </a:cubicBezTo>
                      <a:cubicBezTo>
                        <a:pt x="3" y="19"/>
                        <a:pt x="3" y="19"/>
                        <a:pt x="4" y="19"/>
                      </a:cubicBezTo>
                      <a:cubicBezTo>
                        <a:pt x="5" y="15"/>
                        <a:pt x="8" y="12"/>
                        <a:pt x="10" y="8"/>
                      </a:cubicBezTo>
                      <a:cubicBezTo>
                        <a:pt x="10" y="8"/>
                        <a:pt x="10" y="8"/>
                        <a:pt x="9" y="7"/>
                      </a:cubicBezTo>
                      <a:cubicBezTo>
                        <a:pt x="7" y="11"/>
                        <a:pt x="4" y="13"/>
                        <a:pt x="2" y="16"/>
                      </a:cubicBezTo>
                      <a:cubicBezTo>
                        <a:pt x="2" y="17"/>
                        <a:pt x="2" y="17"/>
                        <a:pt x="3" y="17"/>
                      </a:cubicBezTo>
                      <a:cubicBezTo>
                        <a:pt x="5" y="13"/>
                        <a:pt x="8" y="10"/>
                        <a:pt x="10" y="6"/>
                      </a:cubicBezTo>
                      <a:cubicBezTo>
                        <a:pt x="10" y="5"/>
                        <a:pt x="9" y="4"/>
                        <a:pt x="9" y="5"/>
                      </a:cubicBezTo>
                      <a:cubicBezTo>
                        <a:pt x="7" y="8"/>
                        <a:pt x="5" y="10"/>
                        <a:pt x="2" y="13"/>
                      </a:cubicBezTo>
                      <a:cubicBezTo>
                        <a:pt x="3" y="13"/>
                        <a:pt x="3" y="13"/>
                        <a:pt x="4" y="14"/>
                      </a:cubicBezTo>
                      <a:cubicBezTo>
                        <a:pt x="6" y="10"/>
                        <a:pt x="9" y="6"/>
                        <a:pt x="11" y="2"/>
                      </a:cubicBezTo>
                      <a:cubicBezTo>
                        <a:pt x="11" y="2"/>
                        <a:pt x="10" y="1"/>
                        <a:pt x="10" y="1"/>
                      </a:cubicBezTo>
                      <a:cubicBezTo>
                        <a:pt x="7" y="5"/>
                        <a:pt x="4" y="8"/>
                        <a:pt x="2" y="11"/>
                      </a:cubicBezTo>
                      <a:cubicBezTo>
                        <a:pt x="2" y="11"/>
                        <a:pt x="3" y="11"/>
                        <a:pt x="3" y="12"/>
                      </a:cubicBezTo>
                      <a:cubicBezTo>
                        <a:pt x="5" y="8"/>
                        <a:pt x="7" y="6"/>
                        <a:pt x="9" y="3"/>
                      </a:cubicBezTo>
                      <a:cubicBezTo>
                        <a:pt x="10" y="3"/>
                        <a:pt x="9" y="2"/>
                        <a:pt x="9" y="2"/>
                      </a:cubicBezTo>
                      <a:cubicBezTo>
                        <a:pt x="6" y="4"/>
                        <a:pt x="4" y="6"/>
                        <a:pt x="2" y="8"/>
                      </a:cubicBezTo>
                      <a:cubicBezTo>
                        <a:pt x="2" y="8"/>
                        <a:pt x="3" y="9"/>
                        <a:pt x="3" y="9"/>
                      </a:cubicBezTo>
                      <a:cubicBezTo>
                        <a:pt x="4" y="7"/>
                        <a:pt x="5" y="5"/>
                        <a:pt x="6" y="3"/>
                      </a:cubicBezTo>
                      <a:cubicBezTo>
                        <a:pt x="7" y="2"/>
                        <a:pt x="6" y="1"/>
                        <a:pt x="5" y="2"/>
                      </a:cubicBezTo>
                      <a:cubicBezTo>
                        <a:pt x="4" y="4"/>
                        <a:pt x="2" y="5"/>
                        <a:pt x="1" y="6"/>
                      </a:cubicBezTo>
                      <a:cubicBezTo>
                        <a:pt x="1" y="7"/>
                        <a:pt x="2" y="7"/>
                        <a:pt x="2" y="7"/>
                      </a:cubicBezTo>
                      <a:cubicBezTo>
                        <a:pt x="3" y="5"/>
                        <a:pt x="4" y="3"/>
                        <a:pt x="6" y="1"/>
                      </a:cubicBezTo>
                      <a:cubicBezTo>
                        <a:pt x="6" y="0"/>
                        <a:pt x="5" y="0"/>
                        <a:pt x="5" y="0"/>
                      </a:cubicBezTo>
                      <a:cubicBezTo>
                        <a:pt x="4" y="1"/>
                        <a:pt x="2" y="1"/>
                        <a:pt x="1" y="2"/>
                      </a:cubicBezTo>
                      <a:cubicBezTo>
                        <a:pt x="0" y="2"/>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4" name="Freeform 73"/>
                <p:cNvSpPr/>
                <p:nvPr/>
              </p:nvSpPr>
              <p:spPr bwMode="auto">
                <a:xfrm>
                  <a:off x="1187450" y="2135188"/>
                  <a:ext cx="20638" cy="39688"/>
                </a:xfrm>
                <a:custGeom>
                  <a:avLst/>
                  <a:gdLst>
                    <a:gd name="T0" fmla="*/ 1 w 19"/>
                    <a:gd name="T1" fmla="*/ 37 h 37"/>
                    <a:gd name="T2" fmla="*/ 3 w 19"/>
                    <a:gd name="T3" fmla="*/ 37 h 37"/>
                    <a:gd name="T4" fmla="*/ 4 w 19"/>
                    <a:gd name="T5" fmla="*/ 36 h 37"/>
                    <a:gd name="T6" fmla="*/ 3 w 19"/>
                    <a:gd name="T7" fmla="*/ 18 h 37"/>
                    <a:gd name="T8" fmla="*/ 2 w 19"/>
                    <a:gd name="T9" fmla="*/ 8 h 37"/>
                    <a:gd name="T10" fmla="*/ 6 w 19"/>
                    <a:gd name="T11" fmla="*/ 3 h 37"/>
                    <a:gd name="T12" fmla="*/ 15 w 19"/>
                    <a:gd name="T13" fmla="*/ 12 h 37"/>
                    <a:gd name="T14" fmla="*/ 17 w 19"/>
                    <a:gd name="T15" fmla="*/ 34 h 37"/>
                    <a:gd name="T16" fmla="*/ 19 w 19"/>
                    <a:gd name="T17" fmla="*/ 34 h 37"/>
                    <a:gd name="T18" fmla="*/ 18 w 19"/>
                    <a:gd name="T19" fmla="*/ 19 h 37"/>
                    <a:gd name="T20" fmla="*/ 15 w 19"/>
                    <a:gd name="T21" fmla="*/ 5 h 37"/>
                    <a:gd name="T22" fmla="*/ 2 w 19"/>
                    <a:gd name="T23" fmla="*/ 2 h 37"/>
                    <a:gd name="T24" fmla="*/ 1 w 19"/>
                    <a:gd name="T25" fmla="*/ 2 h 37"/>
                    <a:gd name="T26" fmla="*/ 2 w 19"/>
                    <a:gd name="T27" fmla="*/ 18 h 37"/>
                    <a:gd name="T28" fmla="*/ 2 w 19"/>
                    <a:gd name="T29" fmla="*/ 35 h 37"/>
                    <a:gd name="T30" fmla="*/ 1 w 19"/>
                    <a:gd name="T3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7">
                      <a:moveTo>
                        <a:pt x="1" y="37"/>
                      </a:moveTo>
                      <a:cubicBezTo>
                        <a:pt x="2" y="37"/>
                        <a:pt x="2" y="37"/>
                        <a:pt x="3" y="37"/>
                      </a:cubicBezTo>
                      <a:cubicBezTo>
                        <a:pt x="4" y="37"/>
                        <a:pt x="4" y="37"/>
                        <a:pt x="4" y="36"/>
                      </a:cubicBezTo>
                      <a:cubicBezTo>
                        <a:pt x="4" y="30"/>
                        <a:pt x="4" y="24"/>
                        <a:pt x="3" y="18"/>
                      </a:cubicBezTo>
                      <a:cubicBezTo>
                        <a:pt x="3" y="15"/>
                        <a:pt x="2" y="11"/>
                        <a:pt x="2" y="8"/>
                      </a:cubicBezTo>
                      <a:cubicBezTo>
                        <a:pt x="2" y="4"/>
                        <a:pt x="3" y="3"/>
                        <a:pt x="6" y="3"/>
                      </a:cubicBezTo>
                      <a:cubicBezTo>
                        <a:pt x="13" y="2"/>
                        <a:pt x="14" y="7"/>
                        <a:pt x="15" y="12"/>
                      </a:cubicBezTo>
                      <a:cubicBezTo>
                        <a:pt x="16" y="20"/>
                        <a:pt x="17" y="27"/>
                        <a:pt x="17" y="34"/>
                      </a:cubicBezTo>
                      <a:cubicBezTo>
                        <a:pt x="17" y="35"/>
                        <a:pt x="19" y="35"/>
                        <a:pt x="19" y="34"/>
                      </a:cubicBezTo>
                      <a:cubicBezTo>
                        <a:pt x="19" y="29"/>
                        <a:pt x="18" y="24"/>
                        <a:pt x="18" y="19"/>
                      </a:cubicBezTo>
                      <a:cubicBezTo>
                        <a:pt x="17" y="15"/>
                        <a:pt x="17" y="9"/>
                        <a:pt x="15" y="5"/>
                      </a:cubicBezTo>
                      <a:cubicBezTo>
                        <a:pt x="12" y="0"/>
                        <a:pt x="7" y="1"/>
                        <a:pt x="2" y="2"/>
                      </a:cubicBezTo>
                      <a:cubicBezTo>
                        <a:pt x="1" y="2"/>
                        <a:pt x="1" y="2"/>
                        <a:pt x="1" y="2"/>
                      </a:cubicBezTo>
                      <a:cubicBezTo>
                        <a:pt x="1" y="8"/>
                        <a:pt x="1" y="13"/>
                        <a:pt x="2" y="18"/>
                      </a:cubicBezTo>
                      <a:cubicBezTo>
                        <a:pt x="2" y="19"/>
                        <a:pt x="3" y="36"/>
                        <a:pt x="2" y="35"/>
                      </a:cubicBezTo>
                      <a:cubicBezTo>
                        <a:pt x="1" y="35"/>
                        <a:pt x="0" y="36"/>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5" name="Freeform 74"/>
                <p:cNvSpPr/>
                <p:nvPr/>
              </p:nvSpPr>
              <p:spPr bwMode="auto">
                <a:xfrm>
                  <a:off x="1187450" y="2138363"/>
                  <a:ext cx="19050" cy="36513"/>
                </a:xfrm>
                <a:custGeom>
                  <a:avLst/>
                  <a:gdLst>
                    <a:gd name="T0" fmla="*/ 1 w 17"/>
                    <a:gd name="T1" fmla="*/ 5 h 34"/>
                    <a:gd name="T2" fmla="*/ 5 w 17"/>
                    <a:gd name="T3" fmla="*/ 2 h 34"/>
                    <a:gd name="T4" fmla="*/ 0 w 17"/>
                    <a:gd name="T5" fmla="*/ 7 h 34"/>
                    <a:gd name="T6" fmla="*/ 7 w 17"/>
                    <a:gd name="T7" fmla="*/ 2 h 34"/>
                    <a:gd name="T8" fmla="*/ 1 w 17"/>
                    <a:gd name="T9" fmla="*/ 9 h 34"/>
                    <a:gd name="T10" fmla="*/ 10 w 17"/>
                    <a:gd name="T11" fmla="*/ 1 h 34"/>
                    <a:gd name="T12" fmla="*/ 2 w 17"/>
                    <a:gd name="T13" fmla="*/ 10 h 34"/>
                    <a:gd name="T14" fmla="*/ 10 w 17"/>
                    <a:gd name="T15" fmla="*/ 2 h 34"/>
                    <a:gd name="T16" fmla="*/ 2 w 17"/>
                    <a:gd name="T17" fmla="*/ 14 h 34"/>
                    <a:gd name="T18" fmla="*/ 11 w 17"/>
                    <a:gd name="T19" fmla="*/ 6 h 34"/>
                    <a:gd name="T20" fmla="*/ 4 w 17"/>
                    <a:gd name="T21" fmla="*/ 15 h 34"/>
                    <a:gd name="T22" fmla="*/ 14 w 17"/>
                    <a:gd name="T23" fmla="*/ 5 h 34"/>
                    <a:gd name="T24" fmla="*/ 5 w 17"/>
                    <a:gd name="T25" fmla="*/ 16 h 34"/>
                    <a:gd name="T26" fmla="*/ 15 w 17"/>
                    <a:gd name="T27" fmla="*/ 6 h 34"/>
                    <a:gd name="T28" fmla="*/ 3 w 17"/>
                    <a:gd name="T29" fmla="*/ 21 h 34"/>
                    <a:gd name="T30" fmla="*/ 11 w 17"/>
                    <a:gd name="T31" fmla="*/ 13 h 34"/>
                    <a:gd name="T32" fmla="*/ 2 w 17"/>
                    <a:gd name="T33" fmla="*/ 25 h 34"/>
                    <a:gd name="T34" fmla="*/ 14 w 17"/>
                    <a:gd name="T35" fmla="*/ 12 h 34"/>
                    <a:gd name="T36" fmla="*/ 3 w 17"/>
                    <a:gd name="T37" fmla="*/ 29 h 34"/>
                    <a:gd name="T38" fmla="*/ 15 w 17"/>
                    <a:gd name="T39" fmla="*/ 15 h 34"/>
                    <a:gd name="T40" fmla="*/ 8 w 17"/>
                    <a:gd name="T41" fmla="*/ 27 h 34"/>
                    <a:gd name="T42" fmla="*/ 17 w 17"/>
                    <a:gd name="T43" fmla="*/ 18 h 34"/>
                    <a:gd name="T44" fmla="*/ 7 w 17"/>
                    <a:gd name="T45" fmla="*/ 33 h 34"/>
                    <a:gd name="T46" fmla="*/ 17 w 17"/>
                    <a:gd name="T47" fmla="*/ 22 h 34"/>
                    <a:gd name="T48" fmla="*/ 10 w 17"/>
                    <a:gd name="T49" fmla="*/ 31 h 34"/>
                    <a:gd name="T50" fmla="*/ 17 w 17"/>
                    <a:gd name="T51" fmla="*/ 27 h 34"/>
                    <a:gd name="T52" fmla="*/ 13 w 17"/>
                    <a:gd name="T53" fmla="*/ 31 h 34"/>
                    <a:gd name="T54" fmla="*/ 17 w 17"/>
                    <a:gd name="T55" fmla="*/ 27 h 34"/>
                    <a:gd name="T56" fmla="*/ 10 w 17"/>
                    <a:gd name="T57" fmla="*/ 31 h 34"/>
                    <a:gd name="T58" fmla="*/ 17 w 17"/>
                    <a:gd name="T59" fmla="*/ 22 h 34"/>
                    <a:gd name="T60" fmla="*/ 7 w 17"/>
                    <a:gd name="T61" fmla="*/ 32 h 34"/>
                    <a:gd name="T62" fmla="*/ 17 w 17"/>
                    <a:gd name="T63" fmla="*/ 18 h 34"/>
                    <a:gd name="T64" fmla="*/ 8 w 17"/>
                    <a:gd name="T65" fmla="*/ 27 h 34"/>
                    <a:gd name="T66" fmla="*/ 15 w 17"/>
                    <a:gd name="T67" fmla="*/ 15 h 34"/>
                    <a:gd name="T68" fmla="*/ 4 w 17"/>
                    <a:gd name="T69" fmla="*/ 29 h 34"/>
                    <a:gd name="T70" fmla="*/ 14 w 17"/>
                    <a:gd name="T71" fmla="*/ 12 h 34"/>
                    <a:gd name="T72" fmla="*/ 2 w 17"/>
                    <a:gd name="T73" fmla="*/ 25 h 34"/>
                    <a:gd name="T74" fmla="*/ 11 w 17"/>
                    <a:gd name="T75" fmla="*/ 13 h 34"/>
                    <a:gd name="T76" fmla="*/ 3 w 17"/>
                    <a:gd name="T77" fmla="*/ 21 h 34"/>
                    <a:gd name="T78" fmla="*/ 15 w 17"/>
                    <a:gd name="T79" fmla="*/ 6 h 34"/>
                    <a:gd name="T80" fmla="*/ 5 w 17"/>
                    <a:gd name="T81" fmla="*/ 16 h 34"/>
                    <a:gd name="T82" fmla="*/ 14 w 17"/>
                    <a:gd name="T83" fmla="*/ 5 h 34"/>
                    <a:gd name="T84" fmla="*/ 4 w 17"/>
                    <a:gd name="T85" fmla="*/ 15 h 34"/>
                    <a:gd name="T86" fmla="*/ 11 w 17"/>
                    <a:gd name="T87" fmla="*/ 6 h 34"/>
                    <a:gd name="T88" fmla="*/ 2 w 17"/>
                    <a:gd name="T89" fmla="*/ 14 h 34"/>
                    <a:gd name="T90" fmla="*/ 11 w 17"/>
                    <a:gd name="T91" fmla="*/ 2 h 34"/>
                    <a:gd name="T92" fmla="*/ 2 w 17"/>
                    <a:gd name="T93" fmla="*/ 10 h 34"/>
                    <a:gd name="T94" fmla="*/ 10 w 17"/>
                    <a:gd name="T95" fmla="*/ 1 h 34"/>
                    <a:gd name="T96" fmla="*/ 1 w 17"/>
                    <a:gd name="T97" fmla="*/ 9 h 34"/>
                    <a:gd name="T98" fmla="*/ 7 w 17"/>
                    <a:gd name="T99" fmla="*/ 2 h 34"/>
                    <a:gd name="T100" fmla="*/ 0 w 17"/>
                    <a:gd name="T101" fmla="*/ 7 h 34"/>
                    <a:gd name="T102" fmla="*/ 5 w 17"/>
                    <a:gd name="T103" fmla="*/ 2 h 34"/>
                    <a:gd name="T104" fmla="*/ 1 w 17"/>
                    <a:gd name="T105" fmla="*/ 5 h 34"/>
                    <a:gd name="T106" fmla="*/ 3 w 17"/>
                    <a:gd name="T10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34">
                      <a:moveTo>
                        <a:pt x="2" y="3"/>
                      </a:moveTo>
                      <a:cubicBezTo>
                        <a:pt x="2" y="3"/>
                        <a:pt x="1" y="4"/>
                        <a:pt x="1" y="5"/>
                      </a:cubicBezTo>
                      <a:cubicBezTo>
                        <a:pt x="0" y="6"/>
                        <a:pt x="1" y="6"/>
                        <a:pt x="2" y="6"/>
                      </a:cubicBezTo>
                      <a:cubicBezTo>
                        <a:pt x="3" y="5"/>
                        <a:pt x="4" y="3"/>
                        <a:pt x="5" y="2"/>
                      </a:cubicBezTo>
                      <a:cubicBezTo>
                        <a:pt x="5" y="2"/>
                        <a:pt x="4" y="2"/>
                        <a:pt x="4" y="1"/>
                      </a:cubicBezTo>
                      <a:cubicBezTo>
                        <a:pt x="3" y="3"/>
                        <a:pt x="1" y="5"/>
                        <a:pt x="0" y="7"/>
                      </a:cubicBezTo>
                      <a:cubicBezTo>
                        <a:pt x="0" y="8"/>
                        <a:pt x="1" y="8"/>
                        <a:pt x="1" y="8"/>
                      </a:cubicBezTo>
                      <a:cubicBezTo>
                        <a:pt x="3" y="5"/>
                        <a:pt x="5" y="4"/>
                        <a:pt x="7" y="2"/>
                      </a:cubicBezTo>
                      <a:cubicBezTo>
                        <a:pt x="7" y="2"/>
                        <a:pt x="6" y="1"/>
                        <a:pt x="6" y="1"/>
                      </a:cubicBezTo>
                      <a:cubicBezTo>
                        <a:pt x="4" y="4"/>
                        <a:pt x="3" y="6"/>
                        <a:pt x="1" y="9"/>
                      </a:cubicBezTo>
                      <a:cubicBezTo>
                        <a:pt x="1" y="9"/>
                        <a:pt x="2" y="10"/>
                        <a:pt x="2" y="10"/>
                      </a:cubicBezTo>
                      <a:cubicBezTo>
                        <a:pt x="5" y="7"/>
                        <a:pt x="7" y="4"/>
                        <a:pt x="10" y="1"/>
                      </a:cubicBezTo>
                      <a:cubicBezTo>
                        <a:pt x="9" y="1"/>
                        <a:pt x="9" y="1"/>
                        <a:pt x="9" y="0"/>
                      </a:cubicBezTo>
                      <a:cubicBezTo>
                        <a:pt x="7" y="4"/>
                        <a:pt x="4" y="7"/>
                        <a:pt x="2" y="10"/>
                      </a:cubicBezTo>
                      <a:cubicBezTo>
                        <a:pt x="1" y="11"/>
                        <a:pt x="2" y="12"/>
                        <a:pt x="3" y="11"/>
                      </a:cubicBezTo>
                      <a:cubicBezTo>
                        <a:pt x="6" y="8"/>
                        <a:pt x="8" y="5"/>
                        <a:pt x="10" y="2"/>
                      </a:cubicBezTo>
                      <a:cubicBezTo>
                        <a:pt x="10" y="2"/>
                        <a:pt x="10" y="2"/>
                        <a:pt x="9" y="2"/>
                      </a:cubicBezTo>
                      <a:cubicBezTo>
                        <a:pt x="7" y="6"/>
                        <a:pt x="5" y="10"/>
                        <a:pt x="2" y="14"/>
                      </a:cubicBezTo>
                      <a:cubicBezTo>
                        <a:pt x="2" y="14"/>
                        <a:pt x="3" y="15"/>
                        <a:pt x="3" y="15"/>
                      </a:cubicBezTo>
                      <a:cubicBezTo>
                        <a:pt x="6" y="12"/>
                        <a:pt x="8" y="9"/>
                        <a:pt x="11" y="6"/>
                      </a:cubicBezTo>
                      <a:cubicBezTo>
                        <a:pt x="11" y="6"/>
                        <a:pt x="10" y="5"/>
                        <a:pt x="10" y="5"/>
                      </a:cubicBezTo>
                      <a:cubicBezTo>
                        <a:pt x="8" y="8"/>
                        <a:pt x="6" y="11"/>
                        <a:pt x="4" y="15"/>
                      </a:cubicBezTo>
                      <a:cubicBezTo>
                        <a:pt x="4" y="15"/>
                        <a:pt x="5" y="16"/>
                        <a:pt x="5" y="16"/>
                      </a:cubicBezTo>
                      <a:cubicBezTo>
                        <a:pt x="8" y="12"/>
                        <a:pt x="11" y="9"/>
                        <a:pt x="14" y="5"/>
                      </a:cubicBezTo>
                      <a:cubicBezTo>
                        <a:pt x="13" y="5"/>
                        <a:pt x="13" y="4"/>
                        <a:pt x="12" y="4"/>
                      </a:cubicBezTo>
                      <a:cubicBezTo>
                        <a:pt x="10" y="9"/>
                        <a:pt x="8" y="13"/>
                        <a:pt x="5" y="16"/>
                      </a:cubicBezTo>
                      <a:cubicBezTo>
                        <a:pt x="5" y="17"/>
                        <a:pt x="6" y="17"/>
                        <a:pt x="6" y="17"/>
                      </a:cubicBezTo>
                      <a:cubicBezTo>
                        <a:pt x="9" y="13"/>
                        <a:pt x="12" y="10"/>
                        <a:pt x="15" y="6"/>
                      </a:cubicBezTo>
                      <a:cubicBezTo>
                        <a:pt x="15" y="5"/>
                        <a:pt x="14" y="4"/>
                        <a:pt x="14" y="5"/>
                      </a:cubicBezTo>
                      <a:cubicBezTo>
                        <a:pt x="9" y="10"/>
                        <a:pt x="6" y="16"/>
                        <a:pt x="3" y="21"/>
                      </a:cubicBezTo>
                      <a:cubicBezTo>
                        <a:pt x="2" y="22"/>
                        <a:pt x="3" y="23"/>
                        <a:pt x="4" y="22"/>
                      </a:cubicBezTo>
                      <a:cubicBezTo>
                        <a:pt x="6" y="19"/>
                        <a:pt x="9" y="16"/>
                        <a:pt x="11" y="13"/>
                      </a:cubicBezTo>
                      <a:cubicBezTo>
                        <a:pt x="11" y="12"/>
                        <a:pt x="10" y="12"/>
                        <a:pt x="10" y="12"/>
                      </a:cubicBezTo>
                      <a:cubicBezTo>
                        <a:pt x="7" y="16"/>
                        <a:pt x="4" y="21"/>
                        <a:pt x="2" y="25"/>
                      </a:cubicBezTo>
                      <a:cubicBezTo>
                        <a:pt x="1" y="26"/>
                        <a:pt x="2" y="26"/>
                        <a:pt x="3" y="26"/>
                      </a:cubicBezTo>
                      <a:cubicBezTo>
                        <a:pt x="8" y="23"/>
                        <a:pt x="11" y="17"/>
                        <a:pt x="14" y="12"/>
                      </a:cubicBezTo>
                      <a:cubicBezTo>
                        <a:pt x="14" y="12"/>
                        <a:pt x="13" y="12"/>
                        <a:pt x="13" y="12"/>
                      </a:cubicBezTo>
                      <a:cubicBezTo>
                        <a:pt x="10" y="17"/>
                        <a:pt x="7" y="23"/>
                        <a:pt x="3" y="29"/>
                      </a:cubicBezTo>
                      <a:cubicBezTo>
                        <a:pt x="3" y="30"/>
                        <a:pt x="4" y="30"/>
                        <a:pt x="5" y="30"/>
                      </a:cubicBezTo>
                      <a:cubicBezTo>
                        <a:pt x="9" y="25"/>
                        <a:pt x="12" y="20"/>
                        <a:pt x="15" y="15"/>
                      </a:cubicBezTo>
                      <a:cubicBezTo>
                        <a:pt x="15" y="15"/>
                        <a:pt x="14" y="15"/>
                        <a:pt x="14" y="15"/>
                      </a:cubicBezTo>
                      <a:cubicBezTo>
                        <a:pt x="12" y="19"/>
                        <a:pt x="10" y="23"/>
                        <a:pt x="8" y="27"/>
                      </a:cubicBezTo>
                      <a:cubicBezTo>
                        <a:pt x="7" y="28"/>
                        <a:pt x="9" y="28"/>
                        <a:pt x="9" y="27"/>
                      </a:cubicBezTo>
                      <a:cubicBezTo>
                        <a:pt x="12" y="24"/>
                        <a:pt x="14" y="21"/>
                        <a:pt x="17" y="18"/>
                      </a:cubicBezTo>
                      <a:cubicBezTo>
                        <a:pt x="16" y="18"/>
                        <a:pt x="16" y="17"/>
                        <a:pt x="15" y="17"/>
                      </a:cubicBezTo>
                      <a:cubicBezTo>
                        <a:pt x="12" y="22"/>
                        <a:pt x="9" y="27"/>
                        <a:pt x="7" y="33"/>
                      </a:cubicBezTo>
                      <a:cubicBezTo>
                        <a:pt x="6" y="33"/>
                        <a:pt x="7" y="34"/>
                        <a:pt x="8" y="33"/>
                      </a:cubicBezTo>
                      <a:cubicBezTo>
                        <a:pt x="11" y="30"/>
                        <a:pt x="14" y="26"/>
                        <a:pt x="17" y="22"/>
                      </a:cubicBezTo>
                      <a:cubicBezTo>
                        <a:pt x="17" y="21"/>
                        <a:pt x="16" y="21"/>
                        <a:pt x="15" y="21"/>
                      </a:cubicBezTo>
                      <a:cubicBezTo>
                        <a:pt x="13" y="24"/>
                        <a:pt x="11" y="28"/>
                        <a:pt x="10" y="31"/>
                      </a:cubicBezTo>
                      <a:cubicBezTo>
                        <a:pt x="9" y="32"/>
                        <a:pt x="10" y="33"/>
                        <a:pt x="11" y="32"/>
                      </a:cubicBezTo>
                      <a:cubicBezTo>
                        <a:pt x="13" y="31"/>
                        <a:pt x="15" y="29"/>
                        <a:pt x="17" y="27"/>
                      </a:cubicBezTo>
                      <a:cubicBezTo>
                        <a:pt x="16" y="27"/>
                        <a:pt x="16" y="27"/>
                        <a:pt x="15" y="27"/>
                      </a:cubicBezTo>
                      <a:cubicBezTo>
                        <a:pt x="15" y="28"/>
                        <a:pt x="14" y="29"/>
                        <a:pt x="13" y="31"/>
                      </a:cubicBezTo>
                      <a:cubicBezTo>
                        <a:pt x="12" y="31"/>
                        <a:pt x="13" y="32"/>
                        <a:pt x="14" y="32"/>
                      </a:cubicBezTo>
                      <a:cubicBezTo>
                        <a:pt x="16" y="30"/>
                        <a:pt x="16" y="29"/>
                        <a:pt x="17" y="27"/>
                      </a:cubicBezTo>
                      <a:cubicBezTo>
                        <a:pt x="17" y="26"/>
                        <a:pt x="16" y="26"/>
                        <a:pt x="16" y="26"/>
                      </a:cubicBezTo>
                      <a:cubicBezTo>
                        <a:pt x="14" y="28"/>
                        <a:pt x="12" y="29"/>
                        <a:pt x="10" y="31"/>
                      </a:cubicBezTo>
                      <a:cubicBezTo>
                        <a:pt x="10" y="31"/>
                        <a:pt x="11" y="32"/>
                        <a:pt x="11" y="32"/>
                      </a:cubicBezTo>
                      <a:cubicBezTo>
                        <a:pt x="12" y="28"/>
                        <a:pt x="14" y="25"/>
                        <a:pt x="17" y="22"/>
                      </a:cubicBezTo>
                      <a:cubicBezTo>
                        <a:pt x="16" y="22"/>
                        <a:pt x="16" y="22"/>
                        <a:pt x="15" y="21"/>
                      </a:cubicBezTo>
                      <a:cubicBezTo>
                        <a:pt x="13" y="25"/>
                        <a:pt x="10" y="29"/>
                        <a:pt x="7" y="32"/>
                      </a:cubicBezTo>
                      <a:cubicBezTo>
                        <a:pt x="7" y="33"/>
                        <a:pt x="7" y="33"/>
                        <a:pt x="8" y="33"/>
                      </a:cubicBezTo>
                      <a:cubicBezTo>
                        <a:pt x="11" y="28"/>
                        <a:pt x="13" y="23"/>
                        <a:pt x="17" y="18"/>
                      </a:cubicBezTo>
                      <a:cubicBezTo>
                        <a:pt x="17" y="17"/>
                        <a:pt x="16" y="16"/>
                        <a:pt x="16" y="17"/>
                      </a:cubicBezTo>
                      <a:cubicBezTo>
                        <a:pt x="13" y="20"/>
                        <a:pt x="10" y="23"/>
                        <a:pt x="8" y="27"/>
                      </a:cubicBezTo>
                      <a:cubicBezTo>
                        <a:pt x="8" y="27"/>
                        <a:pt x="9" y="27"/>
                        <a:pt x="9" y="27"/>
                      </a:cubicBezTo>
                      <a:cubicBezTo>
                        <a:pt x="11" y="23"/>
                        <a:pt x="13" y="19"/>
                        <a:pt x="15" y="15"/>
                      </a:cubicBezTo>
                      <a:cubicBezTo>
                        <a:pt x="16" y="15"/>
                        <a:pt x="15" y="14"/>
                        <a:pt x="14" y="15"/>
                      </a:cubicBezTo>
                      <a:cubicBezTo>
                        <a:pt x="11" y="19"/>
                        <a:pt x="8" y="24"/>
                        <a:pt x="4" y="29"/>
                      </a:cubicBezTo>
                      <a:cubicBezTo>
                        <a:pt x="4" y="29"/>
                        <a:pt x="4" y="29"/>
                        <a:pt x="5" y="30"/>
                      </a:cubicBezTo>
                      <a:cubicBezTo>
                        <a:pt x="8" y="24"/>
                        <a:pt x="11" y="18"/>
                        <a:pt x="14" y="12"/>
                      </a:cubicBezTo>
                      <a:cubicBezTo>
                        <a:pt x="15" y="12"/>
                        <a:pt x="13" y="11"/>
                        <a:pt x="13" y="12"/>
                      </a:cubicBezTo>
                      <a:cubicBezTo>
                        <a:pt x="10" y="16"/>
                        <a:pt x="7" y="21"/>
                        <a:pt x="2" y="25"/>
                      </a:cubicBezTo>
                      <a:cubicBezTo>
                        <a:pt x="2" y="25"/>
                        <a:pt x="2" y="25"/>
                        <a:pt x="3" y="26"/>
                      </a:cubicBezTo>
                      <a:cubicBezTo>
                        <a:pt x="5" y="21"/>
                        <a:pt x="8" y="17"/>
                        <a:pt x="11" y="13"/>
                      </a:cubicBezTo>
                      <a:cubicBezTo>
                        <a:pt x="12" y="12"/>
                        <a:pt x="10" y="11"/>
                        <a:pt x="10" y="12"/>
                      </a:cubicBezTo>
                      <a:cubicBezTo>
                        <a:pt x="8" y="15"/>
                        <a:pt x="5" y="18"/>
                        <a:pt x="3" y="21"/>
                      </a:cubicBezTo>
                      <a:cubicBezTo>
                        <a:pt x="3" y="21"/>
                        <a:pt x="4" y="22"/>
                        <a:pt x="4" y="22"/>
                      </a:cubicBezTo>
                      <a:cubicBezTo>
                        <a:pt x="8" y="17"/>
                        <a:pt x="10" y="11"/>
                        <a:pt x="15" y="6"/>
                      </a:cubicBezTo>
                      <a:cubicBezTo>
                        <a:pt x="14" y="6"/>
                        <a:pt x="14" y="5"/>
                        <a:pt x="14" y="5"/>
                      </a:cubicBezTo>
                      <a:cubicBezTo>
                        <a:pt x="10" y="9"/>
                        <a:pt x="8" y="13"/>
                        <a:pt x="5" y="16"/>
                      </a:cubicBezTo>
                      <a:cubicBezTo>
                        <a:pt x="4" y="17"/>
                        <a:pt x="5" y="18"/>
                        <a:pt x="6" y="17"/>
                      </a:cubicBezTo>
                      <a:cubicBezTo>
                        <a:pt x="9" y="14"/>
                        <a:pt x="12" y="9"/>
                        <a:pt x="14" y="5"/>
                      </a:cubicBezTo>
                      <a:cubicBezTo>
                        <a:pt x="14" y="4"/>
                        <a:pt x="13" y="3"/>
                        <a:pt x="12" y="4"/>
                      </a:cubicBezTo>
                      <a:cubicBezTo>
                        <a:pt x="10" y="8"/>
                        <a:pt x="7" y="11"/>
                        <a:pt x="4" y="15"/>
                      </a:cubicBezTo>
                      <a:cubicBezTo>
                        <a:pt x="5" y="15"/>
                        <a:pt x="5" y="15"/>
                        <a:pt x="6" y="15"/>
                      </a:cubicBezTo>
                      <a:cubicBezTo>
                        <a:pt x="7" y="12"/>
                        <a:pt x="9" y="9"/>
                        <a:pt x="11" y="6"/>
                      </a:cubicBezTo>
                      <a:cubicBezTo>
                        <a:pt x="12" y="5"/>
                        <a:pt x="11" y="4"/>
                        <a:pt x="10" y="5"/>
                      </a:cubicBezTo>
                      <a:cubicBezTo>
                        <a:pt x="7" y="8"/>
                        <a:pt x="5" y="11"/>
                        <a:pt x="2" y="14"/>
                      </a:cubicBezTo>
                      <a:cubicBezTo>
                        <a:pt x="3" y="14"/>
                        <a:pt x="3" y="14"/>
                        <a:pt x="3" y="14"/>
                      </a:cubicBezTo>
                      <a:cubicBezTo>
                        <a:pt x="6" y="10"/>
                        <a:pt x="9" y="6"/>
                        <a:pt x="11" y="2"/>
                      </a:cubicBezTo>
                      <a:cubicBezTo>
                        <a:pt x="11" y="1"/>
                        <a:pt x="10" y="1"/>
                        <a:pt x="9" y="1"/>
                      </a:cubicBezTo>
                      <a:cubicBezTo>
                        <a:pt x="7" y="4"/>
                        <a:pt x="4" y="7"/>
                        <a:pt x="2" y="10"/>
                      </a:cubicBezTo>
                      <a:cubicBezTo>
                        <a:pt x="2" y="10"/>
                        <a:pt x="2" y="11"/>
                        <a:pt x="3" y="11"/>
                      </a:cubicBezTo>
                      <a:cubicBezTo>
                        <a:pt x="5" y="8"/>
                        <a:pt x="8" y="5"/>
                        <a:pt x="10" y="1"/>
                      </a:cubicBezTo>
                      <a:cubicBezTo>
                        <a:pt x="10" y="0"/>
                        <a:pt x="9" y="0"/>
                        <a:pt x="9" y="0"/>
                      </a:cubicBezTo>
                      <a:cubicBezTo>
                        <a:pt x="6" y="3"/>
                        <a:pt x="4" y="6"/>
                        <a:pt x="1" y="9"/>
                      </a:cubicBezTo>
                      <a:cubicBezTo>
                        <a:pt x="2" y="9"/>
                        <a:pt x="2" y="9"/>
                        <a:pt x="3" y="9"/>
                      </a:cubicBezTo>
                      <a:cubicBezTo>
                        <a:pt x="4" y="7"/>
                        <a:pt x="5" y="4"/>
                        <a:pt x="7" y="2"/>
                      </a:cubicBezTo>
                      <a:cubicBezTo>
                        <a:pt x="7" y="1"/>
                        <a:pt x="7" y="0"/>
                        <a:pt x="6" y="1"/>
                      </a:cubicBezTo>
                      <a:cubicBezTo>
                        <a:pt x="4" y="3"/>
                        <a:pt x="2" y="5"/>
                        <a:pt x="0" y="7"/>
                      </a:cubicBezTo>
                      <a:cubicBezTo>
                        <a:pt x="0" y="7"/>
                        <a:pt x="1" y="7"/>
                        <a:pt x="1" y="8"/>
                      </a:cubicBezTo>
                      <a:cubicBezTo>
                        <a:pt x="2" y="6"/>
                        <a:pt x="4" y="4"/>
                        <a:pt x="5" y="2"/>
                      </a:cubicBezTo>
                      <a:cubicBezTo>
                        <a:pt x="6" y="2"/>
                        <a:pt x="5" y="1"/>
                        <a:pt x="4" y="1"/>
                      </a:cubicBezTo>
                      <a:cubicBezTo>
                        <a:pt x="3" y="2"/>
                        <a:pt x="2" y="4"/>
                        <a:pt x="1" y="5"/>
                      </a:cubicBezTo>
                      <a:cubicBezTo>
                        <a:pt x="1" y="5"/>
                        <a:pt x="2" y="5"/>
                        <a:pt x="2" y="6"/>
                      </a:cubicBezTo>
                      <a:cubicBezTo>
                        <a:pt x="2" y="5"/>
                        <a:pt x="3" y="4"/>
                        <a:pt x="3" y="3"/>
                      </a:cubicBezTo>
                      <a:cubicBezTo>
                        <a:pt x="4" y="3"/>
                        <a:pt x="3"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6" name="Freeform 75"/>
                <p:cNvSpPr/>
                <p:nvPr/>
              </p:nvSpPr>
              <p:spPr bwMode="auto">
                <a:xfrm>
                  <a:off x="1209675" y="2119313"/>
                  <a:ext cx="19050" cy="52388"/>
                </a:xfrm>
                <a:custGeom>
                  <a:avLst/>
                  <a:gdLst>
                    <a:gd name="T0" fmla="*/ 2 w 18"/>
                    <a:gd name="T1" fmla="*/ 50 h 50"/>
                    <a:gd name="T2" fmla="*/ 4 w 18"/>
                    <a:gd name="T3" fmla="*/ 38 h 50"/>
                    <a:gd name="T4" fmla="*/ 2 w 18"/>
                    <a:gd name="T5" fmla="*/ 14 h 50"/>
                    <a:gd name="T6" fmla="*/ 8 w 18"/>
                    <a:gd name="T7" fmla="*/ 2 h 50"/>
                    <a:gd name="T8" fmla="*/ 14 w 18"/>
                    <a:gd name="T9" fmla="*/ 13 h 50"/>
                    <a:gd name="T10" fmla="*/ 17 w 18"/>
                    <a:gd name="T11" fmla="*/ 49 h 50"/>
                    <a:gd name="T12" fmla="*/ 18 w 18"/>
                    <a:gd name="T13" fmla="*/ 49 h 50"/>
                    <a:gd name="T14" fmla="*/ 16 w 18"/>
                    <a:gd name="T15" fmla="*/ 1 h 50"/>
                    <a:gd name="T16" fmla="*/ 15 w 18"/>
                    <a:gd name="T17" fmla="*/ 0 h 50"/>
                    <a:gd name="T18" fmla="*/ 2 w 18"/>
                    <a:gd name="T19" fmla="*/ 0 h 50"/>
                    <a:gd name="T20" fmla="*/ 1 w 18"/>
                    <a:gd name="T21" fmla="*/ 1 h 50"/>
                    <a:gd name="T22" fmla="*/ 2 w 18"/>
                    <a:gd name="T23" fmla="*/ 26 h 50"/>
                    <a:gd name="T24" fmla="*/ 1 w 18"/>
                    <a:gd name="T25" fmla="*/ 49 h 50"/>
                    <a:gd name="T26" fmla="*/ 2 w 18"/>
                    <a:gd name="T2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50">
                      <a:moveTo>
                        <a:pt x="2" y="50"/>
                      </a:moveTo>
                      <a:cubicBezTo>
                        <a:pt x="5" y="47"/>
                        <a:pt x="4" y="42"/>
                        <a:pt x="4" y="38"/>
                      </a:cubicBezTo>
                      <a:cubicBezTo>
                        <a:pt x="4" y="30"/>
                        <a:pt x="3" y="22"/>
                        <a:pt x="2" y="14"/>
                      </a:cubicBezTo>
                      <a:cubicBezTo>
                        <a:pt x="2" y="7"/>
                        <a:pt x="0" y="2"/>
                        <a:pt x="8" y="2"/>
                      </a:cubicBezTo>
                      <a:cubicBezTo>
                        <a:pt x="17" y="1"/>
                        <a:pt x="14" y="7"/>
                        <a:pt x="14" y="13"/>
                      </a:cubicBezTo>
                      <a:cubicBezTo>
                        <a:pt x="14" y="25"/>
                        <a:pt x="16" y="37"/>
                        <a:pt x="17" y="49"/>
                      </a:cubicBezTo>
                      <a:cubicBezTo>
                        <a:pt x="17" y="50"/>
                        <a:pt x="18" y="50"/>
                        <a:pt x="18" y="49"/>
                      </a:cubicBezTo>
                      <a:cubicBezTo>
                        <a:pt x="18" y="33"/>
                        <a:pt x="14" y="17"/>
                        <a:pt x="16" y="1"/>
                      </a:cubicBezTo>
                      <a:cubicBezTo>
                        <a:pt x="16" y="1"/>
                        <a:pt x="16" y="0"/>
                        <a:pt x="15" y="0"/>
                      </a:cubicBezTo>
                      <a:cubicBezTo>
                        <a:pt x="11" y="0"/>
                        <a:pt x="6" y="1"/>
                        <a:pt x="2" y="0"/>
                      </a:cubicBezTo>
                      <a:cubicBezTo>
                        <a:pt x="1" y="0"/>
                        <a:pt x="1" y="0"/>
                        <a:pt x="1" y="1"/>
                      </a:cubicBezTo>
                      <a:cubicBezTo>
                        <a:pt x="0" y="9"/>
                        <a:pt x="1" y="18"/>
                        <a:pt x="2" y="26"/>
                      </a:cubicBezTo>
                      <a:cubicBezTo>
                        <a:pt x="3" y="31"/>
                        <a:pt x="6" y="45"/>
                        <a:pt x="1" y="49"/>
                      </a:cubicBezTo>
                      <a:cubicBezTo>
                        <a:pt x="0" y="49"/>
                        <a:pt x="1" y="50"/>
                        <a:pt x="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7" name="Freeform 76"/>
                <p:cNvSpPr/>
                <p:nvPr/>
              </p:nvSpPr>
              <p:spPr bwMode="auto">
                <a:xfrm>
                  <a:off x="1208088" y="2120901"/>
                  <a:ext cx="17463" cy="50800"/>
                </a:xfrm>
                <a:custGeom>
                  <a:avLst/>
                  <a:gdLst>
                    <a:gd name="T0" fmla="*/ 5 w 16"/>
                    <a:gd name="T1" fmla="*/ 4 h 48"/>
                    <a:gd name="T2" fmla="*/ 0 w 16"/>
                    <a:gd name="T3" fmla="*/ 11 h 48"/>
                    <a:gd name="T4" fmla="*/ 6 w 16"/>
                    <a:gd name="T5" fmla="*/ 5 h 48"/>
                    <a:gd name="T6" fmla="*/ 3 w 16"/>
                    <a:gd name="T7" fmla="*/ 13 h 48"/>
                    <a:gd name="T8" fmla="*/ 9 w 16"/>
                    <a:gd name="T9" fmla="*/ 6 h 48"/>
                    <a:gd name="T10" fmla="*/ 6 w 16"/>
                    <a:gd name="T11" fmla="*/ 14 h 48"/>
                    <a:gd name="T12" fmla="*/ 9 w 16"/>
                    <a:gd name="T13" fmla="*/ 6 h 48"/>
                    <a:gd name="T14" fmla="*/ 4 w 16"/>
                    <a:gd name="T15" fmla="*/ 16 h 48"/>
                    <a:gd name="T16" fmla="*/ 12 w 16"/>
                    <a:gd name="T17" fmla="*/ 6 h 48"/>
                    <a:gd name="T18" fmla="*/ 4 w 16"/>
                    <a:gd name="T19" fmla="*/ 18 h 48"/>
                    <a:gd name="T20" fmla="*/ 10 w 16"/>
                    <a:gd name="T21" fmla="*/ 12 h 48"/>
                    <a:gd name="T22" fmla="*/ 12 w 16"/>
                    <a:gd name="T23" fmla="*/ 7 h 48"/>
                    <a:gd name="T24" fmla="*/ 7 w 16"/>
                    <a:gd name="T25" fmla="*/ 21 h 48"/>
                    <a:gd name="T26" fmla="*/ 13 w 16"/>
                    <a:gd name="T27" fmla="*/ 12 h 48"/>
                    <a:gd name="T28" fmla="*/ 4 w 16"/>
                    <a:gd name="T29" fmla="*/ 30 h 48"/>
                    <a:gd name="T30" fmla="*/ 6 w 16"/>
                    <a:gd name="T31" fmla="*/ 31 h 48"/>
                    <a:gd name="T32" fmla="*/ 13 w 16"/>
                    <a:gd name="T33" fmla="*/ 24 h 48"/>
                    <a:gd name="T34" fmla="*/ 7 w 16"/>
                    <a:gd name="T35" fmla="*/ 36 h 48"/>
                    <a:gd name="T36" fmla="*/ 13 w 16"/>
                    <a:gd name="T37" fmla="*/ 25 h 48"/>
                    <a:gd name="T38" fmla="*/ 4 w 16"/>
                    <a:gd name="T39" fmla="*/ 41 h 48"/>
                    <a:gd name="T40" fmla="*/ 12 w 16"/>
                    <a:gd name="T41" fmla="*/ 31 h 48"/>
                    <a:gd name="T42" fmla="*/ 4 w 16"/>
                    <a:gd name="T43" fmla="*/ 43 h 48"/>
                    <a:gd name="T44" fmla="*/ 11 w 16"/>
                    <a:gd name="T45" fmla="*/ 37 h 48"/>
                    <a:gd name="T46" fmla="*/ 7 w 16"/>
                    <a:gd name="T47" fmla="*/ 44 h 48"/>
                    <a:gd name="T48" fmla="*/ 14 w 16"/>
                    <a:gd name="T49" fmla="*/ 37 h 48"/>
                    <a:gd name="T50" fmla="*/ 9 w 16"/>
                    <a:gd name="T51" fmla="*/ 47 h 48"/>
                    <a:gd name="T52" fmla="*/ 13 w 16"/>
                    <a:gd name="T53" fmla="*/ 47 h 48"/>
                    <a:gd name="T54" fmla="*/ 14 w 16"/>
                    <a:gd name="T55" fmla="*/ 43 h 48"/>
                    <a:gd name="T56" fmla="*/ 14 w 16"/>
                    <a:gd name="T57" fmla="*/ 38 h 48"/>
                    <a:gd name="T58" fmla="*/ 11 w 16"/>
                    <a:gd name="T59" fmla="*/ 44 h 48"/>
                    <a:gd name="T60" fmla="*/ 15 w 16"/>
                    <a:gd name="T61" fmla="*/ 34 h 48"/>
                    <a:gd name="T62" fmla="*/ 10 w 16"/>
                    <a:gd name="T63" fmla="*/ 43 h 48"/>
                    <a:gd name="T64" fmla="*/ 13 w 16"/>
                    <a:gd name="T65" fmla="*/ 32 h 48"/>
                    <a:gd name="T66" fmla="*/ 15 w 16"/>
                    <a:gd name="T67" fmla="*/ 29 h 48"/>
                    <a:gd name="T68" fmla="*/ 5 w 16"/>
                    <a:gd name="T69" fmla="*/ 38 h 48"/>
                    <a:gd name="T70" fmla="*/ 12 w 16"/>
                    <a:gd name="T71" fmla="*/ 28 h 48"/>
                    <a:gd name="T72" fmla="*/ 9 w 16"/>
                    <a:gd name="T73" fmla="*/ 33 h 48"/>
                    <a:gd name="T74" fmla="*/ 14 w 16"/>
                    <a:gd name="T75" fmla="*/ 20 h 48"/>
                    <a:gd name="T76" fmla="*/ 10 w 16"/>
                    <a:gd name="T77" fmla="*/ 27 h 48"/>
                    <a:gd name="T78" fmla="*/ 13 w 16"/>
                    <a:gd name="T79" fmla="*/ 19 h 48"/>
                    <a:gd name="T80" fmla="*/ 7 w 16"/>
                    <a:gd name="T81" fmla="*/ 25 h 48"/>
                    <a:gd name="T82" fmla="*/ 15 w 16"/>
                    <a:gd name="T83" fmla="*/ 9 h 48"/>
                    <a:gd name="T84" fmla="*/ 15 w 16"/>
                    <a:gd name="T85" fmla="*/ 5 h 48"/>
                    <a:gd name="T86" fmla="*/ 6 w 16"/>
                    <a:gd name="T87" fmla="*/ 16 h 48"/>
                    <a:gd name="T88" fmla="*/ 10 w 16"/>
                    <a:gd name="T89" fmla="*/ 11 h 48"/>
                    <a:gd name="T90" fmla="*/ 13 w 16"/>
                    <a:gd name="T91" fmla="*/ 3 h 48"/>
                    <a:gd name="T92" fmla="*/ 6 w 16"/>
                    <a:gd name="T93" fmla="*/ 14 h 48"/>
                    <a:gd name="T94" fmla="*/ 11 w 16"/>
                    <a:gd name="T95" fmla="*/ 3 h 48"/>
                    <a:gd name="T96" fmla="*/ 7 w 16"/>
                    <a:gd name="T97" fmla="*/ 11 h 48"/>
                    <a:gd name="T98" fmla="*/ 11 w 16"/>
                    <a:gd name="T99" fmla="*/ 1 h 48"/>
                    <a:gd name="T100" fmla="*/ 6 w 16"/>
                    <a:gd name="T101" fmla="*/ 8 h 48"/>
                    <a:gd name="T102" fmla="*/ 7 w 16"/>
                    <a:gd name="T103" fmla="*/ 2 h 48"/>
                    <a:gd name="T104" fmla="*/ 2 w 16"/>
                    <a:gd name="T105"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48">
                      <a:moveTo>
                        <a:pt x="3" y="8"/>
                      </a:moveTo>
                      <a:cubicBezTo>
                        <a:pt x="4" y="7"/>
                        <a:pt x="4" y="6"/>
                        <a:pt x="5" y="4"/>
                      </a:cubicBezTo>
                      <a:cubicBezTo>
                        <a:pt x="5" y="4"/>
                        <a:pt x="4" y="3"/>
                        <a:pt x="3" y="4"/>
                      </a:cubicBezTo>
                      <a:cubicBezTo>
                        <a:pt x="2" y="6"/>
                        <a:pt x="1" y="8"/>
                        <a:pt x="0" y="11"/>
                      </a:cubicBezTo>
                      <a:cubicBezTo>
                        <a:pt x="0" y="12"/>
                        <a:pt x="1" y="12"/>
                        <a:pt x="2" y="11"/>
                      </a:cubicBezTo>
                      <a:cubicBezTo>
                        <a:pt x="3" y="10"/>
                        <a:pt x="6" y="4"/>
                        <a:pt x="6" y="5"/>
                      </a:cubicBezTo>
                      <a:cubicBezTo>
                        <a:pt x="4" y="7"/>
                        <a:pt x="3" y="10"/>
                        <a:pt x="2" y="12"/>
                      </a:cubicBezTo>
                      <a:cubicBezTo>
                        <a:pt x="2" y="13"/>
                        <a:pt x="2" y="13"/>
                        <a:pt x="3" y="13"/>
                      </a:cubicBezTo>
                      <a:cubicBezTo>
                        <a:pt x="6" y="10"/>
                        <a:pt x="8" y="7"/>
                        <a:pt x="11" y="4"/>
                      </a:cubicBezTo>
                      <a:cubicBezTo>
                        <a:pt x="10" y="3"/>
                        <a:pt x="9" y="3"/>
                        <a:pt x="9" y="6"/>
                      </a:cubicBezTo>
                      <a:cubicBezTo>
                        <a:pt x="7" y="8"/>
                        <a:pt x="6" y="11"/>
                        <a:pt x="4" y="13"/>
                      </a:cubicBezTo>
                      <a:cubicBezTo>
                        <a:pt x="4" y="14"/>
                        <a:pt x="5" y="15"/>
                        <a:pt x="6" y="14"/>
                      </a:cubicBezTo>
                      <a:cubicBezTo>
                        <a:pt x="7" y="12"/>
                        <a:pt x="8" y="11"/>
                        <a:pt x="9" y="9"/>
                      </a:cubicBezTo>
                      <a:cubicBezTo>
                        <a:pt x="11" y="7"/>
                        <a:pt x="11" y="6"/>
                        <a:pt x="9" y="6"/>
                      </a:cubicBezTo>
                      <a:cubicBezTo>
                        <a:pt x="7" y="9"/>
                        <a:pt x="5" y="12"/>
                        <a:pt x="3" y="16"/>
                      </a:cubicBezTo>
                      <a:cubicBezTo>
                        <a:pt x="3" y="16"/>
                        <a:pt x="4" y="17"/>
                        <a:pt x="4" y="16"/>
                      </a:cubicBezTo>
                      <a:cubicBezTo>
                        <a:pt x="7" y="13"/>
                        <a:pt x="10" y="10"/>
                        <a:pt x="12" y="7"/>
                      </a:cubicBezTo>
                      <a:cubicBezTo>
                        <a:pt x="12" y="6"/>
                        <a:pt x="12" y="6"/>
                        <a:pt x="12" y="6"/>
                      </a:cubicBezTo>
                      <a:cubicBezTo>
                        <a:pt x="11" y="8"/>
                        <a:pt x="10" y="9"/>
                        <a:pt x="9" y="11"/>
                      </a:cubicBezTo>
                      <a:cubicBezTo>
                        <a:pt x="7" y="13"/>
                        <a:pt x="6" y="16"/>
                        <a:pt x="4" y="18"/>
                      </a:cubicBezTo>
                      <a:cubicBezTo>
                        <a:pt x="4" y="19"/>
                        <a:pt x="5" y="20"/>
                        <a:pt x="6" y="19"/>
                      </a:cubicBezTo>
                      <a:cubicBezTo>
                        <a:pt x="7" y="16"/>
                        <a:pt x="8" y="14"/>
                        <a:pt x="10" y="12"/>
                      </a:cubicBezTo>
                      <a:cubicBezTo>
                        <a:pt x="11" y="11"/>
                        <a:pt x="11" y="10"/>
                        <a:pt x="12" y="10"/>
                      </a:cubicBezTo>
                      <a:cubicBezTo>
                        <a:pt x="14" y="8"/>
                        <a:pt x="14" y="7"/>
                        <a:pt x="12" y="7"/>
                      </a:cubicBezTo>
                      <a:cubicBezTo>
                        <a:pt x="10" y="11"/>
                        <a:pt x="8" y="16"/>
                        <a:pt x="6" y="20"/>
                      </a:cubicBezTo>
                      <a:cubicBezTo>
                        <a:pt x="6" y="21"/>
                        <a:pt x="7" y="21"/>
                        <a:pt x="7" y="21"/>
                      </a:cubicBezTo>
                      <a:cubicBezTo>
                        <a:pt x="9" y="19"/>
                        <a:pt x="11" y="17"/>
                        <a:pt x="13" y="14"/>
                      </a:cubicBezTo>
                      <a:cubicBezTo>
                        <a:pt x="15" y="12"/>
                        <a:pt x="13" y="12"/>
                        <a:pt x="13" y="12"/>
                      </a:cubicBezTo>
                      <a:cubicBezTo>
                        <a:pt x="10" y="18"/>
                        <a:pt x="6" y="23"/>
                        <a:pt x="3" y="29"/>
                      </a:cubicBezTo>
                      <a:cubicBezTo>
                        <a:pt x="3" y="30"/>
                        <a:pt x="4" y="31"/>
                        <a:pt x="4" y="30"/>
                      </a:cubicBezTo>
                      <a:cubicBezTo>
                        <a:pt x="7" y="27"/>
                        <a:pt x="10" y="25"/>
                        <a:pt x="12" y="22"/>
                      </a:cubicBezTo>
                      <a:cubicBezTo>
                        <a:pt x="11" y="23"/>
                        <a:pt x="8" y="28"/>
                        <a:pt x="6" y="31"/>
                      </a:cubicBezTo>
                      <a:cubicBezTo>
                        <a:pt x="5" y="31"/>
                        <a:pt x="6" y="32"/>
                        <a:pt x="7" y="31"/>
                      </a:cubicBezTo>
                      <a:cubicBezTo>
                        <a:pt x="7" y="32"/>
                        <a:pt x="13" y="23"/>
                        <a:pt x="13" y="24"/>
                      </a:cubicBezTo>
                      <a:cubicBezTo>
                        <a:pt x="10" y="27"/>
                        <a:pt x="8" y="31"/>
                        <a:pt x="5" y="35"/>
                      </a:cubicBezTo>
                      <a:cubicBezTo>
                        <a:pt x="5" y="36"/>
                        <a:pt x="6" y="37"/>
                        <a:pt x="7" y="36"/>
                      </a:cubicBezTo>
                      <a:cubicBezTo>
                        <a:pt x="9" y="33"/>
                        <a:pt x="12" y="29"/>
                        <a:pt x="15" y="26"/>
                      </a:cubicBezTo>
                      <a:cubicBezTo>
                        <a:pt x="15" y="25"/>
                        <a:pt x="14" y="25"/>
                        <a:pt x="13" y="25"/>
                      </a:cubicBezTo>
                      <a:cubicBezTo>
                        <a:pt x="9" y="30"/>
                        <a:pt x="6" y="35"/>
                        <a:pt x="3" y="40"/>
                      </a:cubicBezTo>
                      <a:cubicBezTo>
                        <a:pt x="3" y="41"/>
                        <a:pt x="3" y="42"/>
                        <a:pt x="4" y="41"/>
                      </a:cubicBezTo>
                      <a:cubicBezTo>
                        <a:pt x="7" y="38"/>
                        <a:pt x="10" y="35"/>
                        <a:pt x="13" y="32"/>
                      </a:cubicBezTo>
                      <a:cubicBezTo>
                        <a:pt x="12" y="31"/>
                        <a:pt x="12" y="31"/>
                        <a:pt x="12" y="31"/>
                      </a:cubicBezTo>
                      <a:cubicBezTo>
                        <a:pt x="11" y="32"/>
                        <a:pt x="10" y="34"/>
                        <a:pt x="9" y="36"/>
                      </a:cubicBezTo>
                      <a:cubicBezTo>
                        <a:pt x="7" y="38"/>
                        <a:pt x="6" y="41"/>
                        <a:pt x="4" y="43"/>
                      </a:cubicBezTo>
                      <a:cubicBezTo>
                        <a:pt x="4" y="44"/>
                        <a:pt x="5" y="45"/>
                        <a:pt x="5" y="44"/>
                      </a:cubicBezTo>
                      <a:cubicBezTo>
                        <a:pt x="7" y="42"/>
                        <a:pt x="9" y="39"/>
                        <a:pt x="11" y="37"/>
                      </a:cubicBezTo>
                      <a:cubicBezTo>
                        <a:pt x="13" y="34"/>
                        <a:pt x="13" y="34"/>
                        <a:pt x="11" y="37"/>
                      </a:cubicBezTo>
                      <a:cubicBezTo>
                        <a:pt x="10" y="39"/>
                        <a:pt x="8" y="42"/>
                        <a:pt x="7" y="44"/>
                      </a:cubicBezTo>
                      <a:cubicBezTo>
                        <a:pt x="7" y="45"/>
                        <a:pt x="8" y="46"/>
                        <a:pt x="8" y="45"/>
                      </a:cubicBezTo>
                      <a:cubicBezTo>
                        <a:pt x="10" y="42"/>
                        <a:pt x="12" y="40"/>
                        <a:pt x="14" y="37"/>
                      </a:cubicBezTo>
                      <a:cubicBezTo>
                        <a:pt x="13" y="39"/>
                        <a:pt x="10" y="43"/>
                        <a:pt x="8" y="46"/>
                      </a:cubicBezTo>
                      <a:cubicBezTo>
                        <a:pt x="8" y="47"/>
                        <a:pt x="9" y="48"/>
                        <a:pt x="9" y="47"/>
                      </a:cubicBezTo>
                      <a:cubicBezTo>
                        <a:pt x="13" y="42"/>
                        <a:pt x="14" y="38"/>
                        <a:pt x="11" y="46"/>
                      </a:cubicBezTo>
                      <a:cubicBezTo>
                        <a:pt x="11" y="46"/>
                        <a:pt x="12" y="47"/>
                        <a:pt x="13" y="47"/>
                      </a:cubicBezTo>
                      <a:cubicBezTo>
                        <a:pt x="14" y="45"/>
                        <a:pt x="14" y="45"/>
                        <a:pt x="15" y="43"/>
                      </a:cubicBezTo>
                      <a:cubicBezTo>
                        <a:pt x="16" y="43"/>
                        <a:pt x="14" y="42"/>
                        <a:pt x="14" y="43"/>
                      </a:cubicBezTo>
                      <a:cubicBezTo>
                        <a:pt x="12" y="45"/>
                        <a:pt x="15" y="39"/>
                        <a:pt x="15" y="39"/>
                      </a:cubicBezTo>
                      <a:cubicBezTo>
                        <a:pt x="15" y="38"/>
                        <a:pt x="14" y="37"/>
                        <a:pt x="14" y="38"/>
                      </a:cubicBezTo>
                      <a:cubicBezTo>
                        <a:pt x="13" y="39"/>
                        <a:pt x="13" y="40"/>
                        <a:pt x="12" y="41"/>
                      </a:cubicBezTo>
                      <a:cubicBezTo>
                        <a:pt x="9" y="42"/>
                        <a:pt x="9" y="43"/>
                        <a:pt x="11" y="44"/>
                      </a:cubicBezTo>
                      <a:cubicBezTo>
                        <a:pt x="13" y="41"/>
                        <a:pt x="14" y="38"/>
                        <a:pt x="16" y="35"/>
                      </a:cubicBezTo>
                      <a:cubicBezTo>
                        <a:pt x="16" y="34"/>
                        <a:pt x="15" y="33"/>
                        <a:pt x="15" y="34"/>
                      </a:cubicBezTo>
                      <a:cubicBezTo>
                        <a:pt x="13" y="36"/>
                        <a:pt x="12" y="37"/>
                        <a:pt x="11" y="39"/>
                      </a:cubicBezTo>
                      <a:cubicBezTo>
                        <a:pt x="9" y="40"/>
                        <a:pt x="8" y="41"/>
                        <a:pt x="10" y="43"/>
                      </a:cubicBezTo>
                      <a:cubicBezTo>
                        <a:pt x="11" y="39"/>
                        <a:pt x="13" y="36"/>
                        <a:pt x="14" y="32"/>
                      </a:cubicBezTo>
                      <a:cubicBezTo>
                        <a:pt x="15" y="31"/>
                        <a:pt x="13" y="31"/>
                        <a:pt x="13" y="32"/>
                      </a:cubicBezTo>
                      <a:cubicBezTo>
                        <a:pt x="11" y="35"/>
                        <a:pt x="9" y="38"/>
                        <a:pt x="7" y="41"/>
                      </a:cubicBezTo>
                      <a:cubicBezTo>
                        <a:pt x="9" y="37"/>
                        <a:pt x="12" y="33"/>
                        <a:pt x="15" y="29"/>
                      </a:cubicBezTo>
                      <a:cubicBezTo>
                        <a:pt x="15" y="28"/>
                        <a:pt x="14" y="28"/>
                        <a:pt x="13" y="28"/>
                      </a:cubicBezTo>
                      <a:cubicBezTo>
                        <a:pt x="11" y="32"/>
                        <a:pt x="8" y="35"/>
                        <a:pt x="5" y="38"/>
                      </a:cubicBezTo>
                      <a:cubicBezTo>
                        <a:pt x="6" y="39"/>
                        <a:pt x="6" y="39"/>
                        <a:pt x="7" y="36"/>
                      </a:cubicBezTo>
                      <a:cubicBezTo>
                        <a:pt x="9" y="33"/>
                        <a:pt x="11" y="31"/>
                        <a:pt x="12" y="28"/>
                      </a:cubicBezTo>
                      <a:cubicBezTo>
                        <a:pt x="10" y="29"/>
                        <a:pt x="9" y="31"/>
                        <a:pt x="8" y="33"/>
                      </a:cubicBezTo>
                      <a:cubicBezTo>
                        <a:pt x="7" y="33"/>
                        <a:pt x="7" y="33"/>
                        <a:pt x="9" y="33"/>
                      </a:cubicBezTo>
                      <a:cubicBezTo>
                        <a:pt x="11" y="29"/>
                        <a:pt x="13" y="25"/>
                        <a:pt x="16" y="21"/>
                      </a:cubicBezTo>
                      <a:cubicBezTo>
                        <a:pt x="16" y="21"/>
                        <a:pt x="15" y="20"/>
                        <a:pt x="14" y="20"/>
                      </a:cubicBezTo>
                      <a:cubicBezTo>
                        <a:pt x="12" y="23"/>
                        <a:pt x="10" y="25"/>
                        <a:pt x="8" y="28"/>
                      </a:cubicBezTo>
                      <a:cubicBezTo>
                        <a:pt x="8" y="30"/>
                        <a:pt x="9" y="29"/>
                        <a:pt x="10" y="27"/>
                      </a:cubicBezTo>
                      <a:cubicBezTo>
                        <a:pt x="11" y="24"/>
                        <a:pt x="13" y="22"/>
                        <a:pt x="14" y="20"/>
                      </a:cubicBezTo>
                      <a:cubicBezTo>
                        <a:pt x="15" y="19"/>
                        <a:pt x="14" y="18"/>
                        <a:pt x="13" y="19"/>
                      </a:cubicBezTo>
                      <a:cubicBezTo>
                        <a:pt x="11" y="21"/>
                        <a:pt x="9" y="23"/>
                        <a:pt x="7" y="25"/>
                      </a:cubicBezTo>
                      <a:cubicBezTo>
                        <a:pt x="4" y="28"/>
                        <a:pt x="5" y="28"/>
                        <a:pt x="7" y="25"/>
                      </a:cubicBezTo>
                      <a:cubicBezTo>
                        <a:pt x="10" y="20"/>
                        <a:pt x="13" y="15"/>
                        <a:pt x="16" y="10"/>
                      </a:cubicBezTo>
                      <a:cubicBezTo>
                        <a:pt x="16" y="9"/>
                        <a:pt x="15" y="8"/>
                        <a:pt x="15" y="9"/>
                      </a:cubicBezTo>
                      <a:cubicBezTo>
                        <a:pt x="13" y="12"/>
                        <a:pt x="9" y="16"/>
                        <a:pt x="9" y="18"/>
                      </a:cubicBezTo>
                      <a:cubicBezTo>
                        <a:pt x="11" y="13"/>
                        <a:pt x="13" y="9"/>
                        <a:pt x="15" y="5"/>
                      </a:cubicBezTo>
                      <a:cubicBezTo>
                        <a:pt x="16" y="4"/>
                        <a:pt x="15" y="4"/>
                        <a:pt x="14" y="4"/>
                      </a:cubicBezTo>
                      <a:cubicBezTo>
                        <a:pt x="11" y="8"/>
                        <a:pt x="8" y="12"/>
                        <a:pt x="6" y="16"/>
                      </a:cubicBezTo>
                      <a:cubicBezTo>
                        <a:pt x="6" y="16"/>
                        <a:pt x="6" y="16"/>
                        <a:pt x="7" y="16"/>
                      </a:cubicBezTo>
                      <a:cubicBezTo>
                        <a:pt x="8" y="15"/>
                        <a:pt x="9" y="13"/>
                        <a:pt x="10" y="11"/>
                      </a:cubicBezTo>
                      <a:cubicBezTo>
                        <a:pt x="12" y="9"/>
                        <a:pt x="13" y="7"/>
                        <a:pt x="14" y="4"/>
                      </a:cubicBezTo>
                      <a:cubicBezTo>
                        <a:pt x="15" y="3"/>
                        <a:pt x="14" y="3"/>
                        <a:pt x="13" y="3"/>
                      </a:cubicBezTo>
                      <a:cubicBezTo>
                        <a:pt x="12" y="5"/>
                        <a:pt x="11" y="7"/>
                        <a:pt x="9" y="8"/>
                      </a:cubicBezTo>
                      <a:cubicBezTo>
                        <a:pt x="5" y="10"/>
                        <a:pt x="4" y="12"/>
                        <a:pt x="6" y="14"/>
                      </a:cubicBezTo>
                      <a:cubicBezTo>
                        <a:pt x="8" y="11"/>
                        <a:pt x="10" y="7"/>
                        <a:pt x="12" y="4"/>
                      </a:cubicBezTo>
                      <a:cubicBezTo>
                        <a:pt x="12" y="3"/>
                        <a:pt x="11" y="3"/>
                        <a:pt x="11" y="3"/>
                      </a:cubicBezTo>
                      <a:cubicBezTo>
                        <a:pt x="9" y="5"/>
                        <a:pt x="8" y="7"/>
                        <a:pt x="7" y="8"/>
                      </a:cubicBezTo>
                      <a:cubicBezTo>
                        <a:pt x="5" y="10"/>
                        <a:pt x="5" y="11"/>
                        <a:pt x="7" y="11"/>
                      </a:cubicBezTo>
                      <a:cubicBezTo>
                        <a:pt x="9" y="8"/>
                        <a:pt x="11" y="5"/>
                        <a:pt x="13" y="2"/>
                      </a:cubicBezTo>
                      <a:cubicBezTo>
                        <a:pt x="13" y="1"/>
                        <a:pt x="12" y="0"/>
                        <a:pt x="11" y="1"/>
                      </a:cubicBezTo>
                      <a:cubicBezTo>
                        <a:pt x="9" y="4"/>
                        <a:pt x="7" y="7"/>
                        <a:pt x="4" y="10"/>
                      </a:cubicBezTo>
                      <a:cubicBezTo>
                        <a:pt x="5" y="11"/>
                        <a:pt x="5" y="10"/>
                        <a:pt x="6" y="8"/>
                      </a:cubicBezTo>
                      <a:cubicBezTo>
                        <a:pt x="7" y="6"/>
                        <a:pt x="7" y="5"/>
                        <a:pt x="8" y="3"/>
                      </a:cubicBezTo>
                      <a:cubicBezTo>
                        <a:pt x="9" y="2"/>
                        <a:pt x="8" y="2"/>
                        <a:pt x="7" y="2"/>
                      </a:cubicBezTo>
                      <a:cubicBezTo>
                        <a:pt x="5" y="4"/>
                        <a:pt x="3" y="6"/>
                        <a:pt x="2" y="8"/>
                      </a:cubicBezTo>
                      <a:cubicBezTo>
                        <a:pt x="3" y="6"/>
                        <a:pt x="3" y="4"/>
                        <a:pt x="2" y="8"/>
                      </a:cubicBezTo>
                      <a:cubicBezTo>
                        <a:pt x="1" y="9"/>
                        <a:pt x="3"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8" name="Freeform 77"/>
                <p:cNvSpPr/>
                <p:nvPr/>
              </p:nvSpPr>
              <p:spPr bwMode="auto">
                <a:xfrm>
                  <a:off x="1227138" y="2103438"/>
                  <a:ext cx="22225" cy="68263"/>
                </a:xfrm>
                <a:custGeom>
                  <a:avLst/>
                  <a:gdLst>
                    <a:gd name="T0" fmla="*/ 7 w 20"/>
                    <a:gd name="T1" fmla="*/ 63 h 64"/>
                    <a:gd name="T2" fmla="*/ 6 w 20"/>
                    <a:gd name="T3" fmla="*/ 36 h 64"/>
                    <a:gd name="T4" fmla="*/ 3 w 20"/>
                    <a:gd name="T5" fmla="*/ 16 h 64"/>
                    <a:gd name="T6" fmla="*/ 7 w 20"/>
                    <a:gd name="T7" fmla="*/ 3 h 64"/>
                    <a:gd name="T8" fmla="*/ 13 w 20"/>
                    <a:gd name="T9" fmla="*/ 2 h 64"/>
                    <a:gd name="T10" fmla="*/ 16 w 20"/>
                    <a:gd name="T11" fmla="*/ 11 h 64"/>
                    <a:gd name="T12" fmla="*/ 17 w 20"/>
                    <a:gd name="T13" fmla="*/ 28 h 64"/>
                    <a:gd name="T14" fmla="*/ 19 w 20"/>
                    <a:gd name="T15" fmla="*/ 60 h 64"/>
                    <a:gd name="T16" fmla="*/ 20 w 20"/>
                    <a:gd name="T17" fmla="*/ 60 h 64"/>
                    <a:gd name="T18" fmla="*/ 16 w 20"/>
                    <a:gd name="T19" fmla="*/ 1 h 64"/>
                    <a:gd name="T20" fmla="*/ 16 w 20"/>
                    <a:gd name="T21" fmla="*/ 0 h 64"/>
                    <a:gd name="T22" fmla="*/ 1 w 20"/>
                    <a:gd name="T23" fmla="*/ 2 h 64"/>
                    <a:gd name="T24" fmla="*/ 0 w 20"/>
                    <a:gd name="T25" fmla="*/ 2 h 64"/>
                    <a:gd name="T26" fmla="*/ 4 w 20"/>
                    <a:gd name="T27" fmla="*/ 33 h 64"/>
                    <a:gd name="T28" fmla="*/ 5 w 20"/>
                    <a:gd name="T29" fmla="*/ 51 h 64"/>
                    <a:gd name="T30" fmla="*/ 6 w 20"/>
                    <a:gd name="T31" fmla="*/ 64 h 64"/>
                    <a:gd name="T32" fmla="*/ 7 w 20"/>
                    <a:gd name="T33"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4">
                      <a:moveTo>
                        <a:pt x="7" y="63"/>
                      </a:moveTo>
                      <a:cubicBezTo>
                        <a:pt x="5" y="55"/>
                        <a:pt x="7" y="45"/>
                        <a:pt x="6" y="36"/>
                      </a:cubicBezTo>
                      <a:cubicBezTo>
                        <a:pt x="5" y="29"/>
                        <a:pt x="4" y="23"/>
                        <a:pt x="3" y="16"/>
                      </a:cubicBezTo>
                      <a:cubicBezTo>
                        <a:pt x="3" y="11"/>
                        <a:pt x="0" y="3"/>
                        <a:pt x="7" y="3"/>
                      </a:cubicBezTo>
                      <a:cubicBezTo>
                        <a:pt x="9" y="2"/>
                        <a:pt x="11" y="2"/>
                        <a:pt x="13" y="2"/>
                      </a:cubicBezTo>
                      <a:cubicBezTo>
                        <a:pt x="16" y="2"/>
                        <a:pt x="15" y="10"/>
                        <a:pt x="16" y="11"/>
                      </a:cubicBezTo>
                      <a:cubicBezTo>
                        <a:pt x="16" y="17"/>
                        <a:pt x="16" y="22"/>
                        <a:pt x="17" y="28"/>
                      </a:cubicBezTo>
                      <a:cubicBezTo>
                        <a:pt x="18" y="39"/>
                        <a:pt x="19" y="49"/>
                        <a:pt x="19" y="60"/>
                      </a:cubicBezTo>
                      <a:cubicBezTo>
                        <a:pt x="19" y="61"/>
                        <a:pt x="20" y="61"/>
                        <a:pt x="20" y="60"/>
                      </a:cubicBezTo>
                      <a:cubicBezTo>
                        <a:pt x="20" y="41"/>
                        <a:pt x="17" y="21"/>
                        <a:pt x="16" y="1"/>
                      </a:cubicBezTo>
                      <a:cubicBezTo>
                        <a:pt x="16" y="1"/>
                        <a:pt x="16" y="0"/>
                        <a:pt x="16" y="0"/>
                      </a:cubicBezTo>
                      <a:cubicBezTo>
                        <a:pt x="11" y="0"/>
                        <a:pt x="6" y="1"/>
                        <a:pt x="1" y="2"/>
                      </a:cubicBezTo>
                      <a:cubicBezTo>
                        <a:pt x="1" y="2"/>
                        <a:pt x="0" y="2"/>
                        <a:pt x="0" y="2"/>
                      </a:cubicBezTo>
                      <a:cubicBezTo>
                        <a:pt x="1" y="13"/>
                        <a:pt x="2" y="23"/>
                        <a:pt x="4" y="33"/>
                      </a:cubicBezTo>
                      <a:cubicBezTo>
                        <a:pt x="5" y="39"/>
                        <a:pt x="6" y="45"/>
                        <a:pt x="5" y="51"/>
                      </a:cubicBezTo>
                      <a:cubicBezTo>
                        <a:pt x="5" y="55"/>
                        <a:pt x="5" y="59"/>
                        <a:pt x="6" y="64"/>
                      </a:cubicBezTo>
                      <a:cubicBezTo>
                        <a:pt x="6" y="64"/>
                        <a:pt x="8" y="64"/>
                        <a:pt x="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9" name="Freeform 78"/>
                <p:cNvSpPr/>
                <p:nvPr/>
              </p:nvSpPr>
              <p:spPr bwMode="auto">
                <a:xfrm>
                  <a:off x="1228725" y="2106613"/>
                  <a:ext cx="17463" cy="65088"/>
                </a:xfrm>
                <a:custGeom>
                  <a:avLst/>
                  <a:gdLst>
                    <a:gd name="T0" fmla="*/ 0 w 17"/>
                    <a:gd name="T1" fmla="*/ 10 h 61"/>
                    <a:gd name="T2" fmla="*/ 6 w 17"/>
                    <a:gd name="T3" fmla="*/ 4 h 61"/>
                    <a:gd name="T4" fmla="*/ 3 w 17"/>
                    <a:gd name="T5" fmla="*/ 12 h 61"/>
                    <a:gd name="T6" fmla="*/ 3 w 17"/>
                    <a:gd name="T7" fmla="*/ 16 h 61"/>
                    <a:gd name="T8" fmla="*/ 7 w 17"/>
                    <a:gd name="T9" fmla="*/ 12 h 61"/>
                    <a:gd name="T10" fmla="*/ 10 w 17"/>
                    <a:gd name="T11" fmla="*/ 7 h 61"/>
                    <a:gd name="T12" fmla="*/ 4 w 17"/>
                    <a:gd name="T13" fmla="*/ 21 h 61"/>
                    <a:gd name="T14" fmla="*/ 6 w 17"/>
                    <a:gd name="T15" fmla="*/ 23 h 61"/>
                    <a:gd name="T16" fmla="*/ 10 w 17"/>
                    <a:gd name="T17" fmla="*/ 19 h 61"/>
                    <a:gd name="T18" fmla="*/ 13 w 17"/>
                    <a:gd name="T19" fmla="*/ 14 h 61"/>
                    <a:gd name="T20" fmla="*/ 6 w 17"/>
                    <a:gd name="T21" fmla="*/ 30 h 61"/>
                    <a:gd name="T22" fmla="*/ 10 w 17"/>
                    <a:gd name="T23" fmla="*/ 22 h 61"/>
                    <a:gd name="T24" fmla="*/ 6 w 17"/>
                    <a:gd name="T25" fmla="*/ 32 h 61"/>
                    <a:gd name="T26" fmla="*/ 12 w 17"/>
                    <a:gd name="T27" fmla="*/ 26 h 61"/>
                    <a:gd name="T28" fmla="*/ 4 w 17"/>
                    <a:gd name="T29" fmla="*/ 38 h 61"/>
                    <a:gd name="T30" fmla="*/ 11 w 17"/>
                    <a:gd name="T31" fmla="*/ 29 h 61"/>
                    <a:gd name="T32" fmla="*/ 7 w 17"/>
                    <a:gd name="T33" fmla="*/ 42 h 61"/>
                    <a:gd name="T34" fmla="*/ 5 w 17"/>
                    <a:gd name="T35" fmla="*/ 47 h 61"/>
                    <a:gd name="T36" fmla="*/ 12 w 17"/>
                    <a:gd name="T37" fmla="*/ 39 h 61"/>
                    <a:gd name="T38" fmla="*/ 7 w 17"/>
                    <a:gd name="T39" fmla="*/ 51 h 61"/>
                    <a:gd name="T40" fmla="*/ 8 w 17"/>
                    <a:gd name="T41" fmla="*/ 54 h 61"/>
                    <a:gd name="T42" fmla="*/ 15 w 17"/>
                    <a:gd name="T43" fmla="*/ 47 h 61"/>
                    <a:gd name="T44" fmla="*/ 9 w 17"/>
                    <a:gd name="T45" fmla="*/ 59 h 61"/>
                    <a:gd name="T46" fmla="*/ 13 w 17"/>
                    <a:gd name="T47" fmla="*/ 52 h 61"/>
                    <a:gd name="T48" fmla="*/ 10 w 17"/>
                    <a:gd name="T49" fmla="*/ 60 h 61"/>
                    <a:gd name="T50" fmla="*/ 11 w 17"/>
                    <a:gd name="T51" fmla="*/ 58 h 61"/>
                    <a:gd name="T52" fmla="*/ 15 w 17"/>
                    <a:gd name="T53" fmla="*/ 49 h 61"/>
                    <a:gd name="T54" fmla="*/ 11 w 17"/>
                    <a:gd name="T55" fmla="*/ 56 h 61"/>
                    <a:gd name="T56" fmla="*/ 15 w 17"/>
                    <a:gd name="T57" fmla="*/ 43 h 61"/>
                    <a:gd name="T58" fmla="*/ 11 w 17"/>
                    <a:gd name="T59" fmla="*/ 50 h 61"/>
                    <a:gd name="T60" fmla="*/ 15 w 17"/>
                    <a:gd name="T61" fmla="*/ 39 h 61"/>
                    <a:gd name="T62" fmla="*/ 15 w 17"/>
                    <a:gd name="T63" fmla="*/ 36 h 61"/>
                    <a:gd name="T64" fmla="*/ 6 w 17"/>
                    <a:gd name="T65" fmla="*/ 45 h 61"/>
                    <a:gd name="T66" fmla="*/ 10 w 17"/>
                    <a:gd name="T67" fmla="*/ 40 h 61"/>
                    <a:gd name="T68" fmla="*/ 14 w 17"/>
                    <a:gd name="T69" fmla="*/ 31 h 61"/>
                    <a:gd name="T70" fmla="*/ 14 w 17"/>
                    <a:gd name="T71" fmla="*/ 27 h 61"/>
                    <a:gd name="T72" fmla="*/ 8 w 17"/>
                    <a:gd name="T73" fmla="*/ 33 h 61"/>
                    <a:gd name="T74" fmla="*/ 14 w 17"/>
                    <a:gd name="T75" fmla="*/ 21 h 61"/>
                    <a:gd name="T76" fmla="*/ 13 w 17"/>
                    <a:gd name="T77" fmla="*/ 20 h 61"/>
                    <a:gd name="T78" fmla="*/ 8 w 17"/>
                    <a:gd name="T79" fmla="*/ 24 h 61"/>
                    <a:gd name="T80" fmla="*/ 16 w 17"/>
                    <a:gd name="T81" fmla="*/ 12 h 61"/>
                    <a:gd name="T82" fmla="*/ 7 w 17"/>
                    <a:gd name="T83" fmla="*/ 21 h 61"/>
                    <a:gd name="T84" fmla="*/ 12 w 17"/>
                    <a:gd name="T85" fmla="*/ 10 h 61"/>
                    <a:gd name="T86" fmla="*/ 12 w 17"/>
                    <a:gd name="T87" fmla="*/ 5 h 61"/>
                    <a:gd name="T88" fmla="*/ 8 w 17"/>
                    <a:gd name="T89" fmla="*/ 9 h 61"/>
                    <a:gd name="T90" fmla="*/ 11 w 17"/>
                    <a:gd name="T91" fmla="*/ 1 h 61"/>
                    <a:gd name="T92" fmla="*/ 5 w 17"/>
                    <a:gd name="T93" fmla="*/ 7 h 61"/>
                    <a:gd name="T94" fmla="*/ 9 w 17"/>
                    <a:gd name="T95" fmla="*/ 3 h 61"/>
                    <a:gd name="T96" fmla="*/ 5 w 17"/>
                    <a:gd name="T97" fmla="*/ 2 h 61"/>
                    <a:gd name="T98" fmla="*/ 0 w 17"/>
                    <a:gd name="T9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61">
                      <a:moveTo>
                        <a:pt x="1" y="8"/>
                      </a:moveTo>
                      <a:cubicBezTo>
                        <a:pt x="5" y="1"/>
                        <a:pt x="1" y="7"/>
                        <a:pt x="0" y="10"/>
                      </a:cubicBezTo>
                      <a:cubicBezTo>
                        <a:pt x="0" y="10"/>
                        <a:pt x="1" y="11"/>
                        <a:pt x="2" y="10"/>
                      </a:cubicBezTo>
                      <a:cubicBezTo>
                        <a:pt x="0" y="12"/>
                        <a:pt x="7" y="3"/>
                        <a:pt x="6" y="4"/>
                      </a:cubicBezTo>
                      <a:cubicBezTo>
                        <a:pt x="5" y="7"/>
                        <a:pt x="3" y="9"/>
                        <a:pt x="2" y="12"/>
                      </a:cubicBezTo>
                      <a:cubicBezTo>
                        <a:pt x="2" y="13"/>
                        <a:pt x="3" y="13"/>
                        <a:pt x="3" y="12"/>
                      </a:cubicBezTo>
                      <a:cubicBezTo>
                        <a:pt x="5" y="10"/>
                        <a:pt x="9" y="6"/>
                        <a:pt x="9" y="4"/>
                      </a:cubicBezTo>
                      <a:cubicBezTo>
                        <a:pt x="8" y="8"/>
                        <a:pt x="5" y="12"/>
                        <a:pt x="3" y="16"/>
                      </a:cubicBezTo>
                      <a:cubicBezTo>
                        <a:pt x="2" y="16"/>
                        <a:pt x="3" y="17"/>
                        <a:pt x="4" y="17"/>
                      </a:cubicBezTo>
                      <a:cubicBezTo>
                        <a:pt x="6" y="14"/>
                        <a:pt x="6" y="14"/>
                        <a:pt x="7" y="12"/>
                      </a:cubicBezTo>
                      <a:cubicBezTo>
                        <a:pt x="8" y="11"/>
                        <a:pt x="9" y="10"/>
                        <a:pt x="9" y="10"/>
                      </a:cubicBezTo>
                      <a:cubicBezTo>
                        <a:pt x="11" y="8"/>
                        <a:pt x="11" y="7"/>
                        <a:pt x="10" y="7"/>
                      </a:cubicBezTo>
                      <a:cubicBezTo>
                        <a:pt x="7" y="11"/>
                        <a:pt x="5" y="15"/>
                        <a:pt x="3" y="20"/>
                      </a:cubicBezTo>
                      <a:cubicBezTo>
                        <a:pt x="3" y="21"/>
                        <a:pt x="4" y="21"/>
                        <a:pt x="4" y="21"/>
                      </a:cubicBezTo>
                      <a:cubicBezTo>
                        <a:pt x="7" y="18"/>
                        <a:pt x="9" y="15"/>
                        <a:pt x="10" y="13"/>
                      </a:cubicBezTo>
                      <a:cubicBezTo>
                        <a:pt x="9" y="16"/>
                        <a:pt x="7" y="20"/>
                        <a:pt x="6" y="23"/>
                      </a:cubicBezTo>
                      <a:cubicBezTo>
                        <a:pt x="5" y="24"/>
                        <a:pt x="7" y="25"/>
                        <a:pt x="7" y="24"/>
                      </a:cubicBezTo>
                      <a:cubicBezTo>
                        <a:pt x="8" y="22"/>
                        <a:pt x="9" y="21"/>
                        <a:pt x="10" y="19"/>
                      </a:cubicBezTo>
                      <a:cubicBezTo>
                        <a:pt x="12" y="18"/>
                        <a:pt x="13" y="16"/>
                        <a:pt x="14" y="15"/>
                      </a:cubicBezTo>
                      <a:cubicBezTo>
                        <a:pt x="14" y="14"/>
                        <a:pt x="14" y="14"/>
                        <a:pt x="13" y="14"/>
                      </a:cubicBezTo>
                      <a:cubicBezTo>
                        <a:pt x="10" y="19"/>
                        <a:pt x="7" y="24"/>
                        <a:pt x="5" y="29"/>
                      </a:cubicBezTo>
                      <a:cubicBezTo>
                        <a:pt x="4" y="30"/>
                        <a:pt x="5" y="30"/>
                        <a:pt x="6" y="30"/>
                      </a:cubicBezTo>
                      <a:cubicBezTo>
                        <a:pt x="7" y="28"/>
                        <a:pt x="8" y="26"/>
                        <a:pt x="9" y="25"/>
                      </a:cubicBezTo>
                      <a:cubicBezTo>
                        <a:pt x="11" y="24"/>
                        <a:pt x="12" y="22"/>
                        <a:pt x="10" y="22"/>
                      </a:cubicBezTo>
                      <a:cubicBezTo>
                        <a:pt x="9" y="25"/>
                        <a:pt x="7" y="28"/>
                        <a:pt x="5" y="31"/>
                      </a:cubicBezTo>
                      <a:cubicBezTo>
                        <a:pt x="5" y="32"/>
                        <a:pt x="6" y="33"/>
                        <a:pt x="6" y="32"/>
                      </a:cubicBezTo>
                      <a:cubicBezTo>
                        <a:pt x="8" y="31"/>
                        <a:pt x="9" y="30"/>
                        <a:pt x="10" y="28"/>
                      </a:cubicBezTo>
                      <a:cubicBezTo>
                        <a:pt x="11" y="28"/>
                        <a:pt x="11" y="27"/>
                        <a:pt x="12" y="26"/>
                      </a:cubicBezTo>
                      <a:cubicBezTo>
                        <a:pt x="14" y="25"/>
                        <a:pt x="14" y="24"/>
                        <a:pt x="12" y="24"/>
                      </a:cubicBezTo>
                      <a:cubicBezTo>
                        <a:pt x="10" y="29"/>
                        <a:pt x="6" y="33"/>
                        <a:pt x="4" y="38"/>
                      </a:cubicBezTo>
                      <a:cubicBezTo>
                        <a:pt x="4" y="38"/>
                        <a:pt x="5" y="39"/>
                        <a:pt x="5" y="38"/>
                      </a:cubicBezTo>
                      <a:cubicBezTo>
                        <a:pt x="8" y="35"/>
                        <a:pt x="10" y="32"/>
                        <a:pt x="11" y="29"/>
                      </a:cubicBezTo>
                      <a:cubicBezTo>
                        <a:pt x="9" y="33"/>
                        <a:pt x="7" y="37"/>
                        <a:pt x="5" y="41"/>
                      </a:cubicBezTo>
                      <a:cubicBezTo>
                        <a:pt x="5" y="42"/>
                        <a:pt x="6" y="43"/>
                        <a:pt x="7" y="42"/>
                      </a:cubicBezTo>
                      <a:cubicBezTo>
                        <a:pt x="7" y="42"/>
                        <a:pt x="15" y="29"/>
                        <a:pt x="11" y="37"/>
                      </a:cubicBezTo>
                      <a:cubicBezTo>
                        <a:pt x="9" y="40"/>
                        <a:pt x="6" y="43"/>
                        <a:pt x="5" y="47"/>
                      </a:cubicBezTo>
                      <a:cubicBezTo>
                        <a:pt x="4" y="48"/>
                        <a:pt x="5" y="48"/>
                        <a:pt x="6" y="48"/>
                      </a:cubicBezTo>
                      <a:cubicBezTo>
                        <a:pt x="7" y="46"/>
                        <a:pt x="12" y="39"/>
                        <a:pt x="12" y="39"/>
                      </a:cubicBezTo>
                      <a:cubicBezTo>
                        <a:pt x="9" y="42"/>
                        <a:pt x="7" y="46"/>
                        <a:pt x="6" y="50"/>
                      </a:cubicBezTo>
                      <a:cubicBezTo>
                        <a:pt x="5" y="51"/>
                        <a:pt x="6" y="51"/>
                        <a:pt x="7" y="51"/>
                      </a:cubicBezTo>
                      <a:cubicBezTo>
                        <a:pt x="9" y="48"/>
                        <a:pt x="13" y="43"/>
                        <a:pt x="14" y="41"/>
                      </a:cubicBezTo>
                      <a:cubicBezTo>
                        <a:pt x="12" y="46"/>
                        <a:pt x="9" y="50"/>
                        <a:pt x="8" y="54"/>
                      </a:cubicBezTo>
                      <a:cubicBezTo>
                        <a:pt x="7" y="55"/>
                        <a:pt x="9" y="56"/>
                        <a:pt x="9" y="55"/>
                      </a:cubicBezTo>
                      <a:cubicBezTo>
                        <a:pt x="11" y="52"/>
                        <a:pt x="13" y="49"/>
                        <a:pt x="15" y="47"/>
                      </a:cubicBezTo>
                      <a:cubicBezTo>
                        <a:pt x="12" y="50"/>
                        <a:pt x="10" y="54"/>
                        <a:pt x="8" y="58"/>
                      </a:cubicBezTo>
                      <a:cubicBezTo>
                        <a:pt x="7" y="59"/>
                        <a:pt x="9" y="60"/>
                        <a:pt x="9" y="59"/>
                      </a:cubicBezTo>
                      <a:cubicBezTo>
                        <a:pt x="10" y="57"/>
                        <a:pt x="11" y="56"/>
                        <a:pt x="12" y="54"/>
                      </a:cubicBezTo>
                      <a:cubicBezTo>
                        <a:pt x="15" y="53"/>
                        <a:pt x="15" y="52"/>
                        <a:pt x="13" y="52"/>
                      </a:cubicBezTo>
                      <a:cubicBezTo>
                        <a:pt x="12" y="54"/>
                        <a:pt x="10" y="57"/>
                        <a:pt x="9" y="60"/>
                      </a:cubicBezTo>
                      <a:cubicBezTo>
                        <a:pt x="9" y="60"/>
                        <a:pt x="10" y="61"/>
                        <a:pt x="10" y="60"/>
                      </a:cubicBezTo>
                      <a:cubicBezTo>
                        <a:pt x="11" y="60"/>
                        <a:pt x="11" y="60"/>
                        <a:pt x="12" y="59"/>
                      </a:cubicBezTo>
                      <a:cubicBezTo>
                        <a:pt x="13" y="58"/>
                        <a:pt x="12" y="57"/>
                        <a:pt x="11" y="58"/>
                      </a:cubicBezTo>
                      <a:cubicBezTo>
                        <a:pt x="13" y="56"/>
                        <a:pt x="14" y="52"/>
                        <a:pt x="16" y="50"/>
                      </a:cubicBezTo>
                      <a:cubicBezTo>
                        <a:pt x="16" y="49"/>
                        <a:pt x="15" y="48"/>
                        <a:pt x="15" y="49"/>
                      </a:cubicBezTo>
                      <a:cubicBezTo>
                        <a:pt x="13" y="50"/>
                        <a:pt x="12" y="52"/>
                        <a:pt x="11" y="54"/>
                      </a:cubicBezTo>
                      <a:cubicBezTo>
                        <a:pt x="9" y="55"/>
                        <a:pt x="9" y="56"/>
                        <a:pt x="11" y="56"/>
                      </a:cubicBezTo>
                      <a:cubicBezTo>
                        <a:pt x="13" y="52"/>
                        <a:pt x="15" y="48"/>
                        <a:pt x="17" y="44"/>
                      </a:cubicBezTo>
                      <a:cubicBezTo>
                        <a:pt x="17" y="43"/>
                        <a:pt x="16" y="43"/>
                        <a:pt x="15" y="43"/>
                      </a:cubicBezTo>
                      <a:cubicBezTo>
                        <a:pt x="14" y="45"/>
                        <a:pt x="13" y="47"/>
                        <a:pt x="11" y="49"/>
                      </a:cubicBezTo>
                      <a:cubicBezTo>
                        <a:pt x="9" y="52"/>
                        <a:pt x="9" y="52"/>
                        <a:pt x="11" y="50"/>
                      </a:cubicBezTo>
                      <a:cubicBezTo>
                        <a:pt x="13" y="46"/>
                        <a:pt x="15" y="43"/>
                        <a:pt x="16" y="40"/>
                      </a:cubicBezTo>
                      <a:cubicBezTo>
                        <a:pt x="17" y="39"/>
                        <a:pt x="16" y="38"/>
                        <a:pt x="15" y="39"/>
                      </a:cubicBezTo>
                      <a:cubicBezTo>
                        <a:pt x="13" y="42"/>
                        <a:pt x="10" y="45"/>
                        <a:pt x="8" y="48"/>
                      </a:cubicBezTo>
                      <a:cubicBezTo>
                        <a:pt x="11" y="45"/>
                        <a:pt x="13" y="40"/>
                        <a:pt x="15" y="36"/>
                      </a:cubicBezTo>
                      <a:cubicBezTo>
                        <a:pt x="15" y="36"/>
                        <a:pt x="14" y="35"/>
                        <a:pt x="14" y="36"/>
                      </a:cubicBezTo>
                      <a:cubicBezTo>
                        <a:pt x="11" y="38"/>
                        <a:pt x="8" y="41"/>
                        <a:pt x="6" y="45"/>
                      </a:cubicBezTo>
                      <a:cubicBezTo>
                        <a:pt x="7" y="45"/>
                        <a:pt x="7" y="45"/>
                        <a:pt x="7" y="45"/>
                      </a:cubicBezTo>
                      <a:cubicBezTo>
                        <a:pt x="8" y="43"/>
                        <a:pt x="9" y="42"/>
                        <a:pt x="10" y="40"/>
                      </a:cubicBezTo>
                      <a:cubicBezTo>
                        <a:pt x="12" y="37"/>
                        <a:pt x="13" y="35"/>
                        <a:pt x="15" y="32"/>
                      </a:cubicBezTo>
                      <a:cubicBezTo>
                        <a:pt x="15" y="32"/>
                        <a:pt x="14" y="31"/>
                        <a:pt x="14" y="31"/>
                      </a:cubicBezTo>
                      <a:cubicBezTo>
                        <a:pt x="11" y="34"/>
                        <a:pt x="9" y="36"/>
                        <a:pt x="7" y="39"/>
                      </a:cubicBezTo>
                      <a:cubicBezTo>
                        <a:pt x="10" y="35"/>
                        <a:pt x="12" y="31"/>
                        <a:pt x="14" y="27"/>
                      </a:cubicBezTo>
                      <a:cubicBezTo>
                        <a:pt x="14" y="26"/>
                        <a:pt x="13" y="26"/>
                        <a:pt x="13" y="26"/>
                      </a:cubicBezTo>
                      <a:cubicBezTo>
                        <a:pt x="11" y="29"/>
                        <a:pt x="4" y="40"/>
                        <a:pt x="8" y="33"/>
                      </a:cubicBezTo>
                      <a:cubicBezTo>
                        <a:pt x="10" y="29"/>
                        <a:pt x="13" y="26"/>
                        <a:pt x="15" y="22"/>
                      </a:cubicBezTo>
                      <a:cubicBezTo>
                        <a:pt x="16" y="22"/>
                        <a:pt x="15" y="21"/>
                        <a:pt x="14" y="21"/>
                      </a:cubicBezTo>
                      <a:cubicBezTo>
                        <a:pt x="12" y="24"/>
                        <a:pt x="10" y="27"/>
                        <a:pt x="7" y="29"/>
                      </a:cubicBezTo>
                      <a:cubicBezTo>
                        <a:pt x="9" y="27"/>
                        <a:pt x="11" y="23"/>
                        <a:pt x="13" y="20"/>
                      </a:cubicBezTo>
                      <a:cubicBezTo>
                        <a:pt x="13" y="19"/>
                        <a:pt x="12" y="18"/>
                        <a:pt x="12" y="19"/>
                      </a:cubicBezTo>
                      <a:cubicBezTo>
                        <a:pt x="10" y="21"/>
                        <a:pt x="9" y="22"/>
                        <a:pt x="8" y="24"/>
                      </a:cubicBezTo>
                      <a:cubicBezTo>
                        <a:pt x="6" y="26"/>
                        <a:pt x="6" y="27"/>
                        <a:pt x="7" y="27"/>
                      </a:cubicBezTo>
                      <a:cubicBezTo>
                        <a:pt x="10" y="22"/>
                        <a:pt x="13" y="17"/>
                        <a:pt x="16" y="12"/>
                      </a:cubicBezTo>
                      <a:cubicBezTo>
                        <a:pt x="16" y="11"/>
                        <a:pt x="15" y="11"/>
                        <a:pt x="15" y="11"/>
                      </a:cubicBezTo>
                      <a:cubicBezTo>
                        <a:pt x="12" y="15"/>
                        <a:pt x="10" y="18"/>
                        <a:pt x="7" y="21"/>
                      </a:cubicBezTo>
                      <a:cubicBezTo>
                        <a:pt x="9" y="19"/>
                        <a:pt x="11" y="14"/>
                        <a:pt x="13" y="11"/>
                      </a:cubicBezTo>
                      <a:cubicBezTo>
                        <a:pt x="13" y="10"/>
                        <a:pt x="12" y="10"/>
                        <a:pt x="12" y="10"/>
                      </a:cubicBezTo>
                      <a:cubicBezTo>
                        <a:pt x="10" y="12"/>
                        <a:pt x="6" y="15"/>
                        <a:pt x="5" y="18"/>
                      </a:cubicBezTo>
                      <a:cubicBezTo>
                        <a:pt x="7" y="13"/>
                        <a:pt x="10" y="9"/>
                        <a:pt x="12" y="5"/>
                      </a:cubicBezTo>
                      <a:cubicBezTo>
                        <a:pt x="13" y="4"/>
                        <a:pt x="11" y="3"/>
                        <a:pt x="11" y="4"/>
                      </a:cubicBezTo>
                      <a:cubicBezTo>
                        <a:pt x="10" y="6"/>
                        <a:pt x="9" y="7"/>
                        <a:pt x="8" y="9"/>
                      </a:cubicBezTo>
                      <a:cubicBezTo>
                        <a:pt x="7" y="10"/>
                        <a:pt x="3" y="18"/>
                        <a:pt x="7" y="12"/>
                      </a:cubicBezTo>
                      <a:cubicBezTo>
                        <a:pt x="9" y="9"/>
                        <a:pt x="10" y="5"/>
                        <a:pt x="11" y="1"/>
                      </a:cubicBezTo>
                      <a:cubicBezTo>
                        <a:pt x="12" y="1"/>
                        <a:pt x="11" y="0"/>
                        <a:pt x="10" y="1"/>
                      </a:cubicBezTo>
                      <a:cubicBezTo>
                        <a:pt x="8" y="3"/>
                        <a:pt x="7" y="5"/>
                        <a:pt x="5" y="7"/>
                      </a:cubicBezTo>
                      <a:cubicBezTo>
                        <a:pt x="3" y="9"/>
                        <a:pt x="3" y="10"/>
                        <a:pt x="5" y="10"/>
                      </a:cubicBezTo>
                      <a:cubicBezTo>
                        <a:pt x="6" y="8"/>
                        <a:pt x="7" y="5"/>
                        <a:pt x="9" y="3"/>
                      </a:cubicBezTo>
                      <a:cubicBezTo>
                        <a:pt x="9" y="2"/>
                        <a:pt x="8" y="1"/>
                        <a:pt x="8" y="2"/>
                      </a:cubicBezTo>
                      <a:cubicBezTo>
                        <a:pt x="3" y="5"/>
                        <a:pt x="0" y="11"/>
                        <a:pt x="5" y="2"/>
                      </a:cubicBezTo>
                      <a:cubicBezTo>
                        <a:pt x="5" y="2"/>
                        <a:pt x="4" y="1"/>
                        <a:pt x="4" y="2"/>
                      </a:cubicBezTo>
                      <a:cubicBezTo>
                        <a:pt x="1" y="5"/>
                        <a:pt x="2" y="3"/>
                        <a:pt x="0" y="7"/>
                      </a:cubicBezTo>
                      <a:cubicBezTo>
                        <a:pt x="0"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0" name="Freeform 79"/>
                <p:cNvSpPr/>
                <p:nvPr/>
              </p:nvSpPr>
              <p:spPr bwMode="auto">
                <a:xfrm>
                  <a:off x="1163638" y="2068513"/>
                  <a:ext cx="68263" cy="50800"/>
                </a:xfrm>
                <a:custGeom>
                  <a:avLst/>
                  <a:gdLst>
                    <a:gd name="T0" fmla="*/ 1 w 64"/>
                    <a:gd name="T1" fmla="*/ 47 h 48"/>
                    <a:gd name="T2" fmla="*/ 35 w 64"/>
                    <a:gd name="T3" fmla="*/ 35 h 48"/>
                    <a:gd name="T4" fmla="*/ 60 w 64"/>
                    <a:gd name="T5" fmla="*/ 1 h 48"/>
                    <a:gd name="T6" fmla="*/ 59 w 64"/>
                    <a:gd name="T7" fmla="*/ 0 h 48"/>
                    <a:gd name="T8" fmla="*/ 49 w 64"/>
                    <a:gd name="T9" fmla="*/ 7 h 48"/>
                    <a:gd name="T10" fmla="*/ 49 w 64"/>
                    <a:gd name="T11" fmla="*/ 8 h 48"/>
                    <a:gd name="T12" fmla="*/ 58 w 64"/>
                    <a:gd name="T13" fmla="*/ 3 h 48"/>
                    <a:gd name="T14" fmla="*/ 62 w 64"/>
                    <a:gd name="T15" fmla="*/ 13 h 48"/>
                    <a:gd name="T16" fmla="*/ 64 w 64"/>
                    <a:gd name="T17" fmla="*/ 13 h 48"/>
                    <a:gd name="T18" fmla="*/ 61 w 64"/>
                    <a:gd name="T19" fmla="*/ 1 h 48"/>
                    <a:gd name="T20" fmla="*/ 60 w 64"/>
                    <a:gd name="T21" fmla="*/ 0 h 48"/>
                    <a:gd name="T22" fmla="*/ 51 w 64"/>
                    <a:gd name="T23" fmla="*/ 5 h 48"/>
                    <a:gd name="T24" fmla="*/ 58 w 64"/>
                    <a:gd name="T25" fmla="*/ 4 h 48"/>
                    <a:gd name="T26" fmla="*/ 44 w 64"/>
                    <a:gd name="T27" fmla="*/ 27 h 48"/>
                    <a:gd name="T28" fmla="*/ 2 w 64"/>
                    <a:gd name="T29" fmla="*/ 45 h 48"/>
                    <a:gd name="T30" fmla="*/ 1 w 64"/>
                    <a:gd name="T3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8">
                      <a:moveTo>
                        <a:pt x="1" y="47"/>
                      </a:moveTo>
                      <a:cubicBezTo>
                        <a:pt x="14" y="48"/>
                        <a:pt x="25" y="42"/>
                        <a:pt x="35" y="35"/>
                      </a:cubicBezTo>
                      <a:cubicBezTo>
                        <a:pt x="48" y="26"/>
                        <a:pt x="54" y="15"/>
                        <a:pt x="60" y="1"/>
                      </a:cubicBezTo>
                      <a:cubicBezTo>
                        <a:pt x="61" y="1"/>
                        <a:pt x="60" y="0"/>
                        <a:pt x="59" y="0"/>
                      </a:cubicBezTo>
                      <a:cubicBezTo>
                        <a:pt x="55" y="2"/>
                        <a:pt x="52" y="4"/>
                        <a:pt x="49" y="7"/>
                      </a:cubicBezTo>
                      <a:cubicBezTo>
                        <a:pt x="48" y="7"/>
                        <a:pt x="49" y="9"/>
                        <a:pt x="49" y="8"/>
                      </a:cubicBezTo>
                      <a:cubicBezTo>
                        <a:pt x="52" y="7"/>
                        <a:pt x="55" y="5"/>
                        <a:pt x="58" y="3"/>
                      </a:cubicBezTo>
                      <a:cubicBezTo>
                        <a:pt x="61" y="2"/>
                        <a:pt x="62" y="11"/>
                        <a:pt x="62" y="13"/>
                      </a:cubicBezTo>
                      <a:cubicBezTo>
                        <a:pt x="62" y="14"/>
                        <a:pt x="64" y="13"/>
                        <a:pt x="64" y="13"/>
                      </a:cubicBezTo>
                      <a:cubicBezTo>
                        <a:pt x="63" y="8"/>
                        <a:pt x="63" y="5"/>
                        <a:pt x="61" y="1"/>
                      </a:cubicBezTo>
                      <a:cubicBezTo>
                        <a:pt x="61" y="0"/>
                        <a:pt x="60" y="0"/>
                        <a:pt x="60" y="0"/>
                      </a:cubicBezTo>
                      <a:cubicBezTo>
                        <a:pt x="57" y="2"/>
                        <a:pt x="54" y="4"/>
                        <a:pt x="51" y="5"/>
                      </a:cubicBezTo>
                      <a:cubicBezTo>
                        <a:pt x="48" y="7"/>
                        <a:pt x="58" y="4"/>
                        <a:pt x="58" y="4"/>
                      </a:cubicBezTo>
                      <a:cubicBezTo>
                        <a:pt x="54" y="12"/>
                        <a:pt x="51" y="20"/>
                        <a:pt x="44" y="27"/>
                      </a:cubicBezTo>
                      <a:cubicBezTo>
                        <a:pt x="34" y="37"/>
                        <a:pt x="17" y="47"/>
                        <a:pt x="2" y="45"/>
                      </a:cubicBezTo>
                      <a:cubicBezTo>
                        <a:pt x="1" y="45"/>
                        <a:pt x="0" y="46"/>
                        <a:pt x="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1" name="Freeform 80"/>
                <p:cNvSpPr/>
                <p:nvPr/>
              </p:nvSpPr>
              <p:spPr bwMode="auto">
                <a:xfrm>
                  <a:off x="1265238" y="2162176"/>
                  <a:ext cx="14288" cy="15875"/>
                </a:xfrm>
                <a:custGeom>
                  <a:avLst/>
                  <a:gdLst>
                    <a:gd name="T0" fmla="*/ 2 w 14"/>
                    <a:gd name="T1" fmla="*/ 0 h 15"/>
                    <a:gd name="T2" fmla="*/ 1 w 14"/>
                    <a:gd name="T3" fmla="*/ 0 h 15"/>
                    <a:gd name="T4" fmla="*/ 1 w 14"/>
                    <a:gd name="T5" fmla="*/ 1 h 15"/>
                    <a:gd name="T6" fmla="*/ 13 w 14"/>
                    <a:gd name="T7" fmla="*/ 4 h 15"/>
                    <a:gd name="T8" fmla="*/ 13 w 14"/>
                    <a:gd name="T9" fmla="*/ 3 h 15"/>
                    <a:gd name="T10" fmla="*/ 8 w 14"/>
                    <a:gd name="T11" fmla="*/ 13 h 15"/>
                    <a:gd name="T12" fmla="*/ 9 w 14"/>
                    <a:gd name="T13" fmla="*/ 14 h 15"/>
                    <a:gd name="T14" fmla="*/ 14 w 14"/>
                    <a:gd name="T15" fmla="*/ 4 h 15"/>
                    <a:gd name="T16" fmla="*/ 13 w 14"/>
                    <a:gd name="T17" fmla="*/ 3 h 15"/>
                    <a:gd name="T18" fmla="*/ 1 w 14"/>
                    <a:gd name="T19" fmla="*/ 0 h 15"/>
                    <a:gd name="T20" fmla="*/ 0 w 14"/>
                    <a:gd name="T21" fmla="*/ 1 h 15"/>
                    <a:gd name="T22" fmla="*/ 1 w 14"/>
                    <a:gd name="T23" fmla="*/ 1 h 15"/>
                    <a:gd name="T24" fmla="*/ 2 w 14"/>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5">
                      <a:moveTo>
                        <a:pt x="2" y="0"/>
                      </a:moveTo>
                      <a:cubicBezTo>
                        <a:pt x="2" y="0"/>
                        <a:pt x="2" y="0"/>
                        <a:pt x="1" y="0"/>
                      </a:cubicBezTo>
                      <a:cubicBezTo>
                        <a:pt x="1" y="0"/>
                        <a:pt x="1" y="1"/>
                        <a:pt x="1" y="1"/>
                      </a:cubicBezTo>
                      <a:cubicBezTo>
                        <a:pt x="5" y="1"/>
                        <a:pt x="9" y="3"/>
                        <a:pt x="13" y="4"/>
                      </a:cubicBezTo>
                      <a:cubicBezTo>
                        <a:pt x="13" y="4"/>
                        <a:pt x="13" y="4"/>
                        <a:pt x="13" y="3"/>
                      </a:cubicBezTo>
                      <a:cubicBezTo>
                        <a:pt x="12" y="7"/>
                        <a:pt x="10" y="10"/>
                        <a:pt x="8" y="13"/>
                      </a:cubicBezTo>
                      <a:cubicBezTo>
                        <a:pt x="7" y="14"/>
                        <a:pt x="8" y="15"/>
                        <a:pt x="9" y="14"/>
                      </a:cubicBezTo>
                      <a:cubicBezTo>
                        <a:pt x="11" y="11"/>
                        <a:pt x="13" y="7"/>
                        <a:pt x="14" y="4"/>
                      </a:cubicBezTo>
                      <a:cubicBezTo>
                        <a:pt x="14" y="3"/>
                        <a:pt x="14" y="3"/>
                        <a:pt x="13" y="3"/>
                      </a:cubicBezTo>
                      <a:cubicBezTo>
                        <a:pt x="9" y="2"/>
                        <a:pt x="5" y="0"/>
                        <a:pt x="1" y="0"/>
                      </a:cubicBezTo>
                      <a:cubicBezTo>
                        <a:pt x="0" y="0"/>
                        <a:pt x="0" y="0"/>
                        <a:pt x="0" y="1"/>
                      </a:cubicBezTo>
                      <a:cubicBezTo>
                        <a:pt x="1" y="1"/>
                        <a:pt x="1" y="1"/>
                        <a:pt x="1" y="1"/>
                      </a:cubicBezTo>
                      <a:cubicBezTo>
                        <a:pt x="2" y="2"/>
                        <a:pt x="3"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2" name="Freeform 81"/>
                <p:cNvSpPr/>
                <p:nvPr/>
              </p:nvSpPr>
              <p:spPr bwMode="auto">
                <a:xfrm>
                  <a:off x="1144588" y="2081213"/>
                  <a:ext cx="20638" cy="17463"/>
                </a:xfrm>
                <a:custGeom>
                  <a:avLst/>
                  <a:gdLst>
                    <a:gd name="T0" fmla="*/ 1 w 19"/>
                    <a:gd name="T1" fmla="*/ 16 h 16"/>
                    <a:gd name="T2" fmla="*/ 12 w 19"/>
                    <a:gd name="T3" fmla="*/ 1 h 16"/>
                    <a:gd name="T4" fmla="*/ 11 w 19"/>
                    <a:gd name="T5" fmla="*/ 1 h 16"/>
                    <a:gd name="T6" fmla="*/ 17 w 19"/>
                    <a:gd name="T7" fmla="*/ 13 h 16"/>
                    <a:gd name="T8" fmla="*/ 18 w 19"/>
                    <a:gd name="T9" fmla="*/ 12 h 16"/>
                    <a:gd name="T10" fmla="*/ 12 w 19"/>
                    <a:gd name="T11" fmla="*/ 1 h 16"/>
                    <a:gd name="T12" fmla="*/ 11 w 19"/>
                    <a:gd name="T13" fmla="*/ 1 h 16"/>
                    <a:gd name="T14" fmla="*/ 1 w 19"/>
                    <a:gd name="T15" fmla="*/ 14 h 16"/>
                    <a:gd name="T16" fmla="*/ 1 w 19"/>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6">
                      <a:moveTo>
                        <a:pt x="1" y="16"/>
                      </a:moveTo>
                      <a:cubicBezTo>
                        <a:pt x="7" y="14"/>
                        <a:pt x="10" y="6"/>
                        <a:pt x="12" y="1"/>
                      </a:cubicBezTo>
                      <a:cubicBezTo>
                        <a:pt x="12" y="1"/>
                        <a:pt x="11" y="1"/>
                        <a:pt x="11" y="1"/>
                      </a:cubicBezTo>
                      <a:cubicBezTo>
                        <a:pt x="13" y="5"/>
                        <a:pt x="14" y="10"/>
                        <a:pt x="17" y="13"/>
                      </a:cubicBezTo>
                      <a:cubicBezTo>
                        <a:pt x="18" y="14"/>
                        <a:pt x="19" y="13"/>
                        <a:pt x="18" y="12"/>
                      </a:cubicBezTo>
                      <a:cubicBezTo>
                        <a:pt x="15" y="9"/>
                        <a:pt x="15" y="4"/>
                        <a:pt x="12" y="1"/>
                      </a:cubicBezTo>
                      <a:cubicBezTo>
                        <a:pt x="12" y="0"/>
                        <a:pt x="11" y="0"/>
                        <a:pt x="11" y="1"/>
                      </a:cubicBezTo>
                      <a:cubicBezTo>
                        <a:pt x="9" y="5"/>
                        <a:pt x="6" y="13"/>
                        <a:pt x="1" y="14"/>
                      </a:cubicBezTo>
                      <a:cubicBezTo>
                        <a:pt x="0" y="15"/>
                        <a:pt x="0"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6" name="Freeform 95"/>
                <p:cNvSpPr/>
                <p:nvPr/>
              </p:nvSpPr>
              <p:spPr bwMode="auto">
                <a:xfrm>
                  <a:off x="1050925" y="2143126"/>
                  <a:ext cx="92075" cy="84138"/>
                </a:xfrm>
                <a:custGeom>
                  <a:avLst/>
                  <a:gdLst>
                    <a:gd name="T0" fmla="*/ 55 w 87"/>
                    <a:gd name="T1" fmla="*/ 6 h 79"/>
                    <a:gd name="T2" fmla="*/ 28 w 87"/>
                    <a:gd name="T3" fmla="*/ 10 h 79"/>
                    <a:gd name="T4" fmla="*/ 7 w 87"/>
                    <a:gd name="T5" fmla="*/ 38 h 79"/>
                    <a:gd name="T6" fmla="*/ 44 w 87"/>
                    <a:gd name="T7" fmla="*/ 78 h 79"/>
                    <a:gd name="T8" fmla="*/ 81 w 87"/>
                    <a:gd name="T9" fmla="*/ 35 h 79"/>
                    <a:gd name="T10" fmla="*/ 47 w 87"/>
                    <a:gd name="T11" fmla="*/ 3 h 79"/>
                    <a:gd name="T12" fmla="*/ 48 w 87"/>
                    <a:gd name="T13" fmla="*/ 5 h 79"/>
                    <a:gd name="T14" fmla="*/ 79 w 87"/>
                    <a:gd name="T15" fmla="*/ 32 h 79"/>
                    <a:gd name="T16" fmla="*/ 47 w 87"/>
                    <a:gd name="T17" fmla="*/ 77 h 79"/>
                    <a:gd name="T18" fmla="*/ 7 w 87"/>
                    <a:gd name="T19" fmla="*/ 43 h 79"/>
                    <a:gd name="T20" fmla="*/ 25 w 87"/>
                    <a:gd name="T21" fmla="*/ 13 h 79"/>
                    <a:gd name="T22" fmla="*/ 54 w 87"/>
                    <a:gd name="T23" fmla="*/ 7 h 79"/>
                    <a:gd name="T24" fmla="*/ 55 w 87"/>
                    <a:gd name="T2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9">
                      <a:moveTo>
                        <a:pt x="55" y="6"/>
                      </a:moveTo>
                      <a:cubicBezTo>
                        <a:pt x="47" y="0"/>
                        <a:pt x="36" y="6"/>
                        <a:pt x="28" y="10"/>
                      </a:cubicBezTo>
                      <a:cubicBezTo>
                        <a:pt x="17" y="15"/>
                        <a:pt x="10" y="26"/>
                        <a:pt x="7" y="38"/>
                      </a:cubicBezTo>
                      <a:cubicBezTo>
                        <a:pt x="0" y="60"/>
                        <a:pt x="23" y="78"/>
                        <a:pt x="44" y="78"/>
                      </a:cubicBezTo>
                      <a:cubicBezTo>
                        <a:pt x="65" y="79"/>
                        <a:pt x="86" y="55"/>
                        <a:pt x="81" y="35"/>
                      </a:cubicBezTo>
                      <a:cubicBezTo>
                        <a:pt x="79" y="24"/>
                        <a:pt x="62" y="0"/>
                        <a:pt x="47" y="3"/>
                      </a:cubicBezTo>
                      <a:cubicBezTo>
                        <a:pt x="46" y="4"/>
                        <a:pt x="47" y="5"/>
                        <a:pt x="48" y="5"/>
                      </a:cubicBezTo>
                      <a:cubicBezTo>
                        <a:pt x="60" y="1"/>
                        <a:pt x="75" y="23"/>
                        <a:pt x="79" y="32"/>
                      </a:cubicBezTo>
                      <a:cubicBezTo>
                        <a:pt x="87" y="52"/>
                        <a:pt x="66" y="75"/>
                        <a:pt x="47" y="77"/>
                      </a:cubicBezTo>
                      <a:cubicBezTo>
                        <a:pt x="27" y="79"/>
                        <a:pt x="6" y="63"/>
                        <a:pt x="7" y="43"/>
                      </a:cubicBezTo>
                      <a:cubicBezTo>
                        <a:pt x="7" y="32"/>
                        <a:pt x="16" y="20"/>
                        <a:pt x="25" y="13"/>
                      </a:cubicBezTo>
                      <a:cubicBezTo>
                        <a:pt x="33" y="8"/>
                        <a:pt x="46" y="1"/>
                        <a:pt x="54" y="7"/>
                      </a:cubicBezTo>
                      <a:cubicBezTo>
                        <a:pt x="55" y="8"/>
                        <a:pt x="55" y="6"/>
                        <a:pt x="5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7" name="Freeform 96"/>
                <p:cNvSpPr/>
                <p:nvPr/>
              </p:nvSpPr>
              <p:spPr bwMode="auto">
                <a:xfrm>
                  <a:off x="1063625" y="2144713"/>
                  <a:ext cx="73025" cy="74613"/>
                </a:xfrm>
                <a:custGeom>
                  <a:avLst/>
                  <a:gdLst>
                    <a:gd name="T0" fmla="*/ 0 w 70"/>
                    <a:gd name="T1" fmla="*/ 24 h 70"/>
                    <a:gd name="T2" fmla="*/ 13 w 70"/>
                    <a:gd name="T3" fmla="*/ 37 h 70"/>
                    <a:gd name="T4" fmla="*/ 27 w 70"/>
                    <a:gd name="T5" fmla="*/ 39 h 70"/>
                    <a:gd name="T6" fmla="*/ 43 w 70"/>
                    <a:gd name="T7" fmla="*/ 40 h 70"/>
                    <a:gd name="T8" fmla="*/ 44 w 70"/>
                    <a:gd name="T9" fmla="*/ 47 h 70"/>
                    <a:gd name="T10" fmla="*/ 49 w 70"/>
                    <a:gd name="T11" fmla="*/ 68 h 70"/>
                    <a:gd name="T12" fmla="*/ 50 w 70"/>
                    <a:gd name="T13" fmla="*/ 69 h 70"/>
                    <a:gd name="T14" fmla="*/ 61 w 70"/>
                    <a:gd name="T15" fmla="*/ 48 h 70"/>
                    <a:gd name="T16" fmla="*/ 64 w 70"/>
                    <a:gd name="T17" fmla="*/ 36 h 70"/>
                    <a:gd name="T18" fmla="*/ 48 w 70"/>
                    <a:gd name="T19" fmla="*/ 32 h 70"/>
                    <a:gd name="T20" fmla="*/ 33 w 70"/>
                    <a:gd name="T21" fmla="*/ 35 h 70"/>
                    <a:gd name="T22" fmla="*/ 28 w 70"/>
                    <a:gd name="T23" fmla="*/ 34 h 70"/>
                    <a:gd name="T24" fmla="*/ 30 w 70"/>
                    <a:gd name="T25" fmla="*/ 26 h 70"/>
                    <a:gd name="T26" fmla="*/ 36 w 70"/>
                    <a:gd name="T27" fmla="*/ 22 h 70"/>
                    <a:gd name="T28" fmla="*/ 42 w 70"/>
                    <a:gd name="T29" fmla="*/ 11 h 70"/>
                    <a:gd name="T30" fmla="*/ 41 w 70"/>
                    <a:gd name="T31" fmla="*/ 1 h 70"/>
                    <a:gd name="T32" fmla="*/ 41 w 70"/>
                    <a:gd name="T33" fmla="*/ 0 h 70"/>
                    <a:gd name="T34" fmla="*/ 37 w 70"/>
                    <a:gd name="T35" fmla="*/ 6 h 70"/>
                    <a:gd name="T36" fmla="*/ 39 w 70"/>
                    <a:gd name="T37" fmla="*/ 10 h 70"/>
                    <a:gd name="T38" fmla="*/ 37 w 70"/>
                    <a:gd name="T39" fmla="*/ 18 h 70"/>
                    <a:gd name="T40" fmla="*/ 24 w 70"/>
                    <a:gd name="T41" fmla="*/ 28 h 70"/>
                    <a:gd name="T42" fmla="*/ 56 w 70"/>
                    <a:gd name="T43" fmla="*/ 32 h 70"/>
                    <a:gd name="T44" fmla="*/ 55 w 70"/>
                    <a:gd name="T45" fmla="*/ 57 h 70"/>
                    <a:gd name="T46" fmla="*/ 52 w 70"/>
                    <a:gd name="T47" fmla="*/ 62 h 70"/>
                    <a:gd name="T48" fmla="*/ 51 w 70"/>
                    <a:gd name="T49" fmla="*/ 67 h 70"/>
                    <a:gd name="T50" fmla="*/ 53 w 70"/>
                    <a:gd name="T51" fmla="*/ 62 h 70"/>
                    <a:gd name="T52" fmla="*/ 50 w 70"/>
                    <a:gd name="T53" fmla="*/ 54 h 70"/>
                    <a:gd name="T54" fmla="*/ 45 w 70"/>
                    <a:gd name="T55" fmla="*/ 40 h 70"/>
                    <a:gd name="T56" fmla="*/ 27 w 70"/>
                    <a:gd name="T57" fmla="*/ 38 h 70"/>
                    <a:gd name="T58" fmla="*/ 6 w 70"/>
                    <a:gd name="T59" fmla="*/ 26 h 70"/>
                    <a:gd name="T60" fmla="*/ 0 w 70"/>
                    <a:gd name="T61" fmla="*/ 23 h 70"/>
                    <a:gd name="T62" fmla="*/ 0 w 70"/>
                    <a:gd name="T63"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70">
                      <a:moveTo>
                        <a:pt x="0" y="24"/>
                      </a:moveTo>
                      <a:cubicBezTo>
                        <a:pt x="5" y="24"/>
                        <a:pt x="9" y="35"/>
                        <a:pt x="13" y="37"/>
                      </a:cubicBezTo>
                      <a:cubicBezTo>
                        <a:pt x="18" y="40"/>
                        <a:pt x="23" y="40"/>
                        <a:pt x="27" y="39"/>
                      </a:cubicBezTo>
                      <a:cubicBezTo>
                        <a:pt x="31" y="38"/>
                        <a:pt x="41" y="35"/>
                        <a:pt x="43" y="40"/>
                      </a:cubicBezTo>
                      <a:cubicBezTo>
                        <a:pt x="44" y="42"/>
                        <a:pt x="44" y="45"/>
                        <a:pt x="44" y="47"/>
                      </a:cubicBezTo>
                      <a:cubicBezTo>
                        <a:pt x="45" y="55"/>
                        <a:pt x="55" y="57"/>
                        <a:pt x="49" y="68"/>
                      </a:cubicBezTo>
                      <a:cubicBezTo>
                        <a:pt x="48" y="69"/>
                        <a:pt x="49" y="70"/>
                        <a:pt x="50" y="69"/>
                      </a:cubicBezTo>
                      <a:cubicBezTo>
                        <a:pt x="54" y="62"/>
                        <a:pt x="58" y="55"/>
                        <a:pt x="61" y="48"/>
                      </a:cubicBezTo>
                      <a:cubicBezTo>
                        <a:pt x="62" y="45"/>
                        <a:pt x="65" y="40"/>
                        <a:pt x="64" y="36"/>
                      </a:cubicBezTo>
                      <a:cubicBezTo>
                        <a:pt x="62" y="29"/>
                        <a:pt x="53" y="31"/>
                        <a:pt x="48" y="32"/>
                      </a:cubicBezTo>
                      <a:cubicBezTo>
                        <a:pt x="43" y="33"/>
                        <a:pt x="38" y="35"/>
                        <a:pt x="33" y="35"/>
                      </a:cubicBezTo>
                      <a:cubicBezTo>
                        <a:pt x="31" y="35"/>
                        <a:pt x="30" y="35"/>
                        <a:pt x="28" y="34"/>
                      </a:cubicBezTo>
                      <a:cubicBezTo>
                        <a:pt x="26" y="30"/>
                        <a:pt x="27" y="27"/>
                        <a:pt x="30" y="26"/>
                      </a:cubicBezTo>
                      <a:cubicBezTo>
                        <a:pt x="32" y="25"/>
                        <a:pt x="34" y="24"/>
                        <a:pt x="36" y="22"/>
                      </a:cubicBezTo>
                      <a:cubicBezTo>
                        <a:pt x="38" y="21"/>
                        <a:pt x="42" y="14"/>
                        <a:pt x="42" y="11"/>
                      </a:cubicBezTo>
                      <a:cubicBezTo>
                        <a:pt x="42" y="10"/>
                        <a:pt x="33" y="1"/>
                        <a:pt x="41" y="1"/>
                      </a:cubicBezTo>
                      <a:cubicBezTo>
                        <a:pt x="42" y="1"/>
                        <a:pt x="42" y="0"/>
                        <a:pt x="41" y="0"/>
                      </a:cubicBezTo>
                      <a:cubicBezTo>
                        <a:pt x="36" y="0"/>
                        <a:pt x="35" y="2"/>
                        <a:pt x="37" y="6"/>
                      </a:cubicBezTo>
                      <a:cubicBezTo>
                        <a:pt x="37" y="7"/>
                        <a:pt x="39" y="8"/>
                        <a:pt x="39" y="10"/>
                      </a:cubicBezTo>
                      <a:cubicBezTo>
                        <a:pt x="41" y="12"/>
                        <a:pt x="39" y="15"/>
                        <a:pt x="37" y="18"/>
                      </a:cubicBezTo>
                      <a:cubicBezTo>
                        <a:pt x="35" y="24"/>
                        <a:pt x="27" y="23"/>
                        <a:pt x="24" y="28"/>
                      </a:cubicBezTo>
                      <a:cubicBezTo>
                        <a:pt x="16" y="43"/>
                        <a:pt x="52" y="32"/>
                        <a:pt x="56" y="32"/>
                      </a:cubicBezTo>
                      <a:cubicBezTo>
                        <a:pt x="70" y="32"/>
                        <a:pt x="58" y="52"/>
                        <a:pt x="55" y="57"/>
                      </a:cubicBezTo>
                      <a:cubicBezTo>
                        <a:pt x="54" y="59"/>
                        <a:pt x="53" y="61"/>
                        <a:pt x="52" y="62"/>
                      </a:cubicBezTo>
                      <a:cubicBezTo>
                        <a:pt x="50" y="64"/>
                        <a:pt x="50" y="65"/>
                        <a:pt x="51" y="67"/>
                      </a:cubicBezTo>
                      <a:cubicBezTo>
                        <a:pt x="52" y="65"/>
                        <a:pt x="53" y="63"/>
                        <a:pt x="53" y="62"/>
                      </a:cubicBezTo>
                      <a:cubicBezTo>
                        <a:pt x="53" y="59"/>
                        <a:pt x="53" y="56"/>
                        <a:pt x="50" y="54"/>
                      </a:cubicBezTo>
                      <a:cubicBezTo>
                        <a:pt x="45" y="49"/>
                        <a:pt x="46" y="46"/>
                        <a:pt x="45" y="40"/>
                      </a:cubicBezTo>
                      <a:cubicBezTo>
                        <a:pt x="44" y="33"/>
                        <a:pt x="31" y="37"/>
                        <a:pt x="27" y="38"/>
                      </a:cubicBezTo>
                      <a:cubicBezTo>
                        <a:pt x="17" y="40"/>
                        <a:pt x="11" y="35"/>
                        <a:pt x="6" y="26"/>
                      </a:cubicBezTo>
                      <a:cubicBezTo>
                        <a:pt x="5" y="24"/>
                        <a:pt x="3" y="23"/>
                        <a:pt x="0" y="23"/>
                      </a:cubicBezTo>
                      <a:cubicBezTo>
                        <a:pt x="0"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0" name="Freeform 99"/>
                <p:cNvSpPr/>
                <p:nvPr/>
              </p:nvSpPr>
              <p:spPr bwMode="auto">
                <a:xfrm>
                  <a:off x="1104900" y="2179638"/>
                  <a:ext cx="25400" cy="30163"/>
                </a:xfrm>
                <a:custGeom>
                  <a:avLst/>
                  <a:gdLst>
                    <a:gd name="T0" fmla="*/ 2 w 24"/>
                    <a:gd name="T1" fmla="*/ 6 h 28"/>
                    <a:gd name="T2" fmla="*/ 5 w 24"/>
                    <a:gd name="T3" fmla="*/ 6 h 28"/>
                    <a:gd name="T4" fmla="*/ 5 w 24"/>
                    <a:gd name="T5" fmla="*/ 13 h 28"/>
                    <a:gd name="T6" fmla="*/ 8 w 24"/>
                    <a:gd name="T7" fmla="*/ 19 h 28"/>
                    <a:gd name="T8" fmla="*/ 11 w 24"/>
                    <a:gd name="T9" fmla="*/ 22 h 28"/>
                    <a:gd name="T10" fmla="*/ 13 w 24"/>
                    <a:gd name="T11" fmla="*/ 25 h 28"/>
                    <a:gd name="T12" fmla="*/ 14 w 24"/>
                    <a:gd name="T13" fmla="*/ 27 h 28"/>
                    <a:gd name="T14" fmla="*/ 16 w 24"/>
                    <a:gd name="T15" fmla="*/ 17 h 28"/>
                    <a:gd name="T16" fmla="*/ 17 w 24"/>
                    <a:gd name="T17" fmla="*/ 16 h 28"/>
                    <a:gd name="T18" fmla="*/ 18 w 24"/>
                    <a:gd name="T19" fmla="*/ 16 h 28"/>
                    <a:gd name="T20" fmla="*/ 20 w 24"/>
                    <a:gd name="T21" fmla="*/ 14 h 28"/>
                    <a:gd name="T22" fmla="*/ 21 w 24"/>
                    <a:gd name="T23" fmla="*/ 8 h 28"/>
                    <a:gd name="T24" fmla="*/ 14 w 24"/>
                    <a:gd name="T25" fmla="*/ 10 h 28"/>
                    <a:gd name="T26" fmla="*/ 13 w 24"/>
                    <a:gd name="T27" fmla="*/ 14 h 28"/>
                    <a:gd name="T28" fmla="*/ 9 w 24"/>
                    <a:gd name="T29" fmla="*/ 11 h 28"/>
                    <a:gd name="T30" fmla="*/ 10 w 24"/>
                    <a:gd name="T31" fmla="*/ 15 h 28"/>
                    <a:gd name="T32" fmla="*/ 7 w 24"/>
                    <a:gd name="T33" fmla="*/ 6 h 28"/>
                    <a:gd name="T34" fmla="*/ 20 w 24"/>
                    <a:gd name="T35" fmla="*/ 10 h 28"/>
                    <a:gd name="T36" fmla="*/ 18 w 24"/>
                    <a:gd name="T37" fmla="*/ 16 h 28"/>
                    <a:gd name="T38" fmla="*/ 14 w 24"/>
                    <a:gd name="T39" fmla="*/ 16 h 28"/>
                    <a:gd name="T40" fmla="*/ 11 w 24"/>
                    <a:gd name="T41" fmla="*/ 18 h 28"/>
                    <a:gd name="T42" fmla="*/ 7 w 24"/>
                    <a:gd name="T43" fmla="*/ 19 h 28"/>
                    <a:gd name="T44" fmla="*/ 17 w 24"/>
                    <a:gd name="T45" fmla="*/ 4 h 28"/>
                    <a:gd name="T46" fmla="*/ 11 w 24"/>
                    <a:gd name="T47" fmla="*/ 14 h 28"/>
                    <a:gd name="T48" fmla="*/ 9 w 24"/>
                    <a:gd name="T49" fmla="*/ 18 h 28"/>
                    <a:gd name="T50" fmla="*/ 10 w 24"/>
                    <a:gd name="T51" fmla="*/ 11 h 28"/>
                    <a:gd name="T52" fmla="*/ 10 w 24"/>
                    <a:gd name="T53" fmla="*/ 6 h 28"/>
                    <a:gd name="T54" fmla="*/ 13 w 24"/>
                    <a:gd name="T55" fmla="*/ 8 h 28"/>
                    <a:gd name="T56" fmla="*/ 12 w 24"/>
                    <a:gd name="T57" fmla="*/ 11 h 28"/>
                    <a:gd name="T58" fmla="*/ 17 w 24"/>
                    <a:gd name="T59" fmla="*/ 4 h 28"/>
                    <a:gd name="T60" fmla="*/ 8 w 24"/>
                    <a:gd name="T61" fmla="*/ 21 h 28"/>
                    <a:gd name="T62" fmla="*/ 11 w 24"/>
                    <a:gd name="T63" fmla="*/ 18 h 28"/>
                    <a:gd name="T64" fmla="*/ 13 w 24"/>
                    <a:gd name="T65" fmla="*/ 25 h 28"/>
                    <a:gd name="T66" fmla="*/ 15 w 24"/>
                    <a:gd name="T67" fmla="*/ 23 h 28"/>
                    <a:gd name="T68" fmla="*/ 15 w 24"/>
                    <a:gd name="T69" fmla="*/ 14 h 28"/>
                    <a:gd name="T70" fmla="*/ 7 w 24"/>
                    <a:gd name="T71" fmla="*/ 6 h 28"/>
                    <a:gd name="T72" fmla="*/ 10 w 24"/>
                    <a:gd name="T73" fmla="*/ 15 h 28"/>
                    <a:gd name="T74" fmla="*/ 9 w 24"/>
                    <a:gd name="T75" fmla="*/ 12 h 28"/>
                    <a:gd name="T76" fmla="*/ 13 w 24"/>
                    <a:gd name="T77" fmla="*/ 15 h 28"/>
                    <a:gd name="T78" fmla="*/ 14 w 24"/>
                    <a:gd name="T79" fmla="*/ 10 h 28"/>
                    <a:gd name="T80" fmla="*/ 22 w 24"/>
                    <a:gd name="T81" fmla="*/ 8 h 28"/>
                    <a:gd name="T82" fmla="*/ 22 w 24"/>
                    <a:gd name="T83" fmla="*/ 14 h 28"/>
                    <a:gd name="T84" fmla="*/ 20 w 24"/>
                    <a:gd name="T85" fmla="*/ 16 h 28"/>
                    <a:gd name="T86" fmla="*/ 18 w 24"/>
                    <a:gd name="T87" fmla="*/ 16 h 28"/>
                    <a:gd name="T88" fmla="*/ 18 w 24"/>
                    <a:gd name="T89" fmla="*/ 18 h 28"/>
                    <a:gd name="T90" fmla="*/ 15 w 24"/>
                    <a:gd name="T91" fmla="*/ 27 h 28"/>
                    <a:gd name="T92" fmla="*/ 15 w 24"/>
                    <a:gd name="T93" fmla="*/ 25 h 28"/>
                    <a:gd name="T94" fmla="*/ 12 w 24"/>
                    <a:gd name="T95" fmla="*/ 22 h 28"/>
                    <a:gd name="T96" fmla="*/ 9 w 24"/>
                    <a:gd name="T97" fmla="*/ 19 h 28"/>
                    <a:gd name="T98" fmla="*/ 6 w 24"/>
                    <a:gd name="T99" fmla="*/ 14 h 28"/>
                    <a:gd name="T100" fmla="*/ 6 w 24"/>
                    <a:gd name="T101" fmla="*/ 6 h 28"/>
                    <a:gd name="T102" fmla="*/ 0 w 24"/>
                    <a:gd name="T10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8">
                      <a:moveTo>
                        <a:pt x="2" y="4"/>
                      </a:moveTo>
                      <a:cubicBezTo>
                        <a:pt x="2" y="4"/>
                        <a:pt x="2" y="4"/>
                        <a:pt x="2" y="4"/>
                      </a:cubicBezTo>
                      <a:cubicBezTo>
                        <a:pt x="1" y="4"/>
                        <a:pt x="1" y="4"/>
                        <a:pt x="1" y="5"/>
                      </a:cubicBezTo>
                      <a:cubicBezTo>
                        <a:pt x="1" y="5"/>
                        <a:pt x="1" y="6"/>
                        <a:pt x="2" y="6"/>
                      </a:cubicBezTo>
                      <a:cubicBezTo>
                        <a:pt x="2" y="7"/>
                        <a:pt x="3" y="7"/>
                        <a:pt x="3" y="7"/>
                      </a:cubicBezTo>
                      <a:cubicBezTo>
                        <a:pt x="4" y="6"/>
                        <a:pt x="5" y="5"/>
                        <a:pt x="6" y="4"/>
                      </a:cubicBezTo>
                      <a:cubicBezTo>
                        <a:pt x="5" y="4"/>
                        <a:pt x="5" y="4"/>
                        <a:pt x="4" y="3"/>
                      </a:cubicBezTo>
                      <a:cubicBezTo>
                        <a:pt x="5" y="4"/>
                        <a:pt x="5" y="5"/>
                        <a:pt x="5" y="6"/>
                      </a:cubicBezTo>
                      <a:cubicBezTo>
                        <a:pt x="5" y="7"/>
                        <a:pt x="6" y="7"/>
                        <a:pt x="6" y="6"/>
                      </a:cubicBezTo>
                      <a:cubicBezTo>
                        <a:pt x="7" y="5"/>
                        <a:pt x="7" y="4"/>
                        <a:pt x="7" y="3"/>
                      </a:cubicBezTo>
                      <a:cubicBezTo>
                        <a:pt x="7" y="3"/>
                        <a:pt x="7" y="3"/>
                        <a:pt x="6" y="3"/>
                      </a:cubicBezTo>
                      <a:cubicBezTo>
                        <a:pt x="6" y="7"/>
                        <a:pt x="5" y="10"/>
                        <a:pt x="5" y="13"/>
                      </a:cubicBezTo>
                      <a:cubicBezTo>
                        <a:pt x="4" y="14"/>
                        <a:pt x="6" y="15"/>
                        <a:pt x="6" y="14"/>
                      </a:cubicBezTo>
                      <a:cubicBezTo>
                        <a:pt x="7" y="10"/>
                        <a:pt x="8" y="7"/>
                        <a:pt x="9" y="3"/>
                      </a:cubicBezTo>
                      <a:cubicBezTo>
                        <a:pt x="9" y="3"/>
                        <a:pt x="8" y="3"/>
                        <a:pt x="8" y="3"/>
                      </a:cubicBezTo>
                      <a:cubicBezTo>
                        <a:pt x="9" y="8"/>
                        <a:pt x="7" y="14"/>
                        <a:pt x="8" y="19"/>
                      </a:cubicBezTo>
                      <a:cubicBezTo>
                        <a:pt x="8" y="20"/>
                        <a:pt x="9" y="20"/>
                        <a:pt x="9" y="19"/>
                      </a:cubicBezTo>
                      <a:cubicBezTo>
                        <a:pt x="11" y="15"/>
                        <a:pt x="11" y="10"/>
                        <a:pt x="12" y="5"/>
                      </a:cubicBezTo>
                      <a:cubicBezTo>
                        <a:pt x="11" y="5"/>
                        <a:pt x="11" y="5"/>
                        <a:pt x="11" y="5"/>
                      </a:cubicBezTo>
                      <a:cubicBezTo>
                        <a:pt x="11" y="11"/>
                        <a:pt x="11" y="16"/>
                        <a:pt x="11" y="22"/>
                      </a:cubicBezTo>
                      <a:cubicBezTo>
                        <a:pt x="11" y="23"/>
                        <a:pt x="12" y="23"/>
                        <a:pt x="12" y="22"/>
                      </a:cubicBezTo>
                      <a:cubicBezTo>
                        <a:pt x="13" y="15"/>
                        <a:pt x="15" y="8"/>
                        <a:pt x="16" y="2"/>
                      </a:cubicBezTo>
                      <a:cubicBezTo>
                        <a:pt x="16" y="1"/>
                        <a:pt x="16" y="1"/>
                        <a:pt x="15" y="1"/>
                      </a:cubicBezTo>
                      <a:cubicBezTo>
                        <a:pt x="15" y="9"/>
                        <a:pt x="14" y="17"/>
                        <a:pt x="13" y="25"/>
                      </a:cubicBezTo>
                      <a:cubicBezTo>
                        <a:pt x="14" y="25"/>
                        <a:pt x="14" y="25"/>
                        <a:pt x="15" y="25"/>
                      </a:cubicBezTo>
                      <a:cubicBezTo>
                        <a:pt x="15" y="18"/>
                        <a:pt x="16" y="11"/>
                        <a:pt x="17" y="3"/>
                      </a:cubicBezTo>
                      <a:cubicBezTo>
                        <a:pt x="17" y="3"/>
                        <a:pt x="16" y="3"/>
                        <a:pt x="16" y="3"/>
                      </a:cubicBezTo>
                      <a:cubicBezTo>
                        <a:pt x="16" y="11"/>
                        <a:pt x="14" y="19"/>
                        <a:pt x="14" y="27"/>
                      </a:cubicBezTo>
                      <a:cubicBezTo>
                        <a:pt x="14" y="28"/>
                        <a:pt x="15" y="28"/>
                        <a:pt x="15" y="27"/>
                      </a:cubicBezTo>
                      <a:cubicBezTo>
                        <a:pt x="16" y="19"/>
                        <a:pt x="18" y="12"/>
                        <a:pt x="20" y="5"/>
                      </a:cubicBezTo>
                      <a:cubicBezTo>
                        <a:pt x="19" y="5"/>
                        <a:pt x="19" y="5"/>
                        <a:pt x="18" y="5"/>
                      </a:cubicBezTo>
                      <a:cubicBezTo>
                        <a:pt x="18" y="9"/>
                        <a:pt x="17" y="13"/>
                        <a:pt x="16" y="17"/>
                      </a:cubicBezTo>
                      <a:cubicBezTo>
                        <a:pt x="17" y="17"/>
                        <a:pt x="17" y="17"/>
                        <a:pt x="18" y="17"/>
                      </a:cubicBezTo>
                      <a:cubicBezTo>
                        <a:pt x="18" y="12"/>
                        <a:pt x="19" y="7"/>
                        <a:pt x="20" y="3"/>
                      </a:cubicBezTo>
                      <a:cubicBezTo>
                        <a:pt x="19" y="3"/>
                        <a:pt x="19" y="2"/>
                        <a:pt x="18" y="2"/>
                      </a:cubicBezTo>
                      <a:cubicBezTo>
                        <a:pt x="19" y="7"/>
                        <a:pt x="18" y="11"/>
                        <a:pt x="17" y="16"/>
                      </a:cubicBezTo>
                      <a:cubicBezTo>
                        <a:pt x="18" y="16"/>
                        <a:pt x="18" y="16"/>
                        <a:pt x="18" y="16"/>
                      </a:cubicBezTo>
                      <a:cubicBezTo>
                        <a:pt x="18" y="12"/>
                        <a:pt x="19" y="9"/>
                        <a:pt x="20" y="5"/>
                      </a:cubicBezTo>
                      <a:cubicBezTo>
                        <a:pt x="20" y="5"/>
                        <a:pt x="19" y="5"/>
                        <a:pt x="19" y="5"/>
                      </a:cubicBezTo>
                      <a:cubicBezTo>
                        <a:pt x="19" y="9"/>
                        <a:pt x="19" y="12"/>
                        <a:pt x="18" y="16"/>
                      </a:cubicBezTo>
                      <a:cubicBezTo>
                        <a:pt x="19" y="16"/>
                        <a:pt x="19" y="16"/>
                        <a:pt x="20" y="16"/>
                      </a:cubicBezTo>
                      <a:cubicBezTo>
                        <a:pt x="20" y="11"/>
                        <a:pt x="21" y="7"/>
                        <a:pt x="22" y="3"/>
                      </a:cubicBezTo>
                      <a:cubicBezTo>
                        <a:pt x="22" y="3"/>
                        <a:pt x="21" y="3"/>
                        <a:pt x="21" y="3"/>
                      </a:cubicBezTo>
                      <a:cubicBezTo>
                        <a:pt x="21" y="6"/>
                        <a:pt x="20" y="10"/>
                        <a:pt x="20" y="14"/>
                      </a:cubicBezTo>
                      <a:cubicBezTo>
                        <a:pt x="21" y="14"/>
                        <a:pt x="21" y="14"/>
                        <a:pt x="22" y="14"/>
                      </a:cubicBezTo>
                      <a:cubicBezTo>
                        <a:pt x="22" y="9"/>
                        <a:pt x="23" y="5"/>
                        <a:pt x="24" y="1"/>
                      </a:cubicBezTo>
                      <a:cubicBezTo>
                        <a:pt x="24" y="1"/>
                        <a:pt x="23" y="1"/>
                        <a:pt x="23" y="1"/>
                      </a:cubicBezTo>
                      <a:cubicBezTo>
                        <a:pt x="22" y="3"/>
                        <a:pt x="22" y="6"/>
                        <a:pt x="21" y="8"/>
                      </a:cubicBezTo>
                      <a:cubicBezTo>
                        <a:pt x="21" y="8"/>
                        <a:pt x="22" y="8"/>
                        <a:pt x="22" y="8"/>
                      </a:cubicBezTo>
                      <a:cubicBezTo>
                        <a:pt x="21" y="6"/>
                        <a:pt x="20" y="5"/>
                        <a:pt x="19" y="3"/>
                      </a:cubicBezTo>
                      <a:cubicBezTo>
                        <a:pt x="19" y="3"/>
                        <a:pt x="18" y="3"/>
                        <a:pt x="18" y="3"/>
                      </a:cubicBezTo>
                      <a:cubicBezTo>
                        <a:pt x="16" y="5"/>
                        <a:pt x="15" y="7"/>
                        <a:pt x="14" y="10"/>
                      </a:cubicBezTo>
                      <a:cubicBezTo>
                        <a:pt x="15" y="10"/>
                        <a:pt x="15" y="10"/>
                        <a:pt x="16" y="10"/>
                      </a:cubicBezTo>
                      <a:cubicBezTo>
                        <a:pt x="16" y="8"/>
                        <a:pt x="16" y="6"/>
                        <a:pt x="17" y="3"/>
                      </a:cubicBezTo>
                      <a:cubicBezTo>
                        <a:pt x="17" y="2"/>
                        <a:pt x="15" y="2"/>
                        <a:pt x="15" y="3"/>
                      </a:cubicBezTo>
                      <a:cubicBezTo>
                        <a:pt x="14" y="7"/>
                        <a:pt x="14" y="11"/>
                        <a:pt x="13" y="14"/>
                      </a:cubicBezTo>
                      <a:cubicBezTo>
                        <a:pt x="14" y="14"/>
                        <a:pt x="14" y="15"/>
                        <a:pt x="15" y="15"/>
                      </a:cubicBezTo>
                      <a:cubicBezTo>
                        <a:pt x="15" y="10"/>
                        <a:pt x="15" y="6"/>
                        <a:pt x="14" y="2"/>
                      </a:cubicBezTo>
                      <a:cubicBezTo>
                        <a:pt x="14" y="1"/>
                        <a:pt x="13" y="1"/>
                        <a:pt x="13" y="2"/>
                      </a:cubicBezTo>
                      <a:cubicBezTo>
                        <a:pt x="11" y="5"/>
                        <a:pt x="10" y="8"/>
                        <a:pt x="9" y="11"/>
                      </a:cubicBezTo>
                      <a:cubicBezTo>
                        <a:pt x="10" y="11"/>
                        <a:pt x="10" y="12"/>
                        <a:pt x="11" y="12"/>
                      </a:cubicBezTo>
                      <a:cubicBezTo>
                        <a:pt x="10" y="8"/>
                        <a:pt x="11" y="5"/>
                        <a:pt x="11" y="1"/>
                      </a:cubicBezTo>
                      <a:cubicBezTo>
                        <a:pt x="11" y="1"/>
                        <a:pt x="10" y="1"/>
                        <a:pt x="10" y="1"/>
                      </a:cubicBezTo>
                      <a:cubicBezTo>
                        <a:pt x="11" y="6"/>
                        <a:pt x="10" y="10"/>
                        <a:pt x="10" y="15"/>
                      </a:cubicBezTo>
                      <a:cubicBezTo>
                        <a:pt x="10" y="16"/>
                        <a:pt x="11" y="16"/>
                        <a:pt x="11" y="15"/>
                      </a:cubicBezTo>
                      <a:cubicBezTo>
                        <a:pt x="12" y="11"/>
                        <a:pt x="12" y="7"/>
                        <a:pt x="11" y="3"/>
                      </a:cubicBezTo>
                      <a:cubicBezTo>
                        <a:pt x="11" y="3"/>
                        <a:pt x="10" y="3"/>
                        <a:pt x="10" y="3"/>
                      </a:cubicBezTo>
                      <a:cubicBezTo>
                        <a:pt x="9" y="4"/>
                        <a:pt x="8" y="5"/>
                        <a:pt x="7" y="6"/>
                      </a:cubicBezTo>
                      <a:cubicBezTo>
                        <a:pt x="8" y="7"/>
                        <a:pt x="8" y="7"/>
                        <a:pt x="9" y="7"/>
                      </a:cubicBezTo>
                      <a:cubicBezTo>
                        <a:pt x="12" y="1"/>
                        <a:pt x="14" y="12"/>
                        <a:pt x="14" y="14"/>
                      </a:cubicBezTo>
                      <a:cubicBezTo>
                        <a:pt x="15" y="15"/>
                        <a:pt x="15" y="15"/>
                        <a:pt x="16" y="15"/>
                      </a:cubicBezTo>
                      <a:cubicBezTo>
                        <a:pt x="17" y="13"/>
                        <a:pt x="18" y="11"/>
                        <a:pt x="20" y="10"/>
                      </a:cubicBezTo>
                      <a:cubicBezTo>
                        <a:pt x="20" y="10"/>
                        <a:pt x="19" y="9"/>
                        <a:pt x="19" y="9"/>
                      </a:cubicBezTo>
                      <a:cubicBezTo>
                        <a:pt x="19" y="14"/>
                        <a:pt x="18" y="18"/>
                        <a:pt x="15" y="23"/>
                      </a:cubicBezTo>
                      <a:cubicBezTo>
                        <a:pt x="16" y="23"/>
                        <a:pt x="16" y="23"/>
                        <a:pt x="17" y="23"/>
                      </a:cubicBezTo>
                      <a:cubicBezTo>
                        <a:pt x="17" y="20"/>
                        <a:pt x="17" y="18"/>
                        <a:pt x="18" y="16"/>
                      </a:cubicBezTo>
                      <a:cubicBezTo>
                        <a:pt x="18" y="16"/>
                        <a:pt x="17" y="16"/>
                        <a:pt x="17" y="16"/>
                      </a:cubicBezTo>
                      <a:cubicBezTo>
                        <a:pt x="16" y="19"/>
                        <a:pt x="14" y="22"/>
                        <a:pt x="13" y="25"/>
                      </a:cubicBezTo>
                      <a:cubicBezTo>
                        <a:pt x="14" y="25"/>
                        <a:pt x="14" y="25"/>
                        <a:pt x="15" y="25"/>
                      </a:cubicBezTo>
                      <a:cubicBezTo>
                        <a:pt x="15" y="22"/>
                        <a:pt x="15" y="19"/>
                        <a:pt x="14" y="16"/>
                      </a:cubicBezTo>
                      <a:cubicBezTo>
                        <a:pt x="13" y="14"/>
                        <a:pt x="10" y="14"/>
                        <a:pt x="9" y="11"/>
                      </a:cubicBezTo>
                      <a:cubicBezTo>
                        <a:pt x="9" y="11"/>
                        <a:pt x="7" y="11"/>
                        <a:pt x="8" y="12"/>
                      </a:cubicBezTo>
                      <a:cubicBezTo>
                        <a:pt x="9" y="14"/>
                        <a:pt x="9" y="16"/>
                        <a:pt x="10" y="18"/>
                      </a:cubicBezTo>
                      <a:cubicBezTo>
                        <a:pt x="10" y="19"/>
                        <a:pt x="12" y="19"/>
                        <a:pt x="11" y="18"/>
                      </a:cubicBezTo>
                      <a:cubicBezTo>
                        <a:pt x="11" y="15"/>
                        <a:pt x="10" y="12"/>
                        <a:pt x="10" y="9"/>
                      </a:cubicBezTo>
                      <a:cubicBezTo>
                        <a:pt x="10" y="8"/>
                        <a:pt x="9" y="8"/>
                        <a:pt x="9" y="9"/>
                      </a:cubicBezTo>
                      <a:cubicBezTo>
                        <a:pt x="9" y="11"/>
                        <a:pt x="9" y="13"/>
                        <a:pt x="9" y="15"/>
                      </a:cubicBezTo>
                      <a:cubicBezTo>
                        <a:pt x="9" y="15"/>
                        <a:pt x="8" y="20"/>
                        <a:pt x="7" y="19"/>
                      </a:cubicBezTo>
                      <a:cubicBezTo>
                        <a:pt x="6" y="18"/>
                        <a:pt x="6" y="16"/>
                        <a:pt x="6" y="15"/>
                      </a:cubicBezTo>
                      <a:cubicBezTo>
                        <a:pt x="5" y="11"/>
                        <a:pt x="6" y="11"/>
                        <a:pt x="9" y="9"/>
                      </a:cubicBezTo>
                      <a:cubicBezTo>
                        <a:pt x="11" y="7"/>
                        <a:pt x="2" y="12"/>
                        <a:pt x="12" y="5"/>
                      </a:cubicBezTo>
                      <a:cubicBezTo>
                        <a:pt x="13" y="4"/>
                        <a:pt x="15" y="4"/>
                        <a:pt x="17" y="4"/>
                      </a:cubicBezTo>
                      <a:cubicBezTo>
                        <a:pt x="18" y="4"/>
                        <a:pt x="18" y="2"/>
                        <a:pt x="17" y="2"/>
                      </a:cubicBezTo>
                      <a:cubicBezTo>
                        <a:pt x="16" y="2"/>
                        <a:pt x="15" y="2"/>
                        <a:pt x="15" y="2"/>
                      </a:cubicBezTo>
                      <a:cubicBezTo>
                        <a:pt x="14" y="2"/>
                        <a:pt x="14" y="3"/>
                        <a:pt x="14" y="3"/>
                      </a:cubicBezTo>
                      <a:cubicBezTo>
                        <a:pt x="14" y="7"/>
                        <a:pt x="12" y="10"/>
                        <a:pt x="11" y="14"/>
                      </a:cubicBezTo>
                      <a:cubicBezTo>
                        <a:pt x="11" y="14"/>
                        <a:pt x="11" y="14"/>
                        <a:pt x="12" y="14"/>
                      </a:cubicBezTo>
                      <a:cubicBezTo>
                        <a:pt x="12" y="13"/>
                        <a:pt x="12" y="12"/>
                        <a:pt x="12" y="11"/>
                      </a:cubicBezTo>
                      <a:cubicBezTo>
                        <a:pt x="11" y="11"/>
                        <a:pt x="10" y="11"/>
                        <a:pt x="10" y="11"/>
                      </a:cubicBezTo>
                      <a:cubicBezTo>
                        <a:pt x="10" y="14"/>
                        <a:pt x="10" y="16"/>
                        <a:pt x="9" y="18"/>
                      </a:cubicBezTo>
                      <a:cubicBezTo>
                        <a:pt x="9" y="19"/>
                        <a:pt x="11" y="19"/>
                        <a:pt x="11" y="18"/>
                      </a:cubicBezTo>
                      <a:cubicBezTo>
                        <a:pt x="12" y="15"/>
                        <a:pt x="12" y="11"/>
                        <a:pt x="13" y="8"/>
                      </a:cubicBezTo>
                      <a:cubicBezTo>
                        <a:pt x="13" y="7"/>
                        <a:pt x="12" y="7"/>
                        <a:pt x="11" y="7"/>
                      </a:cubicBezTo>
                      <a:cubicBezTo>
                        <a:pt x="11" y="9"/>
                        <a:pt x="11" y="10"/>
                        <a:pt x="10" y="11"/>
                      </a:cubicBezTo>
                      <a:cubicBezTo>
                        <a:pt x="9" y="11"/>
                        <a:pt x="8" y="11"/>
                        <a:pt x="8" y="11"/>
                      </a:cubicBezTo>
                      <a:cubicBezTo>
                        <a:pt x="8" y="9"/>
                        <a:pt x="9" y="8"/>
                        <a:pt x="11" y="8"/>
                      </a:cubicBezTo>
                      <a:cubicBezTo>
                        <a:pt x="12" y="9"/>
                        <a:pt x="13" y="8"/>
                        <a:pt x="13" y="8"/>
                      </a:cubicBezTo>
                      <a:cubicBezTo>
                        <a:pt x="12" y="6"/>
                        <a:pt x="12" y="7"/>
                        <a:pt x="10" y="6"/>
                      </a:cubicBezTo>
                      <a:cubicBezTo>
                        <a:pt x="10" y="6"/>
                        <a:pt x="10" y="6"/>
                        <a:pt x="10" y="6"/>
                      </a:cubicBezTo>
                      <a:cubicBezTo>
                        <a:pt x="7" y="8"/>
                        <a:pt x="6" y="10"/>
                        <a:pt x="5" y="13"/>
                      </a:cubicBezTo>
                      <a:cubicBezTo>
                        <a:pt x="5" y="13"/>
                        <a:pt x="5" y="14"/>
                        <a:pt x="5" y="14"/>
                      </a:cubicBezTo>
                      <a:cubicBezTo>
                        <a:pt x="10" y="15"/>
                        <a:pt x="12" y="12"/>
                        <a:pt x="13" y="8"/>
                      </a:cubicBezTo>
                      <a:cubicBezTo>
                        <a:pt x="12" y="8"/>
                        <a:pt x="12" y="8"/>
                        <a:pt x="11" y="8"/>
                      </a:cubicBezTo>
                      <a:cubicBezTo>
                        <a:pt x="11" y="11"/>
                        <a:pt x="11" y="14"/>
                        <a:pt x="9" y="18"/>
                      </a:cubicBezTo>
                      <a:cubicBezTo>
                        <a:pt x="10" y="18"/>
                        <a:pt x="10" y="18"/>
                        <a:pt x="11" y="18"/>
                      </a:cubicBezTo>
                      <a:cubicBezTo>
                        <a:pt x="11" y="16"/>
                        <a:pt x="11" y="14"/>
                        <a:pt x="12" y="11"/>
                      </a:cubicBezTo>
                      <a:cubicBezTo>
                        <a:pt x="11" y="11"/>
                        <a:pt x="11" y="11"/>
                        <a:pt x="10" y="11"/>
                      </a:cubicBezTo>
                      <a:cubicBezTo>
                        <a:pt x="10" y="13"/>
                        <a:pt x="10" y="13"/>
                        <a:pt x="11" y="14"/>
                      </a:cubicBezTo>
                      <a:cubicBezTo>
                        <a:pt x="11" y="15"/>
                        <a:pt x="12" y="15"/>
                        <a:pt x="12" y="14"/>
                      </a:cubicBezTo>
                      <a:cubicBezTo>
                        <a:pt x="13" y="12"/>
                        <a:pt x="14" y="4"/>
                        <a:pt x="17" y="4"/>
                      </a:cubicBezTo>
                      <a:cubicBezTo>
                        <a:pt x="17" y="3"/>
                        <a:pt x="17" y="3"/>
                        <a:pt x="17" y="2"/>
                      </a:cubicBezTo>
                      <a:cubicBezTo>
                        <a:pt x="11" y="3"/>
                        <a:pt x="9" y="6"/>
                        <a:pt x="5" y="9"/>
                      </a:cubicBezTo>
                      <a:cubicBezTo>
                        <a:pt x="2" y="12"/>
                        <a:pt x="5" y="19"/>
                        <a:pt x="7" y="21"/>
                      </a:cubicBezTo>
                      <a:cubicBezTo>
                        <a:pt x="8" y="22"/>
                        <a:pt x="8" y="21"/>
                        <a:pt x="8" y="21"/>
                      </a:cubicBezTo>
                      <a:cubicBezTo>
                        <a:pt x="12" y="18"/>
                        <a:pt x="10" y="13"/>
                        <a:pt x="10" y="9"/>
                      </a:cubicBezTo>
                      <a:cubicBezTo>
                        <a:pt x="10" y="9"/>
                        <a:pt x="9" y="9"/>
                        <a:pt x="9" y="9"/>
                      </a:cubicBezTo>
                      <a:cubicBezTo>
                        <a:pt x="9" y="12"/>
                        <a:pt x="10" y="15"/>
                        <a:pt x="10" y="18"/>
                      </a:cubicBezTo>
                      <a:cubicBezTo>
                        <a:pt x="10" y="18"/>
                        <a:pt x="11" y="18"/>
                        <a:pt x="11" y="18"/>
                      </a:cubicBezTo>
                      <a:cubicBezTo>
                        <a:pt x="11" y="16"/>
                        <a:pt x="10" y="14"/>
                        <a:pt x="9" y="12"/>
                      </a:cubicBezTo>
                      <a:cubicBezTo>
                        <a:pt x="9" y="12"/>
                        <a:pt x="8" y="12"/>
                        <a:pt x="8" y="12"/>
                      </a:cubicBezTo>
                      <a:cubicBezTo>
                        <a:pt x="9" y="14"/>
                        <a:pt x="9" y="15"/>
                        <a:pt x="11" y="15"/>
                      </a:cubicBezTo>
                      <a:cubicBezTo>
                        <a:pt x="14" y="17"/>
                        <a:pt x="13" y="22"/>
                        <a:pt x="13" y="25"/>
                      </a:cubicBezTo>
                      <a:cubicBezTo>
                        <a:pt x="13" y="26"/>
                        <a:pt x="15" y="26"/>
                        <a:pt x="15" y="25"/>
                      </a:cubicBezTo>
                      <a:cubicBezTo>
                        <a:pt x="16" y="22"/>
                        <a:pt x="17" y="19"/>
                        <a:pt x="18" y="16"/>
                      </a:cubicBezTo>
                      <a:cubicBezTo>
                        <a:pt x="19" y="15"/>
                        <a:pt x="17" y="15"/>
                        <a:pt x="17" y="16"/>
                      </a:cubicBezTo>
                      <a:cubicBezTo>
                        <a:pt x="16" y="18"/>
                        <a:pt x="15" y="20"/>
                        <a:pt x="15" y="23"/>
                      </a:cubicBezTo>
                      <a:cubicBezTo>
                        <a:pt x="15" y="24"/>
                        <a:pt x="16" y="24"/>
                        <a:pt x="17" y="23"/>
                      </a:cubicBezTo>
                      <a:cubicBezTo>
                        <a:pt x="19" y="19"/>
                        <a:pt x="21" y="14"/>
                        <a:pt x="20" y="9"/>
                      </a:cubicBezTo>
                      <a:cubicBezTo>
                        <a:pt x="20" y="9"/>
                        <a:pt x="20" y="8"/>
                        <a:pt x="19" y="9"/>
                      </a:cubicBezTo>
                      <a:cubicBezTo>
                        <a:pt x="17" y="10"/>
                        <a:pt x="16" y="12"/>
                        <a:pt x="15" y="14"/>
                      </a:cubicBezTo>
                      <a:cubicBezTo>
                        <a:pt x="15" y="14"/>
                        <a:pt x="15" y="14"/>
                        <a:pt x="16" y="14"/>
                      </a:cubicBezTo>
                      <a:cubicBezTo>
                        <a:pt x="15" y="10"/>
                        <a:pt x="15" y="6"/>
                        <a:pt x="11" y="3"/>
                      </a:cubicBezTo>
                      <a:cubicBezTo>
                        <a:pt x="11" y="3"/>
                        <a:pt x="10" y="3"/>
                        <a:pt x="10" y="3"/>
                      </a:cubicBezTo>
                      <a:cubicBezTo>
                        <a:pt x="9" y="4"/>
                        <a:pt x="8" y="5"/>
                        <a:pt x="7" y="6"/>
                      </a:cubicBezTo>
                      <a:cubicBezTo>
                        <a:pt x="7" y="7"/>
                        <a:pt x="8" y="8"/>
                        <a:pt x="9" y="7"/>
                      </a:cubicBezTo>
                      <a:cubicBezTo>
                        <a:pt x="9" y="6"/>
                        <a:pt x="10" y="5"/>
                        <a:pt x="11" y="4"/>
                      </a:cubicBezTo>
                      <a:cubicBezTo>
                        <a:pt x="10" y="4"/>
                        <a:pt x="10" y="4"/>
                        <a:pt x="9" y="4"/>
                      </a:cubicBezTo>
                      <a:cubicBezTo>
                        <a:pt x="10" y="7"/>
                        <a:pt x="10" y="11"/>
                        <a:pt x="10" y="15"/>
                      </a:cubicBezTo>
                      <a:cubicBezTo>
                        <a:pt x="11" y="15"/>
                        <a:pt x="11" y="15"/>
                        <a:pt x="11" y="15"/>
                      </a:cubicBezTo>
                      <a:cubicBezTo>
                        <a:pt x="12" y="10"/>
                        <a:pt x="12" y="5"/>
                        <a:pt x="11" y="1"/>
                      </a:cubicBezTo>
                      <a:cubicBezTo>
                        <a:pt x="11" y="0"/>
                        <a:pt x="10" y="0"/>
                        <a:pt x="10" y="1"/>
                      </a:cubicBezTo>
                      <a:cubicBezTo>
                        <a:pt x="9" y="4"/>
                        <a:pt x="9" y="8"/>
                        <a:pt x="9" y="12"/>
                      </a:cubicBezTo>
                      <a:cubicBezTo>
                        <a:pt x="9" y="12"/>
                        <a:pt x="10" y="13"/>
                        <a:pt x="11" y="12"/>
                      </a:cubicBezTo>
                      <a:cubicBezTo>
                        <a:pt x="11" y="8"/>
                        <a:pt x="12" y="5"/>
                        <a:pt x="14" y="2"/>
                      </a:cubicBezTo>
                      <a:cubicBezTo>
                        <a:pt x="14" y="2"/>
                        <a:pt x="13" y="2"/>
                        <a:pt x="13" y="2"/>
                      </a:cubicBezTo>
                      <a:cubicBezTo>
                        <a:pt x="14" y="6"/>
                        <a:pt x="13" y="10"/>
                        <a:pt x="13" y="15"/>
                      </a:cubicBezTo>
                      <a:cubicBezTo>
                        <a:pt x="13" y="15"/>
                        <a:pt x="14" y="16"/>
                        <a:pt x="15" y="15"/>
                      </a:cubicBezTo>
                      <a:cubicBezTo>
                        <a:pt x="15" y="11"/>
                        <a:pt x="15" y="7"/>
                        <a:pt x="16" y="3"/>
                      </a:cubicBezTo>
                      <a:cubicBezTo>
                        <a:pt x="16" y="3"/>
                        <a:pt x="16" y="3"/>
                        <a:pt x="15" y="3"/>
                      </a:cubicBezTo>
                      <a:cubicBezTo>
                        <a:pt x="15" y="6"/>
                        <a:pt x="15" y="8"/>
                        <a:pt x="14" y="10"/>
                      </a:cubicBezTo>
                      <a:cubicBezTo>
                        <a:pt x="14" y="11"/>
                        <a:pt x="16" y="11"/>
                        <a:pt x="16" y="10"/>
                      </a:cubicBezTo>
                      <a:cubicBezTo>
                        <a:pt x="16" y="10"/>
                        <a:pt x="18" y="4"/>
                        <a:pt x="19" y="5"/>
                      </a:cubicBezTo>
                      <a:cubicBezTo>
                        <a:pt x="19" y="6"/>
                        <a:pt x="20" y="7"/>
                        <a:pt x="21" y="8"/>
                      </a:cubicBezTo>
                      <a:cubicBezTo>
                        <a:pt x="21" y="9"/>
                        <a:pt x="22" y="9"/>
                        <a:pt x="22" y="8"/>
                      </a:cubicBezTo>
                      <a:cubicBezTo>
                        <a:pt x="23" y="6"/>
                        <a:pt x="24" y="4"/>
                        <a:pt x="24" y="1"/>
                      </a:cubicBezTo>
                      <a:cubicBezTo>
                        <a:pt x="24" y="0"/>
                        <a:pt x="23" y="0"/>
                        <a:pt x="23" y="1"/>
                      </a:cubicBezTo>
                      <a:cubicBezTo>
                        <a:pt x="21" y="5"/>
                        <a:pt x="20" y="9"/>
                        <a:pt x="20" y="14"/>
                      </a:cubicBezTo>
                      <a:cubicBezTo>
                        <a:pt x="20" y="15"/>
                        <a:pt x="22" y="15"/>
                        <a:pt x="22" y="14"/>
                      </a:cubicBezTo>
                      <a:cubicBezTo>
                        <a:pt x="22" y="10"/>
                        <a:pt x="22" y="6"/>
                        <a:pt x="22" y="3"/>
                      </a:cubicBezTo>
                      <a:cubicBezTo>
                        <a:pt x="22" y="2"/>
                        <a:pt x="21" y="2"/>
                        <a:pt x="21" y="3"/>
                      </a:cubicBezTo>
                      <a:cubicBezTo>
                        <a:pt x="20" y="7"/>
                        <a:pt x="19" y="11"/>
                        <a:pt x="18" y="16"/>
                      </a:cubicBezTo>
                      <a:cubicBezTo>
                        <a:pt x="18" y="16"/>
                        <a:pt x="20" y="16"/>
                        <a:pt x="20" y="16"/>
                      </a:cubicBezTo>
                      <a:cubicBezTo>
                        <a:pt x="20" y="12"/>
                        <a:pt x="21" y="9"/>
                        <a:pt x="20" y="5"/>
                      </a:cubicBezTo>
                      <a:cubicBezTo>
                        <a:pt x="20" y="4"/>
                        <a:pt x="19" y="4"/>
                        <a:pt x="19" y="5"/>
                      </a:cubicBezTo>
                      <a:cubicBezTo>
                        <a:pt x="18" y="8"/>
                        <a:pt x="17" y="12"/>
                        <a:pt x="17" y="16"/>
                      </a:cubicBezTo>
                      <a:cubicBezTo>
                        <a:pt x="17" y="17"/>
                        <a:pt x="18" y="17"/>
                        <a:pt x="18" y="16"/>
                      </a:cubicBezTo>
                      <a:cubicBezTo>
                        <a:pt x="20" y="12"/>
                        <a:pt x="20" y="7"/>
                        <a:pt x="20" y="2"/>
                      </a:cubicBezTo>
                      <a:cubicBezTo>
                        <a:pt x="20" y="2"/>
                        <a:pt x="18" y="1"/>
                        <a:pt x="18" y="2"/>
                      </a:cubicBezTo>
                      <a:cubicBezTo>
                        <a:pt x="17" y="7"/>
                        <a:pt x="17" y="12"/>
                        <a:pt x="16" y="17"/>
                      </a:cubicBezTo>
                      <a:cubicBezTo>
                        <a:pt x="16" y="18"/>
                        <a:pt x="18" y="18"/>
                        <a:pt x="18" y="18"/>
                      </a:cubicBezTo>
                      <a:cubicBezTo>
                        <a:pt x="19" y="13"/>
                        <a:pt x="19" y="9"/>
                        <a:pt x="20" y="5"/>
                      </a:cubicBezTo>
                      <a:cubicBezTo>
                        <a:pt x="20" y="4"/>
                        <a:pt x="19" y="4"/>
                        <a:pt x="18" y="5"/>
                      </a:cubicBezTo>
                      <a:cubicBezTo>
                        <a:pt x="16" y="12"/>
                        <a:pt x="15" y="19"/>
                        <a:pt x="14" y="27"/>
                      </a:cubicBezTo>
                      <a:cubicBezTo>
                        <a:pt x="14" y="27"/>
                        <a:pt x="15" y="27"/>
                        <a:pt x="15" y="27"/>
                      </a:cubicBezTo>
                      <a:cubicBezTo>
                        <a:pt x="16" y="19"/>
                        <a:pt x="17" y="11"/>
                        <a:pt x="17" y="3"/>
                      </a:cubicBezTo>
                      <a:cubicBezTo>
                        <a:pt x="17" y="2"/>
                        <a:pt x="16" y="2"/>
                        <a:pt x="16" y="3"/>
                      </a:cubicBezTo>
                      <a:cubicBezTo>
                        <a:pt x="14" y="10"/>
                        <a:pt x="14" y="18"/>
                        <a:pt x="13" y="25"/>
                      </a:cubicBezTo>
                      <a:cubicBezTo>
                        <a:pt x="13" y="26"/>
                        <a:pt x="15" y="26"/>
                        <a:pt x="15" y="25"/>
                      </a:cubicBezTo>
                      <a:cubicBezTo>
                        <a:pt x="15" y="17"/>
                        <a:pt x="16" y="9"/>
                        <a:pt x="16" y="1"/>
                      </a:cubicBezTo>
                      <a:cubicBezTo>
                        <a:pt x="17" y="1"/>
                        <a:pt x="15" y="0"/>
                        <a:pt x="15" y="1"/>
                      </a:cubicBezTo>
                      <a:cubicBezTo>
                        <a:pt x="14" y="8"/>
                        <a:pt x="11" y="15"/>
                        <a:pt x="11" y="22"/>
                      </a:cubicBezTo>
                      <a:cubicBezTo>
                        <a:pt x="11" y="22"/>
                        <a:pt x="12" y="22"/>
                        <a:pt x="12" y="22"/>
                      </a:cubicBezTo>
                      <a:cubicBezTo>
                        <a:pt x="12" y="16"/>
                        <a:pt x="12" y="11"/>
                        <a:pt x="12" y="5"/>
                      </a:cubicBezTo>
                      <a:cubicBezTo>
                        <a:pt x="12" y="4"/>
                        <a:pt x="11" y="4"/>
                        <a:pt x="11" y="5"/>
                      </a:cubicBezTo>
                      <a:cubicBezTo>
                        <a:pt x="10" y="9"/>
                        <a:pt x="9" y="14"/>
                        <a:pt x="8" y="19"/>
                      </a:cubicBezTo>
                      <a:cubicBezTo>
                        <a:pt x="8" y="19"/>
                        <a:pt x="9" y="19"/>
                        <a:pt x="9" y="19"/>
                      </a:cubicBezTo>
                      <a:cubicBezTo>
                        <a:pt x="9" y="13"/>
                        <a:pt x="10" y="8"/>
                        <a:pt x="9" y="3"/>
                      </a:cubicBezTo>
                      <a:cubicBezTo>
                        <a:pt x="9" y="2"/>
                        <a:pt x="8" y="2"/>
                        <a:pt x="8" y="3"/>
                      </a:cubicBezTo>
                      <a:cubicBezTo>
                        <a:pt x="6" y="6"/>
                        <a:pt x="5" y="10"/>
                        <a:pt x="5" y="13"/>
                      </a:cubicBezTo>
                      <a:cubicBezTo>
                        <a:pt x="5" y="13"/>
                        <a:pt x="5" y="14"/>
                        <a:pt x="6" y="14"/>
                      </a:cubicBezTo>
                      <a:cubicBezTo>
                        <a:pt x="7" y="10"/>
                        <a:pt x="8" y="7"/>
                        <a:pt x="8" y="3"/>
                      </a:cubicBezTo>
                      <a:cubicBezTo>
                        <a:pt x="8" y="2"/>
                        <a:pt x="6" y="2"/>
                        <a:pt x="6" y="3"/>
                      </a:cubicBezTo>
                      <a:cubicBezTo>
                        <a:pt x="6" y="4"/>
                        <a:pt x="5" y="5"/>
                        <a:pt x="5" y="6"/>
                      </a:cubicBezTo>
                      <a:cubicBezTo>
                        <a:pt x="5" y="6"/>
                        <a:pt x="6" y="6"/>
                        <a:pt x="6" y="6"/>
                      </a:cubicBezTo>
                      <a:cubicBezTo>
                        <a:pt x="6" y="4"/>
                        <a:pt x="6" y="5"/>
                        <a:pt x="6" y="3"/>
                      </a:cubicBezTo>
                      <a:cubicBezTo>
                        <a:pt x="6" y="3"/>
                        <a:pt x="5" y="2"/>
                        <a:pt x="5" y="3"/>
                      </a:cubicBezTo>
                      <a:cubicBezTo>
                        <a:pt x="3" y="5"/>
                        <a:pt x="3" y="6"/>
                        <a:pt x="2" y="4"/>
                      </a:cubicBezTo>
                      <a:cubicBezTo>
                        <a:pt x="1" y="3"/>
                        <a:pt x="1" y="3"/>
                        <a:pt x="0" y="4"/>
                      </a:cubicBezTo>
                      <a:cubicBezTo>
                        <a:pt x="0" y="4"/>
                        <a:pt x="0" y="4"/>
                        <a:pt x="0" y="4"/>
                      </a:cubicBezTo>
                      <a:cubicBezTo>
                        <a:pt x="0" y="5"/>
                        <a:pt x="2"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8" name="Freeform 167"/>
                <p:cNvSpPr/>
                <p:nvPr/>
              </p:nvSpPr>
              <p:spPr bwMode="auto">
                <a:xfrm>
                  <a:off x="1460500" y="2222501"/>
                  <a:ext cx="85725" cy="87313"/>
                </a:xfrm>
                <a:custGeom>
                  <a:avLst/>
                  <a:gdLst>
                    <a:gd name="T0" fmla="*/ 47 w 81"/>
                    <a:gd name="T1" fmla="*/ 2 h 82"/>
                    <a:gd name="T2" fmla="*/ 6 w 81"/>
                    <a:gd name="T3" fmla="*/ 34 h 82"/>
                    <a:gd name="T4" fmla="*/ 34 w 81"/>
                    <a:gd name="T5" fmla="*/ 77 h 82"/>
                    <a:gd name="T6" fmla="*/ 81 w 81"/>
                    <a:gd name="T7" fmla="*/ 37 h 82"/>
                    <a:gd name="T8" fmla="*/ 65 w 81"/>
                    <a:gd name="T9" fmla="*/ 13 h 82"/>
                    <a:gd name="T10" fmla="*/ 41 w 81"/>
                    <a:gd name="T11" fmla="*/ 2 h 82"/>
                    <a:gd name="T12" fmla="*/ 41 w 81"/>
                    <a:gd name="T13" fmla="*/ 3 h 82"/>
                    <a:gd name="T14" fmla="*/ 65 w 81"/>
                    <a:gd name="T15" fmla="*/ 16 h 82"/>
                    <a:gd name="T16" fmla="*/ 79 w 81"/>
                    <a:gd name="T17" fmla="*/ 40 h 82"/>
                    <a:gd name="T18" fmla="*/ 59 w 81"/>
                    <a:gd name="T19" fmla="*/ 70 h 82"/>
                    <a:gd name="T20" fmla="*/ 24 w 81"/>
                    <a:gd name="T21" fmla="*/ 72 h 82"/>
                    <a:gd name="T22" fmla="*/ 8 w 81"/>
                    <a:gd name="T23" fmla="*/ 31 h 82"/>
                    <a:gd name="T24" fmla="*/ 47 w 81"/>
                    <a:gd name="T25" fmla="*/ 4 h 82"/>
                    <a:gd name="T26" fmla="*/ 47 w 81"/>
                    <a:gd name="T2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2">
                      <a:moveTo>
                        <a:pt x="47" y="2"/>
                      </a:moveTo>
                      <a:cubicBezTo>
                        <a:pt x="27" y="3"/>
                        <a:pt x="10" y="15"/>
                        <a:pt x="6" y="34"/>
                      </a:cubicBezTo>
                      <a:cubicBezTo>
                        <a:pt x="0" y="53"/>
                        <a:pt x="14" y="73"/>
                        <a:pt x="34" y="77"/>
                      </a:cubicBezTo>
                      <a:cubicBezTo>
                        <a:pt x="57" y="82"/>
                        <a:pt x="80" y="59"/>
                        <a:pt x="81" y="37"/>
                      </a:cubicBezTo>
                      <a:cubicBezTo>
                        <a:pt x="81" y="27"/>
                        <a:pt x="71" y="19"/>
                        <a:pt x="65" y="13"/>
                      </a:cubicBezTo>
                      <a:cubicBezTo>
                        <a:pt x="58" y="7"/>
                        <a:pt x="50" y="0"/>
                        <a:pt x="41" y="2"/>
                      </a:cubicBezTo>
                      <a:cubicBezTo>
                        <a:pt x="40" y="2"/>
                        <a:pt x="40" y="3"/>
                        <a:pt x="41" y="3"/>
                      </a:cubicBezTo>
                      <a:cubicBezTo>
                        <a:pt x="50" y="1"/>
                        <a:pt x="59" y="10"/>
                        <a:pt x="65" y="16"/>
                      </a:cubicBezTo>
                      <a:cubicBezTo>
                        <a:pt x="73" y="22"/>
                        <a:pt x="79" y="29"/>
                        <a:pt x="79" y="40"/>
                      </a:cubicBezTo>
                      <a:cubicBezTo>
                        <a:pt x="79" y="52"/>
                        <a:pt x="69" y="64"/>
                        <a:pt x="59" y="70"/>
                      </a:cubicBezTo>
                      <a:cubicBezTo>
                        <a:pt x="49" y="77"/>
                        <a:pt x="35" y="78"/>
                        <a:pt x="24" y="72"/>
                      </a:cubicBezTo>
                      <a:cubicBezTo>
                        <a:pt x="9" y="65"/>
                        <a:pt x="3" y="46"/>
                        <a:pt x="8" y="31"/>
                      </a:cubicBezTo>
                      <a:cubicBezTo>
                        <a:pt x="13" y="14"/>
                        <a:pt x="30" y="4"/>
                        <a:pt x="47" y="4"/>
                      </a:cubicBezTo>
                      <a:cubicBezTo>
                        <a:pt x="48" y="4"/>
                        <a:pt x="48" y="2"/>
                        <a:pt x="4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9" name="Freeform 168"/>
                <p:cNvSpPr/>
                <p:nvPr/>
              </p:nvSpPr>
              <p:spPr bwMode="auto">
                <a:xfrm>
                  <a:off x="1503363" y="2225676"/>
                  <a:ext cx="38100" cy="55563"/>
                </a:xfrm>
                <a:custGeom>
                  <a:avLst/>
                  <a:gdLst>
                    <a:gd name="T0" fmla="*/ 7 w 35"/>
                    <a:gd name="T1" fmla="*/ 1 h 52"/>
                    <a:gd name="T2" fmla="*/ 0 w 35"/>
                    <a:gd name="T3" fmla="*/ 6 h 52"/>
                    <a:gd name="T4" fmla="*/ 3 w 35"/>
                    <a:gd name="T5" fmla="*/ 16 h 52"/>
                    <a:gd name="T6" fmla="*/ 11 w 35"/>
                    <a:gd name="T7" fmla="*/ 18 h 52"/>
                    <a:gd name="T8" fmla="*/ 16 w 35"/>
                    <a:gd name="T9" fmla="*/ 11 h 52"/>
                    <a:gd name="T10" fmla="*/ 19 w 35"/>
                    <a:gd name="T11" fmla="*/ 15 h 52"/>
                    <a:gd name="T12" fmla="*/ 16 w 35"/>
                    <a:gd name="T13" fmla="*/ 18 h 52"/>
                    <a:gd name="T14" fmla="*/ 12 w 35"/>
                    <a:gd name="T15" fmla="*/ 29 h 52"/>
                    <a:gd name="T16" fmla="*/ 18 w 35"/>
                    <a:gd name="T17" fmla="*/ 36 h 52"/>
                    <a:gd name="T18" fmla="*/ 24 w 35"/>
                    <a:gd name="T19" fmla="*/ 36 h 52"/>
                    <a:gd name="T20" fmla="*/ 32 w 35"/>
                    <a:gd name="T21" fmla="*/ 51 h 52"/>
                    <a:gd name="T22" fmla="*/ 34 w 35"/>
                    <a:gd name="T23" fmla="*/ 52 h 52"/>
                    <a:gd name="T24" fmla="*/ 27 w 35"/>
                    <a:gd name="T25" fmla="*/ 33 h 52"/>
                    <a:gd name="T26" fmla="*/ 25 w 35"/>
                    <a:gd name="T27" fmla="*/ 34 h 52"/>
                    <a:gd name="T28" fmla="*/ 17 w 35"/>
                    <a:gd name="T29" fmla="*/ 19 h 52"/>
                    <a:gd name="T30" fmla="*/ 23 w 35"/>
                    <a:gd name="T31" fmla="*/ 12 h 52"/>
                    <a:gd name="T32" fmla="*/ 12 w 35"/>
                    <a:gd name="T33" fmla="*/ 12 h 52"/>
                    <a:gd name="T34" fmla="*/ 10 w 35"/>
                    <a:gd name="T35" fmla="*/ 15 h 52"/>
                    <a:gd name="T36" fmla="*/ 9 w 35"/>
                    <a:gd name="T37" fmla="*/ 19 h 52"/>
                    <a:gd name="T38" fmla="*/ 5 w 35"/>
                    <a:gd name="T39" fmla="*/ 15 h 52"/>
                    <a:gd name="T40" fmla="*/ 6 w 35"/>
                    <a:gd name="T41" fmla="*/ 13 h 52"/>
                    <a:gd name="T42" fmla="*/ 6 w 35"/>
                    <a:gd name="T43" fmla="*/ 11 h 52"/>
                    <a:gd name="T44" fmla="*/ 5 w 35"/>
                    <a:gd name="T45" fmla="*/ 10 h 52"/>
                    <a:gd name="T46" fmla="*/ 5 w 35"/>
                    <a:gd name="T47" fmla="*/ 10 h 52"/>
                    <a:gd name="T48" fmla="*/ 7 w 35"/>
                    <a:gd name="T49" fmla="*/ 2 h 52"/>
                    <a:gd name="T50" fmla="*/ 7 w 35"/>
                    <a:gd name="T5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52">
                      <a:moveTo>
                        <a:pt x="7" y="1"/>
                      </a:moveTo>
                      <a:cubicBezTo>
                        <a:pt x="4" y="0"/>
                        <a:pt x="0" y="2"/>
                        <a:pt x="0" y="6"/>
                      </a:cubicBezTo>
                      <a:cubicBezTo>
                        <a:pt x="0" y="10"/>
                        <a:pt x="5" y="11"/>
                        <a:pt x="3" y="16"/>
                      </a:cubicBezTo>
                      <a:cubicBezTo>
                        <a:pt x="2" y="22"/>
                        <a:pt x="9" y="24"/>
                        <a:pt x="11" y="18"/>
                      </a:cubicBezTo>
                      <a:cubicBezTo>
                        <a:pt x="12" y="15"/>
                        <a:pt x="12" y="12"/>
                        <a:pt x="16" y="11"/>
                      </a:cubicBezTo>
                      <a:cubicBezTo>
                        <a:pt x="20" y="13"/>
                        <a:pt x="21" y="15"/>
                        <a:pt x="19" y="15"/>
                      </a:cubicBezTo>
                      <a:cubicBezTo>
                        <a:pt x="17" y="16"/>
                        <a:pt x="18" y="16"/>
                        <a:pt x="16" y="18"/>
                      </a:cubicBezTo>
                      <a:cubicBezTo>
                        <a:pt x="13" y="20"/>
                        <a:pt x="11" y="25"/>
                        <a:pt x="12" y="29"/>
                      </a:cubicBezTo>
                      <a:cubicBezTo>
                        <a:pt x="12" y="32"/>
                        <a:pt x="14" y="36"/>
                        <a:pt x="18" y="36"/>
                      </a:cubicBezTo>
                      <a:cubicBezTo>
                        <a:pt x="20" y="37"/>
                        <a:pt x="22" y="37"/>
                        <a:pt x="24" y="36"/>
                      </a:cubicBezTo>
                      <a:cubicBezTo>
                        <a:pt x="33" y="32"/>
                        <a:pt x="34" y="47"/>
                        <a:pt x="32" y="51"/>
                      </a:cubicBezTo>
                      <a:cubicBezTo>
                        <a:pt x="32" y="52"/>
                        <a:pt x="34" y="52"/>
                        <a:pt x="34" y="52"/>
                      </a:cubicBezTo>
                      <a:cubicBezTo>
                        <a:pt x="35" y="47"/>
                        <a:pt x="34" y="33"/>
                        <a:pt x="27" y="33"/>
                      </a:cubicBezTo>
                      <a:cubicBezTo>
                        <a:pt x="27" y="33"/>
                        <a:pt x="26" y="33"/>
                        <a:pt x="25" y="34"/>
                      </a:cubicBezTo>
                      <a:cubicBezTo>
                        <a:pt x="13" y="39"/>
                        <a:pt x="11" y="25"/>
                        <a:pt x="17" y="19"/>
                      </a:cubicBezTo>
                      <a:cubicBezTo>
                        <a:pt x="19" y="16"/>
                        <a:pt x="24" y="16"/>
                        <a:pt x="23" y="12"/>
                      </a:cubicBezTo>
                      <a:cubicBezTo>
                        <a:pt x="23" y="7"/>
                        <a:pt x="14" y="9"/>
                        <a:pt x="12" y="12"/>
                      </a:cubicBezTo>
                      <a:cubicBezTo>
                        <a:pt x="11" y="13"/>
                        <a:pt x="11" y="14"/>
                        <a:pt x="10" y="15"/>
                      </a:cubicBezTo>
                      <a:cubicBezTo>
                        <a:pt x="10" y="16"/>
                        <a:pt x="9" y="18"/>
                        <a:pt x="9" y="19"/>
                      </a:cubicBezTo>
                      <a:cubicBezTo>
                        <a:pt x="8" y="18"/>
                        <a:pt x="7" y="16"/>
                        <a:pt x="5" y="15"/>
                      </a:cubicBezTo>
                      <a:cubicBezTo>
                        <a:pt x="6" y="15"/>
                        <a:pt x="6" y="14"/>
                        <a:pt x="6" y="13"/>
                      </a:cubicBezTo>
                      <a:cubicBezTo>
                        <a:pt x="6" y="13"/>
                        <a:pt x="7" y="12"/>
                        <a:pt x="6" y="11"/>
                      </a:cubicBezTo>
                      <a:cubicBezTo>
                        <a:pt x="6" y="11"/>
                        <a:pt x="6" y="10"/>
                        <a:pt x="5" y="10"/>
                      </a:cubicBezTo>
                      <a:cubicBezTo>
                        <a:pt x="5" y="10"/>
                        <a:pt x="5" y="10"/>
                        <a:pt x="5" y="10"/>
                      </a:cubicBezTo>
                      <a:cubicBezTo>
                        <a:pt x="1" y="9"/>
                        <a:pt x="2" y="6"/>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0" name="Freeform 169"/>
                <p:cNvSpPr/>
                <p:nvPr/>
              </p:nvSpPr>
              <p:spPr bwMode="auto">
                <a:xfrm>
                  <a:off x="1465263" y="2232026"/>
                  <a:ext cx="50800" cy="73025"/>
                </a:xfrm>
                <a:custGeom>
                  <a:avLst/>
                  <a:gdLst>
                    <a:gd name="T0" fmla="*/ 15 w 49"/>
                    <a:gd name="T1" fmla="*/ 5 h 68"/>
                    <a:gd name="T2" fmla="*/ 20 w 49"/>
                    <a:gd name="T3" fmla="*/ 3 h 68"/>
                    <a:gd name="T4" fmla="*/ 20 w 49"/>
                    <a:gd name="T5" fmla="*/ 9 h 68"/>
                    <a:gd name="T6" fmla="*/ 18 w 49"/>
                    <a:gd name="T7" fmla="*/ 8 h 68"/>
                    <a:gd name="T8" fmla="*/ 15 w 49"/>
                    <a:gd name="T9" fmla="*/ 9 h 68"/>
                    <a:gd name="T10" fmla="*/ 19 w 49"/>
                    <a:gd name="T11" fmla="*/ 17 h 68"/>
                    <a:gd name="T12" fmla="*/ 17 w 49"/>
                    <a:gd name="T13" fmla="*/ 26 h 68"/>
                    <a:gd name="T14" fmla="*/ 13 w 49"/>
                    <a:gd name="T15" fmla="*/ 37 h 68"/>
                    <a:gd name="T16" fmla="*/ 12 w 49"/>
                    <a:gd name="T17" fmla="*/ 42 h 68"/>
                    <a:gd name="T18" fmla="*/ 25 w 49"/>
                    <a:gd name="T19" fmla="*/ 47 h 68"/>
                    <a:gd name="T20" fmla="*/ 38 w 49"/>
                    <a:gd name="T21" fmla="*/ 47 h 68"/>
                    <a:gd name="T22" fmla="*/ 47 w 49"/>
                    <a:gd name="T23" fmla="*/ 46 h 68"/>
                    <a:gd name="T24" fmla="*/ 45 w 49"/>
                    <a:gd name="T25" fmla="*/ 58 h 68"/>
                    <a:gd name="T26" fmla="*/ 40 w 49"/>
                    <a:gd name="T27" fmla="*/ 65 h 68"/>
                    <a:gd name="T28" fmla="*/ 34 w 49"/>
                    <a:gd name="T29" fmla="*/ 61 h 68"/>
                    <a:gd name="T30" fmla="*/ 21 w 49"/>
                    <a:gd name="T31" fmla="*/ 50 h 68"/>
                    <a:gd name="T32" fmla="*/ 15 w 49"/>
                    <a:gd name="T33" fmla="*/ 44 h 68"/>
                    <a:gd name="T34" fmla="*/ 2 w 49"/>
                    <a:gd name="T35" fmla="*/ 32 h 68"/>
                    <a:gd name="T36" fmla="*/ 0 w 49"/>
                    <a:gd name="T37" fmla="*/ 33 h 68"/>
                    <a:gd name="T38" fmla="*/ 20 w 49"/>
                    <a:gd name="T39" fmla="*/ 51 h 68"/>
                    <a:gd name="T40" fmla="*/ 44 w 49"/>
                    <a:gd name="T41" fmla="*/ 68 h 68"/>
                    <a:gd name="T42" fmla="*/ 44 w 49"/>
                    <a:gd name="T43" fmla="*/ 67 h 68"/>
                    <a:gd name="T44" fmla="*/ 49 w 49"/>
                    <a:gd name="T45" fmla="*/ 44 h 68"/>
                    <a:gd name="T46" fmla="*/ 48 w 49"/>
                    <a:gd name="T47" fmla="*/ 43 h 68"/>
                    <a:gd name="T48" fmla="*/ 28 w 49"/>
                    <a:gd name="T49" fmla="*/ 45 h 68"/>
                    <a:gd name="T50" fmla="*/ 17 w 49"/>
                    <a:gd name="T51" fmla="*/ 43 h 68"/>
                    <a:gd name="T52" fmla="*/ 15 w 49"/>
                    <a:gd name="T53" fmla="*/ 38 h 68"/>
                    <a:gd name="T54" fmla="*/ 20 w 49"/>
                    <a:gd name="T55" fmla="*/ 26 h 68"/>
                    <a:gd name="T56" fmla="*/ 24 w 49"/>
                    <a:gd name="T57" fmla="*/ 18 h 68"/>
                    <a:gd name="T58" fmla="*/ 20 w 49"/>
                    <a:gd name="T59" fmla="*/ 10 h 68"/>
                    <a:gd name="T60" fmla="*/ 27 w 49"/>
                    <a:gd name="T61" fmla="*/ 8 h 68"/>
                    <a:gd name="T62" fmla="*/ 14 w 49"/>
                    <a:gd name="T63" fmla="*/ 4 h 68"/>
                    <a:gd name="T64" fmla="*/ 15 w 49"/>
                    <a:gd name="T65"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68">
                      <a:moveTo>
                        <a:pt x="15" y="5"/>
                      </a:moveTo>
                      <a:cubicBezTo>
                        <a:pt x="16" y="4"/>
                        <a:pt x="18" y="4"/>
                        <a:pt x="20" y="3"/>
                      </a:cubicBezTo>
                      <a:cubicBezTo>
                        <a:pt x="20" y="5"/>
                        <a:pt x="20" y="7"/>
                        <a:pt x="20" y="9"/>
                      </a:cubicBezTo>
                      <a:cubicBezTo>
                        <a:pt x="20" y="8"/>
                        <a:pt x="19" y="8"/>
                        <a:pt x="18" y="8"/>
                      </a:cubicBezTo>
                      <a:cubicBezTo>
                        <a:pt x="17" y="8"/>
                        <a:pt x="16" y="8"/>
                        <a:pt x="15" y="9"/>
                      </a:cubicBezTo>
                      <a:cubicBezTo>
                        <a:pt x="12" y="12"/>
                        <a:pt x="17" y="16"/>
                        <a:pt x="19" y="17"/>
                      </a:cubicBezTo>
                      <a:cubicBezTo>
                        <a:pt x="24" y="20"/>
                        <a:pt x="20" y="24"/>
                        <a:pt x="17" y="26"/>
                      </a:cubicBezTo>
                      <a:cubicBezTo>
                        <a:pt x="15" y="28"/>
                        <a:pt x="15" y="36"/>
                        <a:pt x="13" y="37"/>
                      </a:cubicBezTo>
                      <a:cubicBezTo>
                        <a:pt x="11" y="37"/>
                        <a:pt x="10" y="40"/>
                        <a:pt x="12" y="42"/>
                      </a:cubicBezTo>
                      <a:cubicBezTo>
                        <a:pt x="15" y="45"/>
                        <a:pt x="21" y="46"/>
                        <a:pt x="25" y="47"/>
                      </a:cubicBezTo>
                      <a:cubicBezTo>
                        <a:pt x="29" y="47"/>
                        <a:pt x="35" y="48"/>
                        <a:pt x="38" y="47"/>
                      </a:cubicBezTo>
                      <a:cubicBezTo>
                        <a:pt x="39" y="46"/>
                        <a:pt x="48" y="43"/>
                        <a:pt x="47" y="46"/>
                      </a:cubicBezTo>
                      <a:cubicBezTo>
                        <a:pt x="47" y="50"/>
                        <a:pt x="46" y="54"/>
                        <a:pt x="45" y="58"/>
                      </a:cubicBezTo>
                      <a:cubicBezTo>
                        <a:pt x="45" y="60"/>
                        <a:pt x="44" y="67"/>
                        <a:pt x="40" y="65"/>
                      </a:cubicBezTo>
                      <a:cubicBezTo>
                        <a:pt x="38" y="64"/>
                        <a:pt x="36" y="62"/>
                        <a:pt x="34" y="61"/>
                      </a:cubicBezTo>
                      <a:cubicBezTo>
                        <a:pt x="30" y="58"/>
                        <a:pt x="25" y="54"/>
                        <a:pt x="21" y="50"/>
                      </a:cubicBezTo>
                      <a:cubicBezTo>
                        <a:pt x="19" y="48"/>
                        <a:pt x="17" y="45"/>
                        <a:pt x="15" y="44"/>
                      </a:cubicBezTo>
                      <a:cubicBezTo>
                        <a:pt x="9" y="40"/>
                        <a:pt x="5" y="38"/>
                        <a:pt x="2" y="32"/>
                      </a:cubicBezTo>
                      <a:cubicBezTo>
                        <a:pt x="1" y="31"/>
                        <a:pt x="0" y="32"/>
                        <a:pt x="0" y="33"/>
                      </a:cubicBezTo>
                      <a:cubicBezTo>
                        <a:pt x="5" y="41"/>
                        <a:pt x="14" y="44"/>
                        <a:pt x="20" y="51"/>
                      </a:cubicBezTo>
                      <a:cubicBezTo>
                        <a:pt x="26" y="58"/>
                        <a:pt x="35" y="64"/>
                        <a:pt x="44" y="68"/>
                      </a:cubicBezTo>
                      <a:cubicBezTo>
                        <a:pt x="44" y="68"/>
                        <a:pt x="44" y="68"/>
                        <a:pt x="44" y="67"/>
                      </a:cubicBezTo>
                      <a:cubicBezTo>
                        <a:pt x="46" y="59"/>
                        <a:pt x="49" y="52"/>
                        <a:pt x="49" y="44"/>
                      </a:cubicBezTo>
                      <a:cubicBezTo>
                        <a:pt x="49" y="43"/>
                        <a:pt x="49" y="43"/>
                        <a:pt x="48" y="43"/>
                      </a:cubicBezTo>
                      <a:cubicBezTo>
                        <a:pt x="41" y="43"/>
                        <a:pt x="35" y="45"/>
                        <a:pt x="28" y="45"/>
                      </a:cubicBezTo>
                      <a:cubicBezTo>
                        <a:pt x="24" y="45"/>
                        <a:pt x="21" y="45"/>
                        <a:pt x="17" y="43"/>
                      </a:cubicBezTo>
                      <a:cubicBezTo>
                        <a:pt x="16" y="42"/>
                        <a:pt x="10" y="39"/>
                        <a:pt x="15" y="38"/>
                      </a:cubicBezTo>
                      <a:cubicBezTo>
                        <a:pt x="16" y="37"/>
                        <a:pt x="19" y="26"/>
                        <a:pt x="20" y="26"/>
                      </a:cubicBezTo>
                      <a:cubicBezTo>
                        <a:pt x="22" y="24"/>
                        <a:pt x="25" y="21"/>
                        <a:pt x="24" y="18"/>
                      </a:cubicBezTo>
                      <a:cubicBezTo>
                        <a:pt x="24" y="18"/>
                        <a:pt x="12" y="9"/>
                        <a:pt x="20" y="10"/>
                      </a:cubicBezTo>
                      <a:cubicBezTo>
                        <a:pt x="22" y="10"/>
                        <a:pt x="25" y="11"/>
                        <a:pt x="27" y="8"/>
                      </a:cubicBezTo>
                      <a:cubicBezTo>
                        <a:pt x="33" y="0"/>
                        <a:pt x="18" y="2"/>
                        <a:pt x="14" y="4"/>
                      </a:cubicBezTo>
                      <a:cubicBezTo>
                        <a:pt x="13" y="4"/>
                        <a:pt x="14"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1" name="Freeform 170"/>
                <p:cNvSpPr/>
                <p:nvPr/>
              </p:nvSpPr>
              <p:spPr bwMode="auto">
                <a:xfrm>
                  <a:off x="1466850" y="2235201"/>
                  <a:ext cx="20638" cy="39688"/>
                </a:xfrm>
                <a:custGeom>
                  <a:avLst/>
                  <a:gdLst>
                    <a:gd name="T0" fmla="*/ 5 w 20"/>
                    <a:gd name="T1" fmla="*/ 19 h 38"/>
                    <a:gd name="T2" fmla="*/ 0 w 20"/>
                    <a:gd name="T3" fmla="*/ 29 h 38"/>
                    <a:gd name="T4" fmla="*/ 5 w 20"/>
                    <a:gd name="T5" fmla="*/ 20 h 38"/>
                    <a:gd name="T6" fmla="*/ 2 w 20"/>
                    <a:gd name="T7" fmla="*/ 29 h 38"/>
                    <a:gd name="T8" fmla="*/ 8 w 20"/>
                    <a:gd name="T9" fmla="*/ 18 h 38"/>
                    <a:gd name="T10" fmla="*/ 6 w 20"/>
                    <a:gd name="T11" fmla="*/ 24 h 38"/>
                    <a:gd name="T12" fmla="*/ 7 w 20"/>
                    <a:gd name="T13" fmla="*/ 34 h 38"/>
                    <a:gd name="T14" fmla="*/ 7 w 20"/>
                    <a:gd name="T15" fmla="*/ 21 h 38"/>
                    <a:gd name="T16" fmla="*/ 8 w 20"/>
                    <a:gd name="T17" fmla="*/ 34 h 38"/>
                    <a:gd name="T18" fmla="*/ 7 w 20"/>
                    <a:gd name="T19" fmla="*/ 25 h 38"/>
                    <a:gd name="T20" fmla="*/ 2 w 20"/>
                    <a:gd name="T21" fmla="*/ 29 h 38"/>
                    <a:gd name="T22" fmla="*/ 3 w 20"/>
                    <a:gd name="T23" fmla="*/ 36 h 38"/>
                    <a:gd name="T24" fmla="*/ 4 w 20"/>
                    <a:gd name="T25" fmla="*/ 34 h 38"/>
                    <a:gd name="T26" fmla="*/ 5 w 20"/>
                    <a:gd name="T27" fmla="*/ 38 h 38"/>
                    <a:gd name="T28" fmla="*/ 7 w 20"/>
                    <a:gd name="T29" fmla="*/ 34 h 38"/>
                    <a:gd name="T30" fmla="*/ 7 w 20"/>
                    <a:gd name="T31" fmla="*/ 37 h 38"/>
                    <a:gd name="T32" fmla="*/ 11 w 20"/>
                    <a:gd name="T33" fmla="*/ 21 h 38"/>
                    <a:gd name="T34" fmla="*/ 15 w 20"/>
                    <a:gd name="T35" fmla="*/ 19 h 38"/>
                    <a:gd name="T36" fmla="*/ 11 w 20"/>
                    <a:gd name="T37" fmla="*/ 28 h 38"/>
                    <a:gd name="T38" fmla="*/ 15 w 20"/>
                    <a:gd name="T39" fmla="*/ 19 h 38"/>
                    <a:gd name="T40" fmla="*/ 11 w 20"/>
                    <a:gd name="T41" fmla="*/ 27 h 38"/>
                    <a:gd name="T42" fmla="*/ 14 w 20"/>
                    <a:gd name="T43" fmla="*/ 23 h 38"/>
                    <a:gd name="T44" fmla="*/ 15 w 20"/>
                    <a:gd name="T45" fmla="*/ 17 h 38"/>
                    <a:gd name="T46" fmla="*/ 14 w 20"/>
                    <a:gd name="T47" fmla="*/ 15 h 38"/>
                    <a:gd name="T48" fmla="*/ 9 w 20"/>
                    <a:gd name="T49" fmla="*/ 17 h 38"/>
                    <a:gd name="T50" fmla="*/ 11 w 20"/>
                    <a:gd name="T51" fmla="*/ 14 h 38"/>
                    <a:gd name="T52" fmla="*/ 9 w 20"/>
                    <a:gd name="T53" fmla="*/ 10 h 38"/>
                    <a:gd name="T54" fmla="*/ 11 w 20"/>
                    <a:gd name="T55" fmla="*/ 5 h 38"/>
                    <a:gd name="T56" fmla="*/ 17 w 20"/>
                    <a:gd name="T57" fmla="*/ 3 h 38"/>
                    <a:gd name="T58" fmla="*/ 18 w 20"/>
                    <a:gd name="T59" fmla="*/ 2 h 38"/>
                    <a:gd name="T60" fmla="*/ 20 w 20"/>
                    <a:gd name="T61" fmla="*/ 1 h 38"/>
                    <a:gd name="T62" fmla="*/ 15 w 20"/>
                    <a:gd name="T63" fmla="*/ 2 h 38"/>
                    <a:gd name="T64" fmla="*/ 11 w 20"/>
                    <a:gd name="T65" fmla="*/ 5 h 38"/>
                    <a:gd name="T66" fmla="*/ 8 w 20"/>
                    <a:gd name="T67" fmla="*/ 9 h 38"/>
                    <a:gd name="T68" fmla="*/ 12 w 20"/>
                    <a:gd name="T69" fmla="*/ 4 h 38"/>
                    <a:gd name="T70" fmla="*/ 6 w 20"/>
                    <a:gd name="T71" fmla="*/ 15 h 38"/>
                    <a:gd name="T72" fmla="*/ 9 w 20"/>
                    <a:gd name="T73" fmla="*/ 21 h 38"/>
                    <a:gd name="T74" fmla="*/ 13 w 20"/>
                    <a:gd name="T75" fmla="*/ 10 h 38"/>
                    <a:gd name="T76" fmla="*/ 9 w 20"/>
                    <a:gd name="T77" fmla="*/ 19 h 38"/>
                    <a:gd name="T78" fmla="*/ 12 w 20"/>
                    <a:gd name="T79" fmla="*/ 10 h 38"/>
                    <a:gd name="T80" fmla="*/ 7 w 20"/>
                    <a:gd name="T81" fmla="*/ 20 h 38"/>
                    <a:gd name="T82" fmla="*/ 13 w 20"/>
                    <a:gd name="T83" fmla="*/ 21 h 38"/>
                    <a:gd name="T84" fmla="*/ 17 w 20"/>
                    <a:gd name="T85" fmla="*/ 16 h 38"/>
                    <a:gd name="T86" fmla="*/ 16 w 20"/>
                    <a:gd name="T87" fmla="*/ 16 h 38"/>
                    <a:gd name="T88" fmla="*/ 14 w 20"/>
                    <a:gd name="T89" fmla="*/ 21 h 38"/>
                    <a:gd name="T90" fmla="*/ 12 w 20"/>
                    <a:gd name="T91" fmla="*/ 24 h 38"/>
                    <a:gd name="T92" fmla="*/ 12 w 20"/>
                    <a:gd name="T93" fmla="*/ 31 h 38"/>
                    <a:gd name="T94" fmla="*/ 14 w 20"/>
                    <a:gd name="T95" fmla="*/ 24 h 38"/>
                    <a:gd name="T96" fmla="*/ 10 w 20"/>
                    <a:gd name="T97" fmla="*/ 31 h 38"/>
                    <a:gd name="T98" fmla="*/ 13 w 20"/>
                    <a:gd name="T99" fmla="*/ 19 h 38"/>
                    <a:gd name="T100" fmla="*/ 9 w 20"/>
                    <a:gd name="T101" fmla="*/ 28 h 38"/>
                    <a:gd name="T102" fmla="*/ 7 w 20"/>
                    <a:gd name="T103" fmla="*/ 31 h 38"/>
                    <a:gd name="T104" fmla="*/ 2 w 20"/>
                    <a:gd name="T105" fmla="*/ 30 h 38"/>
                    <a:gd name="T106" fmla="*/ 2 w 20"/>
                    <a:gd name="T107" fmla="*/ 34 h 38"/>
                    <a:gd name="T108" fmla="*/ 8 w 20"/>
                    <a:gd name="T109" fmla="*/ 35 h 38"/>
                    <a:gd name="T110" fmla="*/ 8 w 20"/>
                    <a:gd name="T111" fmla="*/ 28 h 38"/>
                    <a:gd name="T112" fmla="*/ 8 w 20"/>
                    <a:gd name="T113" fmla="*/ 27 h 38"/>
                    <a:gd name="T114" fmla="*/ 7 w 20"/>
                    <a:gd name="T115" fmla="*/ 31 h 38"/>
                    <a:gd name="T116" fmla="*/ 8 w 20"/>
                    <a:gd name="T117" fmla="*/ 15 h 38"/>
                    <a:gd name="T118" fmla="*/ 4 w 20"/>
                    <a:gd name="T119" fmla="*/ 28 h 38"/>
                    <a:gd name="T120" fmla="*/ 4 w 20"/>
                    <a:gd name="T121" fmla="*/ 16 h 38"/>
                    <a:gd name="T122" fmla="*/ 7 w 20"/>
                    <a:gd name="T123" fmla="*/ 17 h 38"/>
                    <a:gd name="T124" fmla="*/ 0 w 20"/>
                    <a:gd name="T125"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38">
                      <a:moveTo>
                        <a:pt x="2" y="25"/>
                      </a:moveTo>
                      <a:cubicBezTo>
                        <a:pt x="2" y="23"/>
                        <a:pt x="3" y="21"/>
                        <a:pt x="5" y="19"/>
                      </a:cubicBezTo>
                      <a:cubicBezTo>
                        <a:pt x="4" y="18"/>
                        <a:pt x="3" y="18"/>
                        <a:pt x="3" y="20"/>
                      </a:cubicBezTo>
                      <a:cubicBezTo>
                        <a:pt x="1" y="23"/>
                        <a:pt x="1" y="26"/>
                        <a:pt x="0" y="29"/>
                      </a:cubicBezTo>
                      <a:cubicBezTo>
                        <a:pt x="0" y="30"/>
                        <a:pt x="1" y="30"/>
                        <a:pt x="2" y="29"/>
                      </a:cubicBezTo>
                      <a:cubicBezTo>
                        <a:pt x="4" y="27"/>
                        <a:pt x="4" y="24"/>
                        <a:pt x="5" y="20"/>
                      </a:cubicBezTo>
                      <a:cubicBezTo>
                        <a:pt x="6" y="16"/>
                        <a:pt x="4" y="20"/>
                        <a:pt x="4" y="22"/>
                      </a:cubicBezTo>
                      <a:cubicBezTo>
                        <a:pt x="3" y="24"/>
                        <a:pt x="3" y="27"/>
                        <a:pt x="2" y="29"/>
                      </a:cubicBezTo>
                      <a:cubicBezTo>
                        <a:pt x="2" y="30"/>
                        <a:pt x="3" y="31"/>
                        <a:pt x="4" y="30"/>
                      </a:cubicBezTo>
                      <a:cubicBezTo>
                        <a:pt x="6" y="26"/>
                        <a:pt x="7" y="22"/>
                        <a:pt x="8" y="18"/>
                      </a:cubicBezTo>
                      <a:cubicBezTo>
                        <a:pt x="6" y="17"/>
                        <a:pt x="6" y="18"/>
                        <a:pt x="6" y="20"/>
                      </a:cubicBezTo>
                      <a:cubicBezTo>
                        <a:pt x="6" y="21"/>
                        <a:pt x="6" y="23"/>
                        <a:pt x="6" y="24"/>
                      </a:cubicBezTo>
                      <a:cubicBezTo>
                        <a:pt x="5" y="27"/>
                        <a:pt x="6" y="30"/>
                        <a:pt x="6" y="33"/>
                      </a:cubicBezTo>
                      <a:cubicBezTo>
                        <a:pt x="6" y="34"/>
                        <a:pt x="7" y="34"/>
                        <a:pt x="7" y="34"/>
                      </a:cubicBezTo>
                      <a:cubicBezTo>
                        <a:pt x="9" y="29"/>
                        <a:pt x="9" y="25"/>
                        <a:pt x="9" y="21"/>
                      </a:cubicBezTo>
                      <a:cubicBezTo>
                        <a:pt x="8" y="20"/>
                        <a:pt x="7" y="20"/>
                        <a:pt x="7" y="21"/>
                      </a:cubicBezTo>
                      <a:cubicBezTo>
                        <a:pt x="6" y="25"/>
                        <a:pt x="6" y="29"/>
                        <a:pt x="6" y="34"/>
                      </a:cubicBezTo>
                      <a:cubicBezTo>
                        <a:pt x="6" y="34"/>
                        <a:pt x="8" y="35"/>
                        <a:pt x="8" y="34"/>
                      </a:cubicBezTo>
                      <a:cubicBezTo>
                        <a:pt x="8" y="31"/>
                        <a:pt x="9" y="28"/>
                        <a:pt x="9" y="25"/>
                      </a:cubicBezTo>
                      <a:cubicBezTo>
                        <a:pt x="8" y="24"/>
                        <a:pt x="7" y="24"/>
                        <a:pt x="7" y="25"/>
                      </a:cubicBezTo>
                      <a:cubicBezTo>
                        <a:pt x="7" y="27"/>
                        <a:pt x="6" y="32"/>
                        <a:pt x="8" y="33"/>
                      </a:cubicBezTo>
                      <a:cubicBezTo>
                        <a:pt x="6" y="31"/>
                        <a:pt x="4" y="30"/>
                        <a:pt x="2" y="29"/>
                      </a:cubicBezTo>
                      <a:cubicBezTo>
                        <a:pt x="2" y="28"/>
                        <a:pt x="1" y="29"/>
                        <a:pt x="1" y="29"/>
                      </a:cubicBezTo>
                      <a:cubicBezTo>
                        <a:pt x="1" y="32"/>
                        <a:pt x="2" y="34"/>
                        <a:pt x="3" y="36"/>
                      </a:cubicBezTo>
                      <a:cubicBezTo>
                        <a:pt x="3" y="37"/>
                        <a:pt x="4" y="36"/>
                        <a:pt x="4" y="36"/>
                      </a:cubicBezTo>
                      <a:cubicBezTo>
                        <a:pt x="4" y="35"/>
                        <a:pt x="4" y="34"/>
                        <a:pt x="4" y="34"/>
                      </a:cubicBezTo>
                      <a:cubicBezTo>
                        <a:pt x="4" y="32"/>
                        <a:pt x="3" y="31"/>
                        <a:pt x="2" y="32"/>
                      </a:cubicBezTo>
                      <a:cubicBezTo>
                        <a:pt x="3" y="34"/>
                        <a:pt x="4" y="36"/>
                        <a:pt x="5" y="38"/>
                      </a:cubicBezTo>
                      <a:cubicBezTo>
                        <a:pt x="6" y="38"/>
                        <a:pt x="7" y="38"/>
                        <a:pt x="7" y="38"/>
                      </a:cubicBezTo>
                      <a:cubicBezTo>
                        <a:pt x="7" y="36"/>
                        <a:pt x="7" y="35"/>
                        <a:pt x="7" y="34"/>
                      </a:cubicBezTo>
                      <a:cubicBezTo>
                        <a:pt x="7" y="34"/>
                        <a:pt x="7" y="34"/>
                        <a:pt x="6" y="34"/>
                      </a:cubicBezTo>
                      <a:cubicBezTo>
                        <a:pt x="7" y="35"/>
                        <a:pt x="7" y="36"/>
                        <a:pt x="7" y="37"/>
                      </a:cubicBezTo>
                      <a:cubicBezTo>
                        <a:pt x="7" y="38"/>
                        <a:pt x="9" y="38"/>
                        <a:pt x="9" y="37"/>
                      </a:cubicBezTo>
                      <a:cubicBezTo>
                        <a:pt x="10" y="32"/>
                        <a:pt x="11" y="27"/>
                        <a:pt x="11" y="21"/>
                      </a:cubicBezTo>
                      <a:cubicBezTo>
                        <a:pt x="11" y="22"/>
                        <a:pt x="10" y="34"/>
                        <a:pt x="12" y="27"/>
                      </a:cubicBezTo>
                      <a:cubicBezTo>
                        <a:pt x="13" y="24"/>
                        <a:pt x="14" y="22"/>
                        <a:pt x="15" y="19"/>
                      </a:cubicBezTo>
                      <a:cubicBezTo>
                        <a:pt x="15" y="18"/>
                        <a:pt x="14" y="17"/>
                        <a:pt x="14" y="18"/>
                      </a:cubicBezTo>
                      <a:cubicBezTo>
                        <a:pt x="13" y="21"/>
                        <a:pt x="12" y="25"/>
                        <a:pt x="11" y="28"/>
                      </a:cubicBezTo>
                      <a:cubicBezTo>
                        <a:pt x="12" y="29"/>
                        <a:pt x="13" y="29"/>
                        <a:pt x="13" y="26"/>
                      </a:cubicBezTo>
                      <a:cubicBezTo>
                        <a:pt x="13" y="24"/>
                        <a:pt x="14" y="22"/>
                        <a:pt x="15" y="19"/>
                      </a:cubicBezTo>
                      <a:cubicBezTo>
                        <a:pt x="15" y="18"/>
                        <a:pt x="13" y="18"/>
                        <a:pt x="13" y="19"/>
                      </a:cubicBezTo>
                      <a:cubicBezTo>
                        <a:pt x="12" y="22"/>
                        <a:pt x="12" y="24"/>
                        <a:pt x="11" y="27"/>
                      </a:cubicBezTo>
                      <a:cubicBezTo>
                        <a:pt x="11" y="28"/>
                        <a:pt x="12" y="29"/>
                        <a:pt x="12" y="28"/>
                      </a:cubicBezTo>
                      <a:cubicBezTo>
                        <a:pt x="14" y="25"/>
                        <a:pt x="13" y="26"/>
                        <a:pt x="14" y="23"/>
                      </a:cubicBezTo>
                      <a:cubicBezTo>
                        <a:pt x="15" y="22"/>
                        <a:pt x="15" y="22"/>
                        <a:pt x="15" y="21"/>
                      </a:cubicBezTo>
                      <a:cubicBezTo>
                        <a:pt x="16" y="19"/>
                        <a:pt x="16" y="18"/>
                        <a:pt x="15" y="17"/>
                      </a:cubicBezTo>
                      <a:cubicBezTo>
                        <a:pt x="14" y="18"/>
                        <a:pt x="15" y="19"/>
                        <a:pt x="16" y="18"/>
                      </a:cubicBezTo>
                      <a:cubicBezTo>
                        <a:pt x="14" y="22"/>
                        <a:pt x="14" y="17"/>
                        <a:pt x="14" y="15"/>
                      </a:cubicBezTo>
                      <a:cubicBezTo>
                        <a:pt x="14" y="15"/>
                        <a:pt x="13" y="15"/>
                        <a:pt x="13" y="15"/>
                      </a:cubicBezTo>
                      <a:cubicBezTo>
                        <a:pt x="11" y="16"/>
                        <a:pt x="11" y="15"/>
                        <a:pt x="9" y="17"/>
                      </a:cubicBezTo>
                      <a:cubicBezTo>
                        <a:pt x="5" y="21"/>
                        <a:pt x="10" y="14"/>
                        <a:pt x="11" y="12"/>
                      </a:cubicBezTo>
                      <a:cubicBezTo>
                        <a:pt x="10" y="19"/>
                        <a:pt x="13" y="7"/>
                        <a:pt x="11" y="14"/>
                      </a:cubicBezTo>
                      <a:cubicBezTo>
                        <a:pt x="10" y="20"/>
                        <a:pt x="10" y="12"/>
                        <a:pt x="10" y="11"/>
                      </a:cubicBezTo>
                      <a:cubicBezTo>
                        <a:pt x="10" y="10"/>
                        <a:pt x="9" y="10"/>
                        <a:pt x="9" y="10"/>
                      </a:cubicBezTo>
                      <a:cubicBezTo>
                        <a:pt x="4" y="16"/>
                        <a:pt x="10" y="7"/>
                        <a:pt x="12" y="6"/>
                      </a:cubicBezTo>
                      <a:cubicBezTo>
                        <a:pt x="12" y="6"/>
                        <a:pt x="11" y="6"/>
                        <a:pt x="11" y="5"/>
                      </a:cubicBezTo>
                      <a:cubicBezTo>
                        <a:pt x="12" y="7"/>
                        <a:pt x="13" y="7"/>
                        <a:pt x="14" y="5"/>
                      </a:cubicBezTo>
                      <a:cubicBezTo>
                        <a:pt x="16" y="4"/>
                        <a:pt x="16" y="4"/>
                        <a:pt x="17" y="3"/>
                      </a:cubicBezTo>
                      <a:cubicBezTo>
                        <a:pt x="18" y="2"/>
                        <a:pt x="17" y="1"/>
                        <a:pt x="17" y="2"/>
                      </a:cubicBezTo>
                      <a:cubicBezTo>
                        <a:pt x="14" y="2"/>
                        <a:pt x="17" y="2"/>
                        <a:pt x="18" y="2"/>
                      </a:cubicBezTo>
                      <a:cubicBezTo>
                        <a:pt x="17" y="3"/>
                        <a:pt x="18" y="3"/>
                        <a:pt x="19" y="3"/>
                      </a:cubicBezTo>
                      <a:cubicBezTo>
                        <a:pt x="19" y="2"/>
                        <a:pt x="20" y="1"/>
                        <a:pt x="20" y="1"/>
                      </a:cubicBezTo>
                      <a:cubicBezTo>
                        <a:pt x="20" y="0"/>
                        <a:pt x="19" y="0"/>
                        <a:pt x="19" y="0"/>
                      </a:cubicBezTo>
                      <a:cubicBezTo>
                        <a:pt x="18" y="1"/>
                        <a:pt x="16" y="1"/>
                        <a:pt x="15" y="2"/>
                      </a:cubicBezTo>
                      <a:cubicBezTo>
                        <a:pt x="14" y="2"/>
                        <a:pt x="15" y="4"/>
                        <a:pt x="16" y="3"/>
                      </a:cubicBezTo>
                      <a:cubicBezTo>
                        <a:pt x="18" y="2"/>
                        <a:pt x="11" y="5"/>
                        <a:pt x="11" y="5"/>
                      </a:cubicBezTo>
                      <a:cubicBezTo>
                        <a:pt x="10" y="6"/>
                        <a:pt x="9" y="7"/>
                        <a:pt x="8" y="8"/>
                      </a:cubicBezTo>
                      <a:cubicBezTo>
                        <a:pt x="7" y="8"/>
                        <a:pt x="8" y="9"/>
                        <a:pt x="8" y="9"/>
                      </a:cubicBezTo>
                      <a:cubicBezTo>
                        <a:pt x="11" y="8"/>
                        <a:pt x="12" y="7"/>
                        <a:pt x="14" y="5"/>
                      </a:cubicBezTo>
                      <a:cubicBezTo>
                        <a:pt x="14" y="4"/>
                        <a:pt x="13" y="3"/>
                        <a:pt x="12" y="4"/>
                      </a:cubicBezTo>
                      <a:cubicBezTo>
                        <a:pt x="9" y="7"/>
                        <a:pt x="5" y="9"/>
                        <a:pt x="5" y="14"/>
                      </a:cubicBezTo>
                      <a:cubicBezTo>
                        <a:pt x="5" y="15"/>
                        <a:pt x="6" y="15"/>
                        <a:pt x="6" y="15"/>
                      </a:cubicBezTo>
                      <a:cubicBezTo>
                        <a:pt x="7" y="14"/>
                        <a:pt x="8" y="11"/>
                        <a:pt x="8" y="13"/>
                      </a:cubicBezTo>
                      <a:cubicBezTo>
                        <a:pt x="8" y="16"/>
                        <a:pt x="8" y="18"/>
                        <a:pt x="9" y="21"/>
                      </a:cubicBezTo>
                      <a:cubicBezTo>
                        <a:pt x="9" y="22"/>
                        <a:pt x="10" y="22"/>
                        <a:pt x="10" y="21"/>
                      </a:cubicBezTo>
                      <a:cubicBezTo>
                        <a:pt x="12" y="17"/>
                        <a:pt x="13" y="14"/>
                        <a:pt x="13" y="10"/>
                      </a:cubicBezTo>
                      <a:cubicBezTo>
                        <a:pt x="13" y="9"/>
                        <a:pt x="12" y="9"/>
                        <a:pt x="12" y="10"/>
                      </a:cubicBezTo>
                      <a:cubicBezTo>
                        <a:pt x="10" y="13"/>
                        <a:pt x="9" y="15"/>
                        <a:pt x="9" y="19"/>
                      </a:cubicBezTo>
                      <a:cubicBezTo>
                        <a:pt x="9" y="19"/>
                        <a:pt x="10" y="20"/>
                        <a:pt x="10" y="19"/>
                      </a:cubicBezTo>
                      <a:cubicBezTo>
                        <a:pt x="11" y="16"/>
                        <a:pt x="12" y="14"/>
                        <a:pt x="12" y="10"/>
                      </a:cubicBezTo>
                      <a:cubicBezTo>
                        <a:pt x="13" y="10"/>
                        <a:pt x="12" y="9"/>
                        <a:pt x="11" y="10"/>
                      </a:cubicBezTo>
                      <a:cubicBezTo>
                        <a:pt x="9" y="13"/>
                        <a:pt x="7" y="16"/>
                        <a:pt x="7" y="20"/>
                      </a:cubicBezTo>
                      <a:cubicBezTo>
                        <a:pt x="7" y="21"/>
                        <a:pt x="7" y="21"/>
                        <a:pt x="8" y="21"/>
                      </a:cubicBezTo>
                      <a:cubicBezTo>
                        <a:pt x="10" y="18"/>
                        <a:pt x="13" y="15"/>
                        <a:pt x="13" y="21"/>
                      </a:cubicBezTo>
                      <a:cubicBezTo>
                        <a:pt x="13" y="22"/>
                        <a:pt x="14" y="22"/>
                        <a:pt x="14" y="22"/>
                      </a:cubicBezTo>
                      <a:cubicBezTo>
                        <a:pt x="16" y="20"/>
                        <a:pt x="17" y="18"/>
                        <a:pt x="17" y="16"/>
                      </a:cubicBezTo>
                      <a:cubicBezTo>
                        <a:pt x="18" y="15"/>
                        <a:pt x="17" y="15"/>
                        <a:pt x="16" y="15"/>
                      </a:cubicBezTo>
                      <a:cubicBezTo>
                        <a:pt x="13" y="19"/>
                        <a:pt x="17" y="14"/>
                        <a:pt x="16" y="16"/>
                      </a:cubicBezTo>
                      <a:cubicBezTo>
                        <a:pt x="17" y="16"/>
                        <a:pt x="15" y="15"/>
                        <a:pt x="15" y="16"/>
                      </a:cubicBezTo>
                      <a:cubicBezTo>
                        <a:pt x="15" y="18"/>
                        <a:pt x="14" y="19"/>
                        <a:pt x="14" y="21"/>
                      </a:cubicBezTo>
                      <a:cubicBezTo>
                        <a:pt x="13" y="22"/>
                        <a:pt x="12" y="29"/>
                        <a:pt x="14" y="22"/>
                      </a:cubicBezTo>
                      <a:cubicBezTo>
                        <a:pt x="12" y="21"/>
                        <a:pt x="12" y="21"/>
                        <a:pt x="12" y="24"/>
                      </a:cubicBezTo>
                      <a:cubicBezTo>
                        <a:pt x="11" y="26"/>
                        <a:pt x="11" y="28"/>
                        <a:pt x="10" y="31"/>
                      </a:cubicBezTo>
                      <a:cubicBezTo>
                        <a:pt x="10" y="32"/>
                        <a:pt x="11" y="32"/>
                        <a:pt x="12" y="31"/>
                      </a:cubicBezTo>
                      <a:cubicBezTo>
                        <a:pt x="12" y="29"/>
                        <a:pt x="12" y="28"/>
                        <a:pt x="13" y="26"/>
                      </a:cubicBezTo>
                      <a:cubicBezTo>
                        <a:pt x="13" y="25"/>
                        <a:pt x="13" y="24"/>
                        <a:pt x="14" y="24"/>
                      </a:cubicBezTo>
                      <a:cubicBezTo>
                        <a:pt x="15" y="22"/>
                        <a:pt x="15" y="21"/>
                        <a:pt x="13" y="20"/>
                      </a:cubicBezTo>
                      <a:cubicBezTo>
                        <a:pt x="12" y="24"/>
                        <a:pt x="10" y="27"/>
                        <a:pt x="10" y="31"/>
                      </a:cubicBezTo>
                      <a:cubicBezTo>
                        <a:pt x="10" y="32"/>
                        <a:pt x="11" y="32"/>
                        <a:pt x="11" y="31"/>
                      </a:cubicBezTo>
                      <a:cubicBezTo>
                        <a:pt x="12" y="27"/>
                        <a:pt x="13" y="23"/>
                        <a:pt x="13" y="19"/>
                      </a:cubicBezTo>
                      <a:cubicBezTo>
                        <a:pt x="13" y="18"/>
                        <a:pt x="12" y="18"/>
                        <a:pt x="12" y="19"/>
                      </a:cubicBezTo>
                      <a:cubicBezTo>
                        <a:pt x="10" y="22"/>
                        <a:pt x="9" y="24"/>
                        <a:pt x="9" y="28"/>
                      </a:cubicBezTo>
                      <a:cubicBezTo>
                        <a:pt x="8" y="30"/>
                        <a:pt x="8" y="32"/>
                        <a:pt x="8" y="35"/>
                      </a:cubicBezTo>
                      <a:cubicBezTo>
                        <a:pt x="8" y="36"/>
                        <a:pt x="7" y="32"/>
                        <a:pt x="7" y="31"/>
                      </a:cubicBezTo>
                      <a:cubicBezTo>
                        <a:pt x="7" y="31"/>
                        <a:pt x="6" y="31"/>
                        <a:pt x="6" y="32"/>
                      </a:cubicBezTo>
                      <a:cubicBezTo>
                        <a:pt x="6" y="38"/>
                        <a:pt x="4" y="32"/>
                        <a:pt x="2" y="30"/>
                      </a:cubicBezTo>
                      <a:cubicBezTo>
                        <a:pt x="2" y="29"/>
                        <a:pt x="1" y="29"/>
                        <a:pt x="1" y="30"/>
                      </a:cubicBezTo>
                      <a:cubicBezTo>
                        <a:pt x="1" y="31"/>
                        <a:pt x="2" y="33"/>
                        <a:pt x="2" y="34"/>
                      </a:cubicBezTo>
                      <a:cubicBezTo>
                        <a:pt x="1" y="30"/>
                        <a:pt x="2" y="29"/>
                        <a:pt x="4" y="33"/>
                      </a:cubicBezTo>
                      <a:cubicBezTo>
                        <a:pt x="5" y="34"/>
                        <a:pt x="7" y="34"/>
                        <a:pt x="8" y="35"/>
                      </a:cubicBezTo>
                      <a:cubicBezTo>
                        <a:pt x="9" y="35"/>
                        <a:pt x="9" y="35"/>
                        <a:pt x="9" y="34"/>
                      </a:cubicBezTo>
                      <a:cubicBezTo>
                        <a:pt x="9" y="32"/>
                        <a:pt x="8" y="30"/>
                        <a:pt x="8" y="28"/>
                      </a:cubicBezTo>
                      <a:cubicBezTo>
                        <a:pt x="7" y="28"/>
                        <a:pt x="6" y="29"/>
                        <a:pt x="8" y="32"/>
                      </a:cubicBezTo>
                      <a:cubicBezTo>
                        <a:pt x="8" y="30"/>
                        <a:pt x="8" y="29"/>
                        <a:pt x="8" y="27"/>
                      </a:cubicBezTo>
                      <a:cubicBezTo>
                        <a:pt x="8" y="26"/>
                        <a:pt x="7" y="19"/>
                        <a:pt x="7" y="25"/>
                      </a:cubicBezTo>
                      <a:cubicBezTo>
                        <a:pt x="8" y="27"/>
                        <a:pt x="7" y="29"/>
                        <a:pt x="7" y="31"/>
                      </a:cubicBezTo>
                      <a:cubicBezTo>
                        <a:pt x="7" y="30"/>
                        <a:pt x="7" y="28"/>
                        <a:pt x="7" y="27"/>
                      </a:cubicBezTo>
                      <a:cubicBezTo>
                        <a:pt x="7" y="23"/>
                        <a:pt x="8" y="19"/>
                        <a:pt x="8" y="15"/>
                      </a:cubicBezTo>
                      <a:cubicBezTo>
                        <a:pt x="8" y="15"/>
                        <a:pt x="7" y="14"/>
                        <a:pt x="7" y="15"/>
                      </a:cubicBezTo>
                      <a:cubicBezTo>
                        <a:pt x="6" y="19"/>
                        <a:pt x="5" y="24"/>
                        <a:pt x="4" y="28"/>
                      </a:cubicBezTo>
                      <a:cubicBezTo>
                        <a:pt x="5" y="25"/>
                        <a:pt x="5" y="20"/>
                        <a:pt x="6" y="17"/>
                      </a:cubicBezTo>
                      <a:cubicBezTo>
                        <a:pt x="6" y="16"/>
                        <a:pt x="5" y="15"/>
                        <a:pt x="4" y="16"/>
                      </a:cubicBezTo>
                      <a:cubicBezTo>
                        <a:pt x="4" y="20"/>
                        <a:pt x="3" y="24"/>
                        <a:pt x="2" y="27"/>
                      </a:cubicBezTo>
                      <a:cubicBezTo>
                        <a:pt x="3" y="24"/>
                        <a:pt x="4" y="20"/>
                        <a:pt x="7" y="17"/>
                      </a:cubicBezTo>
                      <a:cubicBezTo>
                        <a:pt x="7" y="16"/>
                        <a:pt x="6" y="16"/>
                        <a:pt x="5" y="16"/>
                      </a:cubicBezTo>
                      <a:cubicBezTo>
                        <a:pt x="2" y="19"/>
                        <a:pt x="1" y="21"/>
                        <a:pt x="0" y="25"/>
                      </a:cubicBezTo>
                      <a:cubicBezTo>
                        <a:pt x="0" y="26"/>
                        <a:pt x="1" y="26"/>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2" name="Freeform 171"/>
                <p:cNvSpPr/>
                <p:nvPr/>
              </p:nvSpPr>
              <p:spPr bwMode="auto">
                <a:xfrm>
                  <a:off x="1482725" y="2279651"/>
                  <a:ext cx="22225" cy="20638"/>
                </a:xfrm>
                <a:custGeom>
                  <a:avLst/>
                  <a:gdLst>
                    <a:gd name="T0" fmla="*/ 9 w 21"/>
                    <a:gd name="T1" fmla="*/ 4 h 19"/>
                    <a:gd name="T2" fmla="*/ 8 w 21"/>
                    <a:gd name="T3" fmla="*/ 2 h 19"/>
                    <a:gd name="T4" fmla="*/ 7 w 21"/>
                    <a:gd name="T5" fmla="*/ 3 h 19"/>
                    <a:gd name="T6" fmla="*/ 11 w 21"/>
                    <a:gd name="T7" fmla="*/ 7 h 19"/>
                    <a:gd name="T8" fmla="*/ 12 w 21"/>
                    <a:gd name="T9" fmla="*/ 6 h 19"/>
                    <a:gd name="T10" fmla="*/ 2 w 21"/>
                    <a:gd name="T11" fmla="*/ 0 h 19"/>
                    <a:gd name="T12" fmla="*/ 1 w 21"/>
                    <a:gd name="T13" fmla="*/ 2 h 19"/>
                    <a:gd name="T14" fmla="*/ 9 w 21"/>
                    <a:gd name="T15" fmla="*/ 8 h 19"/>
                    <a:gd name="T16" fmla="*/ 10 w 21"/>
                    <a:gd name="T17" fmla="*/ 7 h 19"/>
                    <a:gd name="T18" fmla="*/ 4 w 21"/>
                    <a:gd name="T19" fmla="*/ 2 h 19"/>
                    <a:gd name="T20" fmla="*/ 3 w 21"/>
                    <a:gd name="T21" fmla="*/ 3 h 19"/>
                    <a:gd name="T22" fmla="*/ 12 w 21"/>
                    <a:gd name="T23" fmla="*/ 10 h 19"/>
                    <a:gd name="T24" fmla="*/ 13 w 21"/>
                    <a:gd name="T25" fmla="*/ 9 h 19"/>
                    <a:gd name="T26" fmla="*/ 10 w 21"/>
                    <a:gd name="T27" fmla="*/ 6 h 19"/>
                    <a:gd name="T28" fmla="*/ 9 w 21"/>
                    <a:gd name="T29" fmla="*/ 7 h 19"/>
                    <a:gd name="T30" fmla="*/ 19 w 21"/>
                    <a:gd name="T31" fmla="*/ 12 h 19"/>
                    <a:gd name="T32" fmla="*/ 20 w 21"/>
                    <a:gd name="T33" fmla="*/ 11 h 19"/>
                    <a:gd name="T34" fmla="*/ 11 w 21"/>
                    <a:gd name="T35" fmla="*/ 3 h 19"/>
                    <a:gd name="T36" fmla="*/ 10 w 21"/>
                    <a:gd name="T37" fmla="*/ 4 h 19"/>
                    <a:gd name="T38" fmla="*/ 20 w 21"/>
                    <a:gd name="T39" fmla="*/ 18 h 19"/>
                    <a:gd name="T40" fmla="*/ 21 w 21"/>
                    <a:gd name="T41" fmla="*/ 17 h 19"/>
                    <a:gd name="T42" fmla="*/ 9 w 21"/>
                    <a:gd name="T43" fmla="*/ 7 h 19"/>
                    <a:gd name="T44" fmla="*/ 8 w 21"/>
                    <a:gd name="T45" fmla="*/ 8 h 19"/>
                    <a:gd name="T46" fmla="*/ 18 w 21"/>
                    <a:gd name="T47" fmla="*/ 16 h 19"/>
                    <a:gd name="T48" fmla="*/ 19 w 21"/>
                    <a:gd name="T49" fmla="*/ 15 h 19"/>
                    <a:gd name="T50" fmla="*/ 16 w 21"/>
                    <a:gd name="T51" fmla="*/ 9 h 19"/>
                    <a:gd name="T52" fmla="*/ 15 w 21"/>
                    <a:gd name="T53" fmla="*/ 8 h 19"/>
                    <a:gd name="T54" fmla="*/ 18 w 21"/>
                    <a:gd name="T55" fmla="*/ 16 h 19"/>
                    <a:gd name="T56" fmla="*/ 19 w 21"/>
                    <a:gd name="T57" fmla="*/ 15 h 19"/>
                    <a:gd name="T58" fmla="*/ 9 w 21"/>
                    <a:gd name="T59" fmla="*/ 7 h 19"/>
                    <a:gd name="T60" fmla="*/ 8 w 21"/>
                    <a:gd name="T61" fmla="*/ 8 h 19"/>
                    <a:gd name="T62" fmla="*/ 20 w 21"/>
                    <a:gd name="T63" fmla="*/ 18 h 19"/>
                    <a:gd name="T64" fmla="*/ 21 w 21"/>
                    <a:gd name="T65" fmla="*/ 18 h 19"/>
                    <a:gd name="T66" fmla="*/ 11 w 21"/>
                    <a:gd name="T67" fmla="*/ 3 h 19"/>
                    <a:gd name="T68" fmla="*/ 10 w 21"/>
                    <a:gd name="T69" fmla="*/ 4 h 19"/>
                    <a:gd name="T70" fmla="*/ 19 w 21"/>
                    <a:gd name="T71" fmla="*/ 12 h 19"/>
                    <a:gd name="T72" fmla="*/ 20 w 21"/>
                    <a:gd name="T73" fmla="*/ 11 h 19"/>
                    <a:gd name="T74" fmla="*/ 9 w 21"/>
                    <a:gd name="T75" fmla="*/ 5 h 19"/>
                    <a:gd name="T76" fmla="*/ 9 w 21"/>
                    <a:gd name="T77" fmla="*/ 7 h 19"/>
                    <a:gd name="T78" fmla="*/ 12 w 21"/>
                    <a:gd name="T79" fmla="*/ 10 h 19"/>
                    <a:gd name="T80" fmla="*/ 13 w 21"/>
                    <a:gd name="T81" fmla="*/ 9 h 19"/>
                    <a:gd name="T82" fmla="*/ 4 w 21"/>
                    <a:gd name="T83" fmla="*/ 2 h 19"/>
                    <a:gd name="T84" fmla="*/ 3 w 21"/>
                    <a:gd name="T85" fmla="*/ 3 h 19"/>
                    <a:gd name="T86" fmla="*/ 9 w 21"/>
                    <a:gd name="T87" fmla="*/ 8 h 19"/>
                    <a:gd name="T88" fmla="*/ 10 w 21"/>
                    <a:gd name="T89" fmla="*/ 7 h 19"/>
                    <a:gd name="T90" fmla="*/ 2 w 21"/>
                    <a:gd name="T91" fmla="*/ 1 h 19"/>
                    <a:gd name="T92" fmla="*/ 1 w 21"/>
                    <a:gd name="T93" fmla="*/ 2 h 19"/>
                    <a:gd name="T94" fmla="*/ 12 w 21"/>
                    <a:gd name="T95" fmla="*/ 7 h 19"/>
                    <a:gd name="T96" fmla="*/ 12 w 21"/>
                    <a:gd name="T97" fmla="*/ 6 h 19"/>
                    <a:gd name="T98" fmla="*/ 8 w 21"/>
                    <a:gd name="T99" fmla="*/ 2 h 19"/>
                    <a:gd name="T100" fmla="*/ 6 w 21"/>
                    <a:gd name="T101" fmla="*/ 3 h 19"/>
                    <a:gd name="T102" fmla="*/ 8 w 21"/>
                    <a:gd name="T103" fmla="*/ 5 h 19"/>
                    <a:gd name="T104" fmla="*/ 9 w 21"/>
                    <a:gd name="T105"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 h="19">
                      <a:moveTo>
                        <a:pt x="9" y="4"/>
                      </a:moveTo>
                      <a:cubicBezTo>
                        <a:pt x="8" y="3"/>
                        <a:pt x="8" y="3"/>
                        <a:pt x="8" y="2"/>
                      </a:cubicBezTo>
                      <a:cubicBezTo>
                        <a:pt x="7" y="2"/>
                        <a:pt x="7" y="3"/>
                        <a:pt x="7" y="3"/>
                      </a:cubicBezTo>
                      <a:cubicBezTo>
                        <a:pt x="8" y="4"/>
                        <a:pt x="10" y="6"/>
                        <a:pt x="11" y="7"/>
                      </a:cubicBezTo>
                      <a:cubicBezTo>
                        <a:pt x="12" y="7"/>
                        <a:pt x="12" y="6"/>
                        <a:pt x="12" y="6"/>
                      </a:cubicBezTo>
                      <a:cubicBezTo>
                        <a:pt x="8" y="4"/>
                        <a:pt x="5" y="2"/>
                        <a:pt x="2" y="0"/>
                      </a:cubicBezTo>
                      <a:cubicBezTo>
                        <a:pt x="1" y="0"/>
                        <a:pt x="0" y="1"/>
                        <a:pt x="1" y="2"/>
                      </a:cubicBezTo>
                      <a:cubicBezTo>
                        <a:pt x="3" y="4"/>
                        <a:pt x="6" y="6"/>
                        <a:pt x="9" y="8"/>
                      </a:cubicBezTo>
                      <a:cubicBezTo>
                        <a:pt x="10" y="9"/>
                        <a:pt x="11" y="8"/>
                        <a:pt x="10" y="7"/>
                      </a:cubicBezTo>
                      <a:cubicBezTo>
                        <a:pt x="8" y="5"/>
                        <a:pt x="6" y="4"/>
                        <a:pt x="4" y="2"/>
                      </a:cubicBezTo>
                      <a:cubicBezTo>
                        <a:pt x="3" y="2"/>
                        <a:pt x="3" y="3"/>
                        <a:pt x="3" y="3"/>
                      </a:cubicBezTo>
                      <a:cubicBezTo>
                        <a:pt x="6" y="5"/>
                        <a:pt x="9" y="8"/>
                        <a:pt x="12" y="10"/>
                      </a:cubicBezTo>
                      <a:cubicBezTo>
                        <a:pt x="13" y="10"/>
                        <a:pt x="14" y="9"/>
                        <a:pt x="13" y="9"/>
                      </a:cubicBezTo>
                      <a:cubicBezTo>
                        <a:pt x="12" y="8"/>
                        <a:pt x="11" y="7"/>
                        <a:pt x="10" y="6"/>
                      </a:cubicBezTo>
                      <a:cubicBezTo>
                        <a:pt x="10" y="6"/>
                        <a:pt x="9" y="6"/>
                        <a:pt x="9" y="7"/>
                      </a:cubicBezTo>
                      <a:cubicBezTo>
                        <a:pt x="13" y="8"/>
                        <a:pt x="16" y="10"/>
                        <a:pt x="19" y="12"/>
                      </a:cubicBezTo>
                      <a:cubicBezTo>
                        <a:pt x="20" y="12"/>
                        <a:pt x="21" y="11"/>
                        <a:pt x="20" y="11"/>
                      </a:cubicBezTo>
                      <a:cubicBezTo>
                        <a:pt x="17" y="9"/>
                        <a:pt x="14" y="6"/>
                        <a:pt x="11" y="3"/>
                      </a:cubicBezTo>
                      <a:cubicBezTo>
                        <a:pt x="11" y="3"/>
                        <a:pt x="11" y="4"/>
                        <a:pt x="10" y="4"/>
                      </a:cubicBezTo>
                      <a:cubicBezTo>
                        <a:pt x="14" y="8"/>
                        <a:pt x="18" y="13"/>
                        <a:pt x="20" y="18"/>
                      </a:cubicBezTo>
                      <a:cubicBezTo>
                        <a:pt x="20" y="18"/>
                        <a:pt x="20" y="17"/>
                        <a:pt x="21" y="17"/>
                      </a:cubicBezTo>
                      <a:cubicBezTo>
                        <a:pt x="16" y="14"/>
                        <a:pt x="12" y="11"/>
                        <a:pt x="9" y="7"/>
                      </a:cubicBezTo>
                      <a:cubicBezTo>
                        <a:pt x="9" y="7"/>
                        <a:pt x="8" y="8"/>
                        <a:pt x="8" y="8"/>
                      </a:cubicBezTo>
                      <a:cubicBezTo>
                        <a:pt x="11" y="11"/>
                        <a:pt x="14" y="14"/>
                        <a:pt x="18" y="16"/>
                      </a:cubicBezTo>
                      <a:cubicBezTo>
                        <a:pt x="19" y="16"/>
                        <a:pt x="19" y="15"/>
                        <a:pt x="19" y="15"/>
                      </a:cubicBezTo>
                      <a:cubicBezTo>
                        <a:pt x="17" y="13"/>
                        <a:pt x="14" y="12"/>
                        <a:pt x="16" y="9"/>
                      </a:cubicBezTo>
                      <a:cubicBezTo>
                        <a:pt x="17" y="8"/>
                        <a:pt x="15" y="7"/>
                        <a:pt x="15" y="8"/>
                      </a:cubicBezTo>
                      <a:cubicBezTo>
                        <a:pt x="12" y="11"/>
                        <a:pt x="15" y="13"/>
                        <a:pt x="18" y="16"/>
                      </a:cubicBezTo>
                      <a:cubicBezTo>
                        <a:pt x="18" y="15"/>
                        <a:pt x="18" y="15"/>
                        <a:pt x="19" y="15"/>
                      </a:cubicBezTo>
                      <a:cubicBezTo>
                        <a:pt x="15" y="13"/>
                        <a:pt x="12" y="10"/>
                        <a:pt x="9" y="7"/>
                      </a:cubicBezTo>
                      <a:cubicBezTo>
                        <a:pt x="8" y="6"/>
                        <a:pt x="7" y="7"/>
                        <a:pt x="8" y="8"/>
                      </a:cubicBezTo>
                      <a:cubicBezTo>
                        <a:pt x="11" y="12"/>
                        <a:pt x="15" y="16"/>
                        <a:pt x="20" y="18"/>
                      </a:cubicBezTo>
                      <a:cubicBezTo>
                        <a:pt x="20" y="19"/>
                        <a:pt x="21" y="18"/>
                        <a:pt x="21" y="18"/>
                      </a:cubicBezTo>
                      <a:cubicBezTo>
                        <a:pt x="19" y="12"/>
                        <a:pt x="15" y="7"/>
                        <a:pt x="11" y="3"/>
                      </a:cubicBezTo>
                      <a:cubicBezTo>
                        <a:pt x="11" y="2"/>
                        <a:pt x="10" y="3"/>
                        <a:pt x="10" y="4"/>
                      </a:cubicBezTo>
                      <a:cubicBezTo>
                        <a:pt x="13" y="7"/>
                        <a:pt x="16" y="10"/>
                        <a:pt x="19" y="12"/>
                      </a:cubicBezTo>
                      <a:cubicBezTo>
                        <a:pt x="19" y="12"/>
                        <a:pt x="20" y="11"/>
                        <a:pt x="20" y="11"/>
                      </a:cubicBezTo>
                      <a:cubicBezTo>
                        <a:pt x="17" y="9"/>
                        <a:pt x="13" y="7"/>
                        <a:pt x="9" y="5"/>
                      </a:cubicBezTo>
                      <a:cubicBezTo>
                        <a:pt x="9" y="5"/>
                        <a:pt x="8" y="6"/>
                        <a:pt x="9" y="7"/>
                      </a:cubicBezTo>
                      <a:cubicBezTo>
                        <a:pt x="10" y="8"/>
                        <a:pt x="11" y="9"/>
                        <a:pt x="12" y="10"/>
                      </a:cubicBezTo>
                      <a:cubicBezTo>
                        <a:pt x="12" y="9"/>
                        <a:pt x="13" y="9"/>
                        <a:pt x="13" y="9"/>
                      </a:cubicBezTo>
                      <a:cubicBezTo>
                        <a:pt x="10" y="7"/>
                        <a:pt x="7" y="4"/>
                        <a:pt x="4" y="2"/>
                      </a:cubicBezTo>
                      <a:cubicBezTo>
                        <a:pt x="3" y="1"/>
                        <a:pt x="2" y="2"/>
                        <a:pt x="3" y="3"/>
                      </a:cubicBezTo>
                      <a:cubicBezTo>
                        <a:pt x="5" y="5"/>
                        <a:pt x="7" y="6"/>
                        <a:pt x="9" y="8"/>
                      </a:cubicBezTo>
                      <a:cubicBezTo>
                        <a:pt x="9" y="8"/>
                        <a:pt x="10" y="7"/>
                        <a:pt x="10" y="7"/>
                      </a:cubicBezTo>
                      <a:cubicBezTo>
                        <a:pt x="7" y="5"/>
                        <a:pt x="4" y="3"/>
                        <a:pt x="2" y="1"/>
                      </a:cubicBezTo>
                      <a:cubicBezTo>
                        <a:pt x="2" y="1"/>
                        <a:pt x="2" y="1"/>
                        <a:pt x="1" y="2"/>
                      </a:cubicBezTo>
                      <a:cubicBezTo>
                        <a:pt x="5" y="3"/>
                        <a:pt x="8" y="6"/>
                        <a:pt x="12" y="7"/>
                      </a:cubicBezTo>
                      <a:cubicBezTo>
                        <a:pt x="12" y="7"/>
                        <a:pt x="13" y="6"/>
                        <a:pt x="12" y="6"/>
                      </a:cubicBezTo>
                      <a:cubicBezTo>
                        <a:pt x="11" y="5"/>
                        <a:pt x="9" y="3"/>
                        <a:pt x="8" y="2"/>
                      </a:cubicBezTo>
                      <a:cubicBezTo>
                        <a:pt x="7" y="1"/>
                        <a:pt x="6" y="2"/>
                        <a:pt x="6" y="3"/>
                      </a:cubicBezTo>
                      <a:cubicBezTo>
                        <a:pt x="7" y="4"/>
                        <a:pt x="7" y="4"/>
                        <a:pt x="8" y="5"/>
                      </a:cubicBezTo>
                      <a:cubicBezTo>
                        <a:pt x="9"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3" name="Freeform 172"/>
                <p:cNvSpPr/>
                <p:nvPr/>
              </p:nvSpPr>
              <p:spPr bwMode="auto">
                <a:xfrm>
                  <a:off x="1477963" y="2270126"/>
                  <a:ext cx="38100" cy="34925"/>
                </a:xfrm>
                <a:custGeom>
                  <a:avLst/>
                  <a:gdLst>
                    <a:gd name="T0" fmla="*/ 2 w 37"/>
                    <a:gd name="T1" fmla="*/ 9 h 33"/>
                    <a:gd name="T2" fmla="*/ 15 w 37"/>
                    <a:gd name="T3" fmla="*/ 4 h 33"/>
                    <a:gd name="T4" fmla="*/ 22 w 37"/>
                    <a:gd name="T5" fmla="*/ 9 h 33"/>
                    <a:gd name="T6" fmla="*/ 31 w 37"/>
                    <a:gd name="T7" fmla="*/ 10 h 33"/>
                    <a:gd name="T8" fmla="*/ 32 w 37"/>
                    <a:gd name="T9" fmla="*/ 15 h 33"/>
                    <a:gd name="T10" fmla="*/ 31 w 37"/>
                    <a:gd name="T11" fmla="*/ 17 h 33"/>
                    <a:gd name="T12" fmla="*/ 29 w 37"/>
                    <a:gd name="T13" fmla="*/ 20 h 33"/>
                    <a:gd name="T14" fmla="*/ 30 w 37"/>
                    <a:gd name="T15" fmla="*/ 29 h 33"/>
                    <a:gd name="T16" fmla="*/ 29 w 37"/>
                    <a:gd name="T17" fmla="*/ 31 h 33"/>
                    <a:gd name="T18" fmla="*/ 32 w 37"/>
                    <a:gd name="T19" fmla="*/ 26 h 33"/>
                    <a:gd name="T20" fmla="*/ 34 w 37"/>
                    <a:gd name="T21" fmla="*/ 15 h 33"/>
                    <a:gd name="T22" fmla="*/ 36 w 37"/>
                    <a:gd name="T23" fmla="*/ 10 h 33"/>
                    <a:gd name="T24" fmla="*/ 32 w 37"/>
                    <a:gd name="T25" fmla="*/ 8 h 33"/>
                    <a:gd name="T26" fmla="*/ 25 w 37"/>
                    <a:gd name="T27" fmla="*/ 9 h 33"/>
                    <a:gd name="T28" fmla="*/ 19 w 37"/>
                    <a:gd name="T29" fmla="*/ 5 h 33"/>
                    <a:gd name="T30" fmla="*/ 1 w 37"/>
                    <a:gd name="T31" fmla="*/ 8 h 33"/>
                    <a:gd name="T32" fmla="*/ 2 w 37"/>
                    <a:gd name="T33"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3">
                      <a:moveTo>
                        <a:pt x="2" y="9"/>
                      </a:moveTo>
                      <a:cubicBezTo>
                        <a:pt x="6" y="6"/>
                        <a:pt x="9" y="3"/>
                        <a:pt x="15" y="4"/>
                      </a:cubicBezTo>
                      <a:cubicBezTo>
                        <a:pt x="17" y="5"/>
                        <a:pt x="20" y="7"/>
                        <a:pt x="22" y="9"/>
                      </a:cubicBezTo>
                      <a:cubicBezTo>
                        <a:pt x="25" y="11"/>
                        <a:pt x="28" y="11"/>
                        <a:pt x="31" y="10"/>
                      </a:cubicBezTo>
                      <a:cubicBezTo>
                        <a:pt x="35" y="11"/>
                        <a:pt x="35" y="13"/>
                        <a:pt x="32" y="15"/>
                      </a:cubicBezTo>
                      <a:cubicBezTo>
                        <a:pt x="32" y="15"/>
                        <a:pt x="31" y="16"/>
                        <a:pt x="31" y="17"/>
                      </a:cubicBezTo>
                      <a:cubicBezTo>
                        <a:pt x="30" y="18"/>
                        <a:pt x="29" y="19"/>
                        <a:pt x="29" y="20"/>
                      </a:cubicBezTo>
                      <a:cubicBezTo>
                        <a:pt x="29" y="21"/>
                        <a:pt x="30" y="30"/>
                        <a:pt x="30" y="29"/>
                      </a:cubicBezTo>
                      <a:cubicBezTo>
                        <a:pt x="29" y="29"/>
                        <a:pt x="28" y="30"/>
                        <a:pt x="29" y="31"/>
                      </a:cubicBezTo>
                      <a:cubicBezTo>
                        <a:pt x="32" y="33"/>
                        <a:pt x="32" y="27"/>
                        <a:pt x="32" y="26"/>
                      </a:cubicBezTo>
                      <a:cubicBezTo>
                        <a:pt x="31" y="21"/>
                        <a:pt x="31" y="18"/>
                        <a:pt x="34" y="15"/>
                      </a:cubicBezTo>
                      <a:cubicBezTo>
                        <a:pt x="36" y="13"/>
                        <a:pt x="37" y="12"/>
                        <a:pt x="36" y="10"/>
                      </a:cubicBezTo>
                      <a:cubicBezTo>
                        <a:pt x="36" y="8"/>
                        <a:pt x="34" y="8"/>
                        <a:pt x="32" y="8"/>
                      </a:cubicBezTo>
                      <a:cubicBezTo>
                        <a:pt x="29" y="8"/>
                        <a:pt x="28" y="10"/>
                        <a:pt x="25" y="9"/>
                      </a:cubicBezTo>
                      <a:cubicBezTo>
                        <a:pt x="23" y="9"/>
                        <a:pt x="21" y="6"/>
                        <a:pt x="19" y="5"/>
                      </a:cubicBezTo>
                      <a:cubicBezTo>
                        <a:pt x="12" y="0"/>
                        <a:pt x="6" y="4"/>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4" name="Freeform 173"/>
                <p:cNvSpPr/>
                <p:nvPr/>
              </p:nvSpPr>
              <p:spPr bwMode="auto">
                <a:xfrm>
                  <a:off x="1508125" y="2286001"/>
                  <a:ext cx="4763" cy="14288"/>
                </a:xfrm>
                <a:custGeom>
                  <a:avLst/>
                  <a:gdLst>
                    <a:gd name="T0" fmla="*/ 2 w 5"/>
                    <a:gd name="T1" fmla="*/ 12 h 13"/>
                    <a:gd name="T2" fmla="*/ 3 w 5"/>
                    <a:gd name="T3" fmla="*/ 8 h 13"/>
                    <a:gd name="T4" fmla="*/ 5 w 5"/>
                    <a:gd name="T5" fmla="*/ 3 h 13"/>
                    <a:gd name="T6" fmla="*/ 3 w 5"/>
                    <a:gd name="T7" fmla="*/ 3 h 13"/>
                    <a:gd name="T8" fmla="*/ 0 w 5"/>
                    <a:gd name="T9" fmla="*/ 9 h 13"/>
                    <a:gd name="T10" fmla="*/ 1 w 5"/>
                    <a:gd name="T11" fmla="*/ 10 h 13"/>
                    <a:gd name="T12" fmla="*/ 3 w 5"/>
                    <a:gd name="T13" fmla="*/ 2 h 13"/>
                    <a:gd name="T14" fmla="*/ 2 w 5"/>
                    <a:gd name="T15" fmla="*/ 1 h 13"/>
                    <a:gd name="T16" fmla="*/ 0 w 5"/>
                    <a:gd name="T17" fmla="*/ 8 h 13"/>
                    <a:gd name="T18" fmla="*/ 2 w 5"/>
                    <a:gd name="T19" fmla="*/ 8 h 13"/>
                    <a:gd name="T20" fmla="*/ 3 w 5"/>
                    <a:gd name="T21" fmla="*/ 1 h 13"/>
                    <a:gd name="T22" fmla="*/ 2 w 5"/>
                    <a:gd name="T23" fmla="*/ 1 h 13"/>
                    <a:gd name="T24" fmla="*/ 0 w 5"/>
                    <a:gd name="T25" fmla="*/ 8 h 13"/>
                    <a:gd name="T26" fmla="*/ 2 w 5"/>
                    <a:gd name="T27" fmla="*/ 8 h 13"/>
                    <a:gd name="T28" fmla="*/ 3 w 5"/>
                    <a:gd name="T29" fmla="*/ 2 h 13"/>
                    <a:gd name="T30" fmla="*/ 2 w 5"/>
                    <a:gd name="T31" fmla="*/ 1 h 13"/>
                    <a:gd name="T32" fmla="*/ 0 w 5"/>
                    <a:gd name="T33" fmla="*/ 10 h 13"/>
                    <a:gd name="T34" fmla="*/ 1 w 5"/>
                    <a:gd name="T35" fmla="*/ 10 h 13"/>
                    <a:gd name="T36" fmla="*/ 5 w 5"/>
                    <a:gd name="T37" fmla="*/ 3 h 13"/>
                    <a:gd name="T38" fmla="*/ 3 w 5"/>
                    <a:gd name="T39" fmla="*/ 3 h 13"/>
                    <a:gd name="T40" fmla="*/ 1 w 5"/>
                    <a:gd name="T41" fmla="*/ 8 h 13"/>
                    <a:gd name="T42" fmla="*/ 1 w 5"/>
                    <a:gd name="T43" fmla="*/ 12 h 13"/>
                    <a:gd name="T44" fmla="*/ 2 w 5"/>
                    <a:gd name="T4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12"/>
                      </a:moveTo>
                      <a:cubicBezTo>
                        <a:pt x="2" y="10"/>
                        <a:pt x="3" y="9"/>
                        <a:pt x="3" y="8"/>
                      </a:cubicBezTo>
                      <a:cubicBezTo>
                        <a:pt x="3" y="6"/>
                        <a:pt x="4" y="4"/>
                        <a:pt x="5" y="3"/>
                      </a:cubicBezTo>
                      <a:cubicBezTo>
                        <a:pt x="4" y="3"/>
                        <a:pt x="4" y="3"/>
                        <a:pt x="3" y="3"/>
                      </a:cubicBezTo>
                      <a:cubicBezTo>
                        <a:pt x="2" y="5"/>
                        <a:pt x="1" y="7"/>
                        <a:pt x="0" y="9"/>
                      </a:cubicBezTo>
                      <a:cubicBezTo>
                        <a:pt x="0" y="10"/>
                        <a:pt x="1" y="10"/>
                        <a:pt x="1" y="10"/>
                      </a:cubicBezTo>
                      <a:cubicBezTo>
                        <a:pt x="1" y="7"/>
                        <a:pt x="2" y="4"/>
                        <a:pt x="3" y="2"/>
                      </a:cubicBezTo>
                      <a:cubicBezTo>
                        <a:pt x="3" y="2"/>
                        <a:pt x="2" y="1"/>
                        <a:pt x="2" y="1"/>
                      </a:cubicBezTo>
                      <a:cubicBezTo>
                        <a:pt x="1" y="3"/>
                        <a:pt x="1" y="5"/>
                        <a:pt x="0" y="8"/>
                      </a:cubicBezTo>
                      <a:cubicBezTo>
                        <a:pt x="1" y="8"/>
                        <a:pt x="1" y="8"/>
                        <a:pt x="2" y="8"/>
                      </a:cubicBezTo>
                      <a:cubicBezTo>
                        <a:pt x="2" y="6"/>
                        <a:pt x="2" y="3"/>
                        <a:pt x="3" y="1"/>
                      </a:cubicBezTo>
                      <a:cubicBezTo>
                        <a:pt x="3" y="1"/>
                        <a:pt x="2" y="0"/>
                        <a:pt x="2" y="1"/>
                      </a:cubicBezTo>
                      <a:cubicBezTo>
                        <a:pt x="1" y="3"/>
                        <a:pt x="0" y="6"/>
                        <a:pt x="0" y="8"/>
                      </a:cubicBezTo>
                      <a:cubicBezTo>
                        <a:pt x="0" y="8"/>
                        <a:pt x="1" y="9"/>
                        <a:pt x="2" y="8"/>
                      </a:cubicBezTo>
                      <a:cubicBezTo>
                        <a:pt x="2" y="6"/>
                        <a:pt x="3" y="4"/>
                        <a:pt x="3" y="2"/>
                      </a:cubicBezTo>
                      <a:cubicBezTo>
                        <a:pt x="3" y="1"/>
                        <a:pt x="2" y="0"/>
                        <a:pt x="2" y="1"/>
                      </a:cubicBezTo>
                      <a:cubicBezTo>
                        <a:pt x="1" y="4"/>
                        <a:pt x="0" y="7"/>
                        <a:pt x="0" y="10"/>
                      </a:cubicBezTo>
                      <a:cubicBezTo>
                        <a:pt x="0" y="10"/>
                        <a:pt x="1" y="11"/>
                        <a:pt x="1" y="10"/>
                      </a:cubicBezTo>
                      <a:cubicBezTo>
                        <a:pt x="2" y="8"/>
                        <a:pt x="4" y="5"/>
                        <a:pt x="5" y="3"/>
                      </a:cubicBezTo>
                      <a:cubicBezTo>
                        <a:pt x="5" y="2"/>
                        <a:pt x="4" y="2"/>
                        <a:pt x="3" y="3"/>
                      </a:cubicBezTo>
                      <a:cubicBezTo>
                        <a:pt x="3" y="4"/>
                        <a:pt x="2" y="6"/>
                        <a:pt x="1" y="8"/>
                      </a:cubicBezTo>
                      <a:cubicBezTo>
                        <a:pt x="1" y="9"/>
                        <a:pt x="1" y="11"/>
                        <a:pt x="1" y="12"/>
                      </a:cubicBezTo>
                      <a:cubicBezTo>
                        <a:pt x="1" y="13"/>
                        <a:pt x="3"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5" name="Freeform 174"/>
                <p:cNvSpPr/>
                <p:nvPr/>
              </p:nvSpPr>
              <p:spPr bwMode="auto">
                <a:xfrm>
                  <a:off x="1481138" y="2273301"/>
                  <a:ext cx="31750" cy="25400"/>
                </a:xfrm>
                <a:custGeom>
                  <a:avLst/>
                  <a:gdLst>
                    <a:gd name="T0" fmla="*/ 23 w 30"/>
                    <a:gd name="T1" fmla="*/ 23 h 24"/>
                    <a:gd name="T2" fmla="*/ 27 w 30"/>
                    <a:gd name="T3" fmla="*/ 16 h 24"/>
                    <a:gd name="T4" fmla="*/ 22 w 30"/>
                    <a:gd name="T5" fmla="*/ 17 h 24"/>
                    <a:gd name="T6" fmla="*/ 21 w 30"/>
                    <a:gd name="T7" fmla="*/ 12 h 24"/>
                    <a:gd name="T8" fmla="*/ 22 w 30"/>
                    <a:gd name="T9" fmla="*/ 19 h 24"/>
                    <a:gd name="T10" fmla="*/ 23 w 30"/>
                    <a:gd name="T11" fmla="*/ 18 h 24"/>
                    <a:gd name="T12" fmla="*/ 25 w 30"/>
                    <a:gd name="T13" fmla="*/ 9 h 24"/>
                    <a:gd name="T14" fmla="*/ 24 w 30"/>
                    <a:gd name="T15" fmla="*/ 10 h 24"/>
                    <a:gd name="T16" fmla="*/ 22 w 30"/>
                    <a:gd name="T17" fmla="*/ 13 h 24"/>
                    <a:gd name="T18" fmla="*/ 17 w 30"/>
                    <a:gd name="T19" fmla="*/ 12 h 24"/>
                    <a:gd name="T20" fmla="*/ 14 w 30"/>
                    <a:gd name="T21" fmla="*/ 9 h 24"/>
                    <a:gd name="T22" fmla="*/ 1 w 30"/>
                    <a:gd name="T23" fmla="*/ 5 h 24"/>
                    <a:gd name="T24" fmla="*/ 7 w 30"/>
                    <a:gd name="T25" fmla="*/ 5 h 24"/>
                    <a:gd name="T26" fmla="*/ 6 w 30"/>
                    <a:gd name="T27" fmla="*/ 4 h 24"/>
                    <a:gd name="T28" fmla="*/ 12 w 30"/>
                    <a:gd name="T29" fmla="*/ 3 h 24"/>
                    <a:gd name="T30" fmla="*/ 11 w 30"/>
                    <a:gd name="T31" fmla="*/ 9 h 24"/>
                    <a:gd name="T32" fmla="*/ 18 w 30"/>
                    <a:gd name="T33" fmla="*/ 10 h 24"/>
                    <a:gd name="T34" fmla="*/ 26 w 30"/>
                    <a:gd name="T35" fmla="*/ 11 h 24"/>
                    <a:gd name="T36" fmla="*/ 24 w 30"/>
                    <a:gd name="T37" fmla="*/ 8 h 24"/>
                    <a:gd name="T38" fmla="*/ 23 w 30"/>
                    <a:gd name="T39" fmla="*/ 13 h 24"/>
                    <a:gd name="T40" fmla="*/ 22 w 30"/>
                    <a:gd name="T41" fmla="*/ 15 h 24"/>
                    <a:gd name="T42" fmla="*/ 24 w 30"/>
                    <a:gd name="T43" fmla="*/ 8 h 24"/>
                    <a:gd name="T44" fmla="*/ 27 w 30"/>
                    <a:gd name="T45" fmla="*/ 11 h 24"/>
                    <a:gd name="T46" fmla="*/ 17 w 30"/>
                    <a:gd name="T47" fmla="*/ 9 h 24"/>
                    <a:gd name="T48" fmla="*/ 20 w 30"/>
                    <a:gd name="T49" fmla="*/ 14 h 24"/>
                    <a:gd name="T50" fmla="*/ 12 w 30"/>
                    <a:gd name="T51" fmla="*/ 8 h 24"/>
                    <a:gd name="T52" fmla="*/ 18 w 30"/>
                    <a:gd name="T53" fmla="*/ 13 h 24"/>
                    <a:gd name="T54" fmla="*/ 11 w 30"/>
                    <a:gd name="T55" fmla="*/ 11 h 24"/>
                    <a:gd name="T56" fmla="*/ 18 w 30"/>
                    <a:gd name="T57" fmla="*/ 13 h 24"/>
                    <a:gd name="T58" fmla="*/ 11 w 30"/>
                    <a:gd name="T59" fmla="*/ 9 h 24"/>
                    <a:gd name="T60" fmla="*/ 11 w 30"/>
                    <a:gd name="T61" fmla="*/ 4 h 24"/>
                    <a:gd name="T62" fmla="*/ 4 w 30"/>
                    <a:gd name="T63" fmla="*/ 4 h 24"/>
                    <a:gd name="T64" fmla="*/ 13 w 30"/>
                    <a:gd name="T65" fmla="*/ 6 h 24"/>
                    <a:gd name="T66" fmla="*/ 1 w 30"/>
                    <a:gd name="T67" fmla="*/ 5 h 24"/>
                    <a:gd name="T68" fmla="*/ 11 w 30"/>
                    <a:gd name="T69" fmla="*/ 4 h 24"/>
                    <a:gd name="T70" fmla="*/ 3 w 30"/>
                    <a:gd name="T71" fmla="*/ 4 h 24"/>
                    <a:gd name="T72" fmla="*/ 12 w 30"/>
                    <a:gd name="T73" fmla="*/ 5 h 24"/>
                    <a:gd name="T74" fmla="*/ 6 w 30"/>
                    <a:gd name="T75" fmla="*/ 3 h 24"/>
                    <a:gd name="T76" fmla="*/ 12 w 30"/>
                    <a:gd name="T77" fmla="*/ 7 h 24"/>
                    <a:gd name="T78" fmla="*/ 7 w 30"/>
                    <a:gd name="T79" fmla="*/ 5 h 24"/>
                    <a:gd name="T80" fmla="*/ 14 w 30"/>
                    <a:gd name="T81" fmla="*/ 10 h 24"/>
                    <a:gd name="T82" fmla="*/ 11 w 30"/>
                    <a:gd name="T83" fmla="*/ 9 h 24"/>
                    <a:gd name="T84" fmla="*/ 21 w 30"/>
                    <a:gd name="T85" fmla="*/ 10 h 24"/>
                    <a:gd name="T86" fmla="*/ 15 w 30"/>
                    <a:gd name="T87" fmla="*/ 13 h 24"/>
                    <a:gd name="T88" fmla="*/ 27 w 30"/>
                    <a:gd name="T89" fmla="*/ 8 h 24"/>
                    <a:gd name="T90" fmla="*/ 22 w 30"/>
                    <a:gd name="T91" fmla="*/ 15 h 24"/>
                    <a:gd name="T92" fmla="*/ 27 w 30"/>
                    <a:gd name="T93" fmla="*/ 8 h 24"/>
                    <a:gd name="T94" fmla="*/ 21 w 30"/>
                    <a:gd name="T95" fmla="*/ 16 h 24"/>
                    <a:gd name="T96" fmla="*/ 27 w 30"/>
                    <a:gd name="T97" fmla="*/ 10 h 24"/>
                    <a:gd name="T98" fmla="*/ 21 w 30"/>
                    <a:gd name="T99" fmla="*/ 19 h 24"/>
                    <a:gd name="T100" fmla="*/ 24 w 30"/>
                    <a:gd name="T101" fmla="*/ 11 h 24"/>
                    <a:gd name="T102" fmla="*/ 22 w 30"/>
                    <a:gd name="T103" fmla="*/ 22 h 24"/>
                    <a:gd name="T104" fmla="*/ 23 w 30"/>
                    <a:gd name="T105" fmla="*/ 11 h 24"/>
                    <a:gd name="T106" fmla="*/ 23 w 30"/>
                    <a:gd name="T107" fmla="*/ 21 h 24"/>
                    <a:gd name="T108" fmla="*/ 23 w 30"/>
                    <a:gd name="T109" fmla="*/ 13 h 24"/>
                    <a:gd name="T110" fmla="*/ 27 w 30"/>
                    <a:gd name="T111" fmla="*/ 16 h 24"/>
                    <a:gd name="T112" fmla="*/ 23 w 30"/>
                    <a:gd name="T113" fmla="*/ 23 h 24"/>
                    <a:gd name="T114" fmla="*/ 29 w 30"/>
                    <a:gd name="T11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4">
                      <a:moveTo>
                        <a:pt x="28" y="12"/>
                      </a:moveTo>
                      <a:cubicBezTo>
                        <a:pt x="26" y="16"/>
                        <a:pt x="25" y="19"/>
                        <a:pt x="23" y="23"/>
                      </a:cubicBezTo>
                      <a:cubicBezTo>
                        <a:pt x="24" y="23"/>
                        <a:pt x="24" y="23"/>
                        <a:pt x="25" y="23"/>
                      </a:cubicBezTo>
                      <a:cubicBezTo>
                        <a:pt x="25" y="21"/>
                        <a:pt x="26" y="18"/>
                        <a:pt x="27" y="16"/>
                      </a:cubicBezTo>
                      <a:cubicBezTo>
                        <a:pt x="27" y="15"/>
                        <a:pt x="26" y="15"/>
                        <a:pt x="25" y="15"/>
                      </a:cubicBezTo>
                      <a:cubicBezTo>
                        <a:pt x="24" y="16"/>
                        <a:pt x="23" y="16"/>
                        <a:pt x="22" y="17"/>
                      </a:cubicBezTo>
                      <a:cubicBezTo>
                        <a:pt x="22" y="15"/>
                        <a:pt x="22" y="13"/>
                        <a:pt x="23" y="12"/>
                      </a:cubicBezTo>
                      <a:cubicBezTo>
                        <a:pt x="22" y="12"/>
                        <a:pt x="22" y="12"/>
                        <a:pt x="21" y="12"/>
                      </a:cubicBezTo>
                      <a:cubicBezTo>
                        <a:pt x="22" y="13"/>
                        <a:pt x="22" y="14"/>
                        <a:pt x="23" y="14"/>
                      </a:cubicBezTo>
                      <a:cubicBezTo>
                        <a:pt x="23" y="16"/>
                        <a:pt x="23" y="18"/>
                        <a:pt x="22" y="19"/>
                      </a:cubicBezTo>
                      <a:cubicBezTo>
                        <a:pt x="20" y="15"/>
                        <a:pt x="26" y="12"/>
                        <a:pt x="21" y="18"/>
                      </a:cubicBezTo>
                      <a:cubicBezTo>
                        <a:pt x="22" y="18"/>
                        <a:pt x="22" y="18"/>
                        <a:pt x="23" y="18"/>
                      </a:cubicBezTo>
                      <a:cubicBezTo>
                        <a:pt x="22" y="15"/>
                        <a:pt x="23" y="12"/>
                        <a:pt x="26" y="10"/>
                      </a:cubicBezTo>
                      <a:cubicBezTo>
                        <a:pt x="26" y="10"/>
                        <a:pt x="26" y="10"/>
                        <a:pt x="25" y="9"/>
                      </a:cubicBezTo>
                      <a:cubicBezTo>
                        <a:pt x="25" y="10"/>
                        <a:pt x="25" y="10"/>
                        <a:pt x="25" y="11"/>
                      </a:cubicBezTo>
                      <a:cubicBezTo>
                        <a:pt x="23" y="15"/>
                        <a:pt x="23" y="15"/>
                        <a:pt x="24" y="10"/>
                      </a:cubicBezTo>
                      <a:cubicBezTo>
                        <a:pt x="24" y="11"/>
                        <a:pt x="25" y="12"/>
                        <a:pt x="25" y="12"/>
                      </a:cubicBezTo>
                      <a:cubicBezTo>
                        <a:pt x="24" y="11"/>
                        <a:pt x="23" y="11"/>
                        <a:pt x="22" y="13"/>
                      </a:cubicBezTo>
                      <a:cubicBezTo>
                        <a:pt x="21" y="13"/>
                        <a:pt x="20" y="13"/>
                        <a:pt x="19" y="14"/>
                      </a:cubicBezTo>
                      <a:cubicBezTo>
                        <a:pt x="20" y="11"/>
                        <a:pt x="19" y="10"/>
                        <a:pt x="17" y="12"/>
                      </a:cubicBezTo>
                      <a:cubicBezTo>
                        <a:pt x="16" y="12"/>
                        <a:pt x="10" y="11"/>
                        <a:pt x="14" y="10"/>
                      </a:cubicBezTo>
                      <a:cubicBezTo>
                        <a:pt x="15" y="10"/>
                        <a:pt x="14" y="9"/>
                        <a:pt x="14" y="9"/>
                      </a:cubicBezTo>
                      <a:cubicBezTo>
                        <a:pt x="10" y="9"/>
                        <a:pt x="9" y="7"/>
                        <a:pt x="10" y="5"/>
                      </a:cubicBezTo>
                      <a:cubicBezTo>
                        <a:pt x="7" y="7"/>
                        <a:pt x="4" y="7"/>
                        <a:pt x="1" y="5"/>
                      </a:cubicBezTo>
                      <a:cubicBezTo>
                        <a:pt x="1" y="6"/>
                        <a:pt x="1" y="6"/>
                        <a:pt x="1" y="6"/>
                      </a:cubicBezTo>
                      <a:cubicBezTo>
                        <a:pt x="3" y="6"/>
                        <a:pt x="5" y="5"/>
                        <a:pt x="7" y="5"/>
                      </a:cubicBezTo>
                      <a:cubicBezTo>
                        <a:pt x="7" y="5"/>
                        <a:pt x="8" y="5"/>
                        <a:pt x="8" y="5"/>
                      </a:cubicBezTo>
                      <a:cubicBezTo>
                        <a:pt x="13" y="6"/>
                        <a:pt x="12" y="5"/>
                        <a:pt x="6" y="4"/>
                      </a:cubicBezTo>
                      <a:cubicBezTo>
                        <a:pt x="7" y="3"/>
                        <a:pt x="8" y="2"/>
                        <a:pt x="9" y="2"/>
                      </a:cubicBezTo>
                      <a:cubicBezTo>
                        <a:pt x="10" y="2"/>
                        <a:pt x="11" y="2"/>
                        <a:pt x="12" y="3"/>
                      </a:cubicBezTo>
                      <a:cubicBezTo>
                        <a:pt x="13" y="4"/>
                        <a:pt x="15" y="8"/>
                        <a:pt x="11" y="8"/>
                      </a:cubicBezTo>
                      <a:cubicBezTo>
                        <a:pt x="11" y="8"/>
                        <a:pt x="11" y="9"/>
                        <a:pt x="11" y="9"/>
                      </a:cubicBezTo>
                      <a:cubicBezTo>
                        <a:pt x="13" y="8"/>
                        <a:pt x="14" y="9"/>
                        <a:pt x="13" y="11"/>
                      </a:cubicBezTo>
                      <a:cubicBezTo>
                        <a:pt x="15" y="9"/>
                        <a:pt x="17" y="8"/>
                        <a:pt x="18" y="10"/>
                      </a:cubicBezTo>
                      <a:cubicBezTo>
                        <a:pt x="19" y="10"/>
                        <a:pt x="20" y="10"/>
                        <a:pt x="20" y="10"/>
                      </a:cubicBezTo>
                      <a:cubicBezTo>
                        <a:pt x="23" y="9"/>
                        <a:pt x="25" y="9"/>
                        <a:pt x="26" y="11"/>
                      </a:cubicBezTo>
                      <a:cubicBezTo>
                        <a:pt x="27" y="10"/>
                        <a:pt x="27" y="10"/>
                        <a:pt x="27" y="10"/>
                      </a:cubicBezTo>
                      <a:cubicBezTo>
                        <a:pt x="26" y="9"/>
                        <a:pt x="25" y="9"/>
                        <a:pt x="24" y="8"/>
                      </a:cubicBezTo>
                      <a:cubicBezTo>
                        <a:pt x="23" y="8"/>
                        <a:pt x="23" y="9"/>
                        <a:pt x="23" y="9"/>
                      </a:cubicBezTo>
                      <a:cubicBezTo>
                        <a:pt x="23" y="10"/>
                        <a:pt x="23" y="12"/>
                        <a:pt x="23" y="13"/>
                      </a:cubicBezTo>
                      <a:cubicBezTo>
                        <a:pt x="23" y="12"/>
                        <a:pt x="21" y="12"/>
                        <a:pt x="21" y="13"/>
                      </a:cubicBezTo>
                      <a:cubicBezTo>
                        <a:pt x="22" y="14"/>
                        <a:pt x="22" y="14"/>
                        <a:pt x="22" y="15"/>
                      </a:cubicBezTo>
                      <a:cubicBezTo>
                        <a:pt x="22" y="15"/>
                        <a:pt x="23" y="15"/>
                        <a:pt x="23" y="15"/>
                      </a:cubicBezTo>
                      <a:cubicBezTo>
                        <a:pt x="26" y="13"/>
                        <a:pt x="27" y="10"/>
                        <a:pt x="24" y="8"/>
                      </a:cubicBezTo>
                      <a:cubicBezTo>
                        <a:pt x="24" y="9"/>
                        <a:pt x="23" y="9"/>
                        <a:pt x="23" y="9"/>
                      </a:cubicBezTo>
                      <a:cubicBezTo>
                        <a:pt x="24" y="10"/>
                        <a:pt x="25" y="10"/>
                        <a:pt x="27" y="11"/>
                      </a:cubicBezTo>
                      <a:cubicBezTo>
                        <a:pt x="27" y="11"/>
                        <a:pt x="28" y="10"/>
                        <a:pt x="27" y="10"/>
                      </a:cubicBezTo>
                      <a:cubicBezTo>
                        <a:pt x="24" y="7"/>
                        <a:pt x="20" y="8"/>
                        <a:pt x="17" y="9"/>
                      </a:cubicBezTo>
                      <a:cubicBezTo>
                        <a:pt x="17" y="9"/>
                        <a:pt x="16" y="10"/>
                        <a:pt x="16" y="10"/>
                      </a:cubicBezTo>
                      <a:cubicBezTo>
                        <a:pt x="17" y="13"/>
                        <a:pt x="17" y="13"/>
                        <a:pt x="20" y="14"/>
                      </a:cubicBezTo>
                      <a:cubicBezTo>
                        <a:pt x="20" y="14"/>
                        <a:pt x="21" y="14"/>
                        <a:pt x="21" y="13"/>
                      </a:cubicBezTo>
                      <a:cubicBezTo>
                        <a:pt x="21" y="10"/>
                        <a:pt x="15" y="5"/>
                        <a:pt x="12" y="8"/>
                      </a:cubicBezTo>
                      <a:cubicBezTo>
                        <a:pt x="8" y="12"/>
                        <a:pt x="14" y="16"/>
                        <a:pt x="18" y="14"/>
                      </a:cubicBezTo>
                      <a:cubicBezTo>
                        <a:pt x="18" y="14"/>
                        <a:pt x="18" y="14"/>
                        <a:pt x="18" y="13"/>
                      </a:cubicBezTo>
                      <a:cubicBezTo>
                        <a:pt x="18" y="10"/>
                        <a:pt x="15" y="9"/>
                        <a:pt x="11" y="10"/>
                      </a:cubicBezTo>
                      <a:cubicBezTo>
                        <a:pt x="11" y="10"/>
                        <a:pt x="10" y="11"/>
                        <a:pt x="11" y="11"/>
                      </a:cubicBezTo>
                      <a:cubicBezTo>
                        <a:pt x="12" y="14"/>
                        <a:pt x="15" y="14"/>
                        <a:pt x="18" y="13"/>
                      </a:cubicBezTo>
                      <a:cubicBezTo>
                        <a:pt x="18" y="13"/>
                        <a:pt x="18" y="13"/>
                        <a:pt x="18" y="13"/>
                      </a:cubicBezTo>
                      <a:cubicBezTo>
                        <a:pt x="18" y="8"/>
                        <a:pt x="14" y="7"/>
                        <a:pt x="10" y="8"/>
                      </a:cubicBezTo>
                      <a:cubicBezTo>
                        <a:pt x="10" y="8"/>
                        <a:pt x="10" y="9"/>
                        <a:pt x="11" y="9"/>
                      </a:cubicBezTo>
                      <a:cubicBezTo>
                        <a:pt x="19" y="10"/>
                        <a:pt x="13" y="0"/>
                        <a:pt x="8" y="0"/>
                      </a:cubicBezTo>
                      <a:cubicBezTo>
                        <a:pt x="1" y="1"/>
                        <a:pt x="6" y="9"/>
                        <a:pt x="11" y="4"/>
                      </a:cubicBezTo>
                      <a:cubicBezTo>
                        <a:pt x="11" y="4"/>
                        <a:pt x="11" y="4"/>
                        <a:pt x="10" y="3"/>
                      </a:cubicBezTo>
                      <a:cubicBezTo>
                        <a:pt x="8" y="1"/>
                        <a:pt x="6" y="2"/>
                        <a:pt x="4" y="4"/>
                      </a:cubicBezTo>
                      <a:cubicBezTo>
                        <a:pt x="3" y="4"/>
                        <a:pt x="4" y="5"/>
                        <a:pt x="4" y="5"/>
                      </a:cubicBezTo>
                      <a:cubicBezTo>
                        <a:pt x="6" y="8"/>
                        <a:pt x="10" y="8"/>
                        <a:pt x="13" y="6"/>
                      </a:cubicBezTo>
                      <a:cubicBezTo>
                        <a:pt x="13" y="5"/>
                        <a:pt x="13" y="5"/>
                        <a:pt x="13" y="4"/>
                      </a:cubicBezTo>
                      <a:cubicBezTo>
                        <a:pt x="9" y="3"/>
                        <a:pt x="5" y="4"/>
                        <a:pt x="1" y="5"/>
                      </a:cubicBezTo>
                      <a:cubicBezTo>
                        <a:pt x="0" y="5"/>
                        <a:pt x="0" y="6"/>
                        <a:pt x="1" y="6"/>
                      </a:cubicBezTo>
                      <a:cubicBezTo>
                        <a:pt x="5" y="9"/>
                        <a:pt x="9" y="8"/>
                        <a:pt x="11" y="4"/>
                      </a:cubicBezTo>
                      <a:cubicBezTo>
                        <a:pt x="11" y="4"/>
                        <a:pt x="11" y="4"/>
                        <a:pt x="11" y="3"/>
                      </a:cubicBezTo>
                      <a:cubicBezTo>
                        <a:pt x="8" y="1"/>
                        <a:pt x="6" y="1"/>
                        <a:pt x="3" y="4"/>
                      </a:cubicBezTo>
                      <a:cubicBezTo>
                        <a:pt x="3" y="4"/>
                        <a:pt x="3" y="5"/>
                        <a:pt x="3" y="5"/>
                      </a:cubicBezTo>
                      <a:cubicBezTo>
                        <a:pt x="6" y="8"/>
                        <a:pt x="9" y="8"/>
                        <a:pt x="12" y="5"/>
                      </a:cubicBezTo>
                      <a:cubicBezTo>
                        <a:pt x="12" y="5"/>
                        <a:pt x="12" y="4"/>
                        <a:pt x="11" y="4"/>
                      </a:cubicBezTo>
                      <a:cubicBezTo>
                        <a:pt x="10" y="3"/>
                        <a:pt x="8" y="3"/>
                        <a:pt x="6" y="3"/>
                      </a:cubicBezTo>
                      <a:cubicBezTo>
                        <a:pt x="6" y="3"/>
                        <a:pt x="6" y="4"/>
                        <a:pt x="6" y="4"/>
                      </a:cubicBezTo>
                      <a:cubicBezTo>
                        <a:pt x="7" y="7"/>
                        <a:pt x="10" y="11"/>
                        <a:pt x="12" y="7"/>
                      </a:cubicBezTo>
                      <a:cubicBezTo>
                        <a:pt x="13" y="7"/>
                        <a:pt x="13" y="7"/>
                        <a:pt x="12" y="7"/>
                      </a:cubicBezTo>
                      <a:cubicBezTo>
                        <a:pt x="10" y="5"/>
                        <a:pt x="9" y="4"/>
                        <a:pt x="7" y="5"/>
                      </a:cubicBezTo>
                      <a:cubicBezTo>
                        <a:pt x="6" y="5"/>
                        <a:pt x="6" y="6"/>
                        <a:pt x="6" y="6"/>
                      </a:cubicBezTo>
                      <a:cubicBezTo>
                        <a:pt x="8" y="9"/>
                        <a:pt x="10" y="11"/>
                        <a:pt x="14" y="10"/>
                      </a:cubicBezTo>
                      <a:cubicBezTo>
                        <a:pt x="14" y="10"/>
                        <a:pt x="14" y="9"/>
                        <a:pt x="14" y="9"/>
                      </a:cubicBezTo>
                      <a:cubicBezTo>
                        <a:pt x="12" y="9"/>
                        <a:pt x="11" y="9"/>
                        <a:pt x="11" y="9"/>
                      </a:cubicBezTo>
                      <a:cubicBezTo>
                        <a:pt x="10" y="10"/>
                        <a:pt x="10" y="10"/>
                        <a:pt x="10" y="11"/>
                      </a:cubicBezTo>
                      <a:cubicBezTo>
                        <a:pt x="13" y="13"/>
                        <a:pt x="19" y="15"/>
                        <a:pt x="21" y="10"/>
                      </a:cubicBezTo>
                      <a:cubicBezTo>
                        <a:pt x="21" y="10"/>
                        <a:pt x="20" y="9"/>
                        <a:pt x="20" y="9"/>
                      </a:cubicBezTo>
                      <a:cubicBezTo>
                        <a:pt x="17" y="10"/>
                        <a:pt x="16" y="11"/>
                        <a:pt x="15" y="13"/>
                      </a:cubicBezTo>
                      <a:cubicBezTo>
                        <a:pt x="15" y="13"/>
                        <a:pt x="15" y="14"/>
                        <a:pt x="15" y="14"/>
                      </a:cubicBezTo>
                      <a:cubicBezTo>
                        <a:pt x="20" y="17"/>
                        <a:pt x="27" y="13"/>
                        <a:pt x="27" y="8"/>
                      </a:cubicBezTo>
                      <a:cubicBezTo>
                        <a:pt x="27" y="7"/>
                        <a:pt x="27" y="7"/>
                        <a:pt x="27" y="7"/>
                      </a:cubicBezTo>
                      <a:cubicBezTo>
                        <a:pt x="22" y="7"/>
                        <a:pt x="18" y="11"/>
                        <a:pt x="22" y="15"/>
                      </a:cubicBezTo>
                      <a:cubicBezTo>
                        <a:pt x="22" y="15"/>
                        <a:pt x="23" y="15"/>
                        <a:pt x="23" y="15"/>
                      </a:cubicBezTo>
                      <a:cubicBezTo>
                        <a:pt x="26" y="14"/>
                        <a:pt x="28" y="12"/>
                        <a:pt x="27" y="8"/>
                      </a:cubicBezTo>
                      <a:cubicBezTo>
                        <a:pt x="27" y="8"/>
                        <a:pt x="27" y="8"/>
                        <a:pt x="26" y="8"/>
                      </a:cubicBezTo>
                      <a:cubicBezTo>
                        <a:pt x="22" y="8"/>
                        <a:pt x="19" y="12"/>
                        <a:pt x="21" y="16"/>
                      </a:cubicBezTo>
                      <a:cubicBezTo>
                        <a:pt x="21" y="16"/>
                        <a:pt x="21" y="17"/>
                        <a:pt x="22" y="16"/>
                      </a:cubicBezTo>
                      <a:cubicBezTo>
                        <a:pt x="25" y="15"/>
                        <a:pt x="26" y="13"/>
                        <a:pt x="27" y="10"/>
                      </a:cubicBezTo>
                      <a:cubicBezTo>
                        <a:pt x="27" y="9"/>
                        <a:pt x="26" y="9"/>
                        <a:pt x="26" y="9"/>
                      </a:cubicBezTo>
                      <a:cubicBezTo>
                        <a:pt x="22" y="11"/>
                        <a:pt x="20" y="15"/>
                        <a:pt x="21" y="19"/>
                      </a:cubicBezTo>
                      <a:cubicBezTo>
                        <a:pt x="22" y="19"/>
                        <a:pt x="22" y="19"/>
                        <a:pt x="23" y="19"/>
                      </a:cubicBezTo>
                      <a:cubicBezTo>
                        <a:pt x="24" y="16"/>
                        <a:pt x="25" y="14"/>
                        <a:pt x="24" y="11"/>
                      </a:cubicBezTo>
                      <a:cubicBezTo>
                        <a:pt x="23" y="11"/>
                        <a:pt x="23" y="11"/>
                        <a:pt x="22" y="11"/>
                      </a:cubicBezTo>
                      <a:cubicBezTo>
                        <a:pt x="19" y="14"/>
                        <a:pt x="20" y="18"/>
                        <a:pt x="22" y="22"/>
                      </a:cubicBezTo>
                      <a:cubicBezTo>
                        <a:pt x="22" y="22"/>
                        <a:pt x="23" y="22"/>
                        <a:pt x="23" y="22"/>
                      </a:cubicBezTo>
                      <a:cubicBezTo>
                        <a:pt x="25" y="18"/>
                        <a:pt x="24" y="15"/>
                        <a:pt x="23" y="11"/>
                      </a:cubicBezTo>
                      <a:cubicBezTo>
                        <a:pt x="22" y="11"/>
                        <a:pt x="22" y="11"/>
                        <a:pt x="21" y="11"/>
                      </a:cubicBezTo>
                      <a:cubicBezTo>
                        <a:pt x="20" y="15"/>
                        <a:pt x="21" y="18"/>
                        <a:pt x="23" y="21"/>
                      </a:cubicBezTo>
                      <a:cubicBezTo>
                        <a:pt x="24" y="21"/>
                        <a:pt x="24" y="21"/>
                        <a:pt x="25" y="20"/>
                      </a:cubicBezTo>
                      <a:cubicBezTo>
                        <a:pt x="26" y="18"/>
                        <a:pt x="26" y="15"/>
                        <a:pt x="23" y="13"/>
                      </a:cubicBezTo>
                      <a:cubicBezTo>
                        <a:pt x="23" y="13"/>
                        <a:pt x="23" y="13"/>
                        <a:pt x="22" y="13"/>
                      </a:cubicBezTo>
                      <a:cubicBezTo>
                        <a:pt x="17" y="18"/>
                        <a:pt x="23" y="22"/>
                        <a:pt x="27" y="16"/>
                      </a:cubicBezTo>
                      <a:cubicBezTo>
                        <a:pt x="26" y="16"/>
                        <a:pt x="26" y="16"/>
                        <a:pt x="25" y="16"/>
                      </a:cubicBezTo>
                      <a:cubicBezTo>
                        <a:pt x="25" y="18"/>
                        <a:pt x="24" y="20"/>
                        <a:pt x="23" y="23"/>
                      </a:cubicBezTo>
                      <a:cubicBezTo>
                        <a:pt x="23" y="24"/>
                        <a:pt x="24" y="24"/>
                        <a:pt x="25" y="23"/>
                      </a:cubicBezTo>
                      <a:cubicBezTo>
                        <a:pt x="26" y="20"/>
                        <a:pt x="27" y="16"/>
                        <a:pt x="29" y="13"/>
                      </a:cubicBezTo>
                      <a:cubicBezTo>
                        <a:pt x="30" y="12"/>
                        <a:pt x="28" y="11"/>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6" name="Freeform 175"/>
                <p:cNvSpPr/>
                <p:nvPr/>
              </p:nvSpPr>
              <p:spPr bwMode="auto">
                <a:xfrm>
                  <a:off x="1501775" y="2225676"/>
                  <a:ext cx="42863" cy="52388"/>
                </a:xfrm>
                <a:custGeom>
                  <a:avLst/>
                  <a:gdLst>
                    <a:gd name="T0" fmla="*/ 13 w 41"/>
                    <a:gd name="T1" fmla="*/ 6 h 49"/>
                    <a:gd name="T2" fmla="*/ 8 w 41"/>
                    <a:gd name="T3" fmla="*/ 12 h 49"/>
                    <a:gd name="T4" fmla="*/ 9 w 41"/>
                    <a:gd name="T5" fmla="*/ 19 h 49"/>
                    <a:gd name="T6" fmla="*/ 13 w 41"/>
                    <a:gd name="T7" fmla="*/ 6 h 49"/>
                    <a:gd name="T8" fmla="*/ 18 w 41"/>
                    <a:gd name="T9" fmla="*/ 6 h 49"/>
                    <a:gd name="T10" fmla="*/ 10 w 41"/>
                    <a:gd name="T11" fmla="*/ 17 h 49"/>
                    <a:gd name="T12" fmla="*/ 20 w 41"/>
                    <a:gd name="T13" fmla="*/ 8 h 49"/>
                    <a:gd name="T14" fmla="*/ 26 w 41"/>
                    <a:gd name="T15" fmla="*/ 27 h 49"/>
                    <a:gd name="T16" fmla="*/ 17 w 41"/>
                    <a:gd name="T17" fmla="*/ 24 h 49"/>
                    <a:gd name="T18" fmla="*/ 22 w 41"/>
                    <a:gd name="T19" fmla="*/ 26 h 49"/>
                    <a:gd name="T20" fmla="*/ 27 w 41"/>
                    <a:gd name="T21" fmla="*/ 18 h 49"/>
                    <a:gd name="T22" fmla="*/ 23 w 41"/>
                    <a:gd name="T23" fmla="*/ 30 h 49"/>
                    <a:gd name="T24" fmla="*/ 22 w 41"/>
                    <a:gd name="T25" fmla="*/ 34 h 49"/>
                    <a:gd name="T26" fmla="*/ 26 w 41"/>
                    <a:gd name="T27" fmla="*/ 32 h 49"/>
                    <a:gd name="T28" fmla="*/ 30 w 41"/>
                    <a:gd name="T29" fmla="*/ 28 h 49"/>
                    <a:gd name="T30" fmla="*/ 30 w 41"/>
                    <a:gd name="T31" fmla="*/ 31 h 49"/>
                    <a:gd name="T32" fmla="*/ 34 w 41"/>
                    <a:gd name="T33" fmla="*/ 24 h 49"/>
                    <a:gd name="T34" fmla="*/ 30 w 41"/>
                    <a:gd name="T35" fmla="*/ 18 h 49"/>
                    <a:gd name="T36" fmla="*/ 36 w 41"/>
                    <a:gd name="T37" fmla="*/ 47 h 49"/>
                    <a:gd name="T38" fmla="*/ 36 w 41"/>
                    <a:gd name="T39" fmla="*/ 44 h 49"/>
                    <a:gd name="T40" fmla="*/ 33 w 41"/>
                    <a:gd name="T41" fmla="*/ 23 h 49"/>
                    <a:gd name="T42" fmla="*/ 33 w 41"/>
                    <a:gd name="T43" fmla="*/ 21 h 49"/>
                    <a:gd name="T44" fmla="*/ 36 w 41"/>
                    <a:gd name="T45" fmla="*/ 31 h 49"/>
                    <a:gd name="T46" fmla="*/ 32 w 41"/>
                    <a:gd name="T47" fmla="*/ 31 h 49"/>
                    <a:gd name="T48" fmla="*/ 33 w 41"/>
                    <a:gd name="T49" fmla="*/ 35 h 49"/>
                    <a:gd name="T50" fmla="*/ 31 w 41"/>
                    <a:gd name="T51" fmla="*/ 33 h 49"/>
                    <a:gd name="T52" fmla="*/ 26 w 41"/>
                    <a:gd name="T53" fmla="*/ 29 h 49"/>
                    <a:gd name="T54" fmla="*/ 25 w 41"/>
                    <a:gd name="T55" fmla="*/ 33 h 49"/>
                    <a:gd name="T56" fmla="*/ 28 w 41"/>
                    <a:gd name="T57" fmla="*/ 30 h 49"/>
                    <a:gd name="T58" fmla="*/ 29 w 41"/>
                    <a:gd name="T59" fmla="*/ 19 h 49"/>
                    <a:gd name="T60" fmla="*/ 25 w 41"/>
                    <a:gd name="T61" fmla="*/ 16 h 49"/>
                    <a:gd name="T62" fmla="*/ 28 w 41"/>
                    <a:gd name="T63" fmla="*/ 13 h 49"/>
                    <a:gd name="T64" fmla="*/ 26 w 41"/>
                    <a:gd name="T65" fmla="*/ 16 h 49"/>
                    <a:gd name="T66" fmla="*/ 24 w 41"/>
                    <a:gd name="T67" fmla="*/ 18 h 49"/>
                    <a:gd name="T68" fmla="*/ 24 w 41"/>
                    <a:gd name="T69" fmla="*/ 20 h 49"/>
                    <a:gd name="T70" fmla="*/ 22 w 41"/>
                    <a:gd name="T71" fmla="*/ 20 h 49"/>
                    <a:gd name="T72" fmla="*/ 18 w 41"/>
                    <a:gd name="T73" fmla="*/ 20 h 49"/>
                    <a:gd name="T74" fmla="*/ 18 w 41"/>
                    <a:gd name="T75" fmla="*/ 30 h 49"/>
                    <a:gd name="T76" fmla="*/ 28 w 41"/>
                    <a:gd name="T77" fmla="*/ 26 h 49"/>
                    <a:gd name="T78" fmla="*/ 24 w 41"/>
                    <a:gd name="T79" fmla="*/ 21 h 49"/>
                    <a:gd name="T80" fmla="*/ 19 w 41"/>
                    <a:gd name="T81" fmla="*/ 25 h 49"/>
                    <a:gd name="T82" fmla="*/ 19 w 41"/>
                    <a:gd name="T83" fmla="*/ 21 h 49"/>
                    <a:gd name="T84" fmla="*/ 9 w 41"/>
                    <a:gd name="T85" fmla="*/ 16 h 49"/>
                    <a:gd name="T86" fmla="*/ 10 w 41"/>
                    <a:gd name="T87" fmla="*/ 13 h 49"/>
                    <a:gd name="T88" fmla="*/ 6 w 41"/>
                    <a:gd name="T89" fmla="*/ 2 h 49"/>
                    <a:gd name="T90" fmla="*/ 17 w 41"/>
                    <a:gd name="T91" fmla="*/ 9 h 49"/>
                    <a:gd name="T92" fmla="*/ 15 w 41"/>
                    <a:gd name="T93" fmla="*/ 4 h 49"/>
                    <a:gd name="T94" fmla="*/ 14 w 41"/>
                    <a:gd name="T95" fmla="*/ 3 h 49"/>
                    <a:gd name="T96" fmla="*/ 10 w 41"/>
                    <a:gd name="T97" fmla="*/ 14 h 49"/>
                    <a:gd name="T98" fmla="*/ 13 w 41"/>
                    <a:gd name="T99" fmla="*/ 11 h 49"/>
                    <a:gd name="T100" fmla="*/ 8 w 41"/>
                    <a:gd name="T101" fmla="*/ 16 h 49"/>
                    <a:gd name="T102" fmla="*/ 9 w 41"/>
                    <a:gd name="T103" fmla="*/ 17 h 49"/>
                    <a:gd name="T104" fmla="*/ 12 w 41"/>
                    <a:gd name="T105" fmla="*/ 12 h 49"/>
                    <a:gd name="T106" fmla="*/ 5 w 41"/>
                    <a:gd name="T107" fmla="*/ 10 h 49"/>
                    <a:gd name="T108" fmla="*/ 6 w 41"/>
                    <a:gd name="T109" fmla="*/ 5 h 49"/>
                    <a:gd name="T110" fmla="*/ 11 w 41"/>
                    <a:gd name="T111" fmla="*/ 4 h 49"/>
                    <a:gd name="T112" fmla="*/ 11 w 41"/>
                    <a:gd name="T113" fmla="*/ 6 h 49"/>
                    <a:gd name="T114" fmla="*/ 9 w 41"/>
                    <a:gd name="T115"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49">
                      <a:moveTo>
                        <a:pt x="10" y="6"/>
                      </a:moveTo>
                      <a:cubicBezTo>
                        <a:pt x="10" y="6"/>
                        <a:pt x="9" y="6"/>
                        <a:pt x="9" y="6"/>
                      </a:cubicBezTo>
                      <a:cubicBezTo>
                        <a:pt x="9" y="6"/>
                        <a:pt x="10" y="6"/>
                        <a:pt x="12" y="6"/>
                      </a:cubicBezTo>
                      <a:cubicBezTo>
                        <a:pt x="11" y="6"/>
                        <a:pt x="11" y="6"/>
                        <a:pt x="13" y="6"/>
                      </a:cubicBezTo>
                      <a:cubicBezTo>
                        <a:pt x="16" y="7"/>
                        <a:pt x="14" y="13"/>
                        <a:pt x="11" y="9"/>
                      </a:cubicBezTo>
                      <a:cubicBezTo>
                        <a:pt x="10" y="8"/>
                        <a:pt x="10" y="8"/>
                        <a:pt x="9" y="9"/>
                      </a:cubicBezTo>
                      <a:cubicBezTo>
                        <a:pt x="9" y="12"/>
                        <a:pt x="10" y="11"/>
                        <a:pt x="8" y="11"/>
                      </a:cubicBezTo>
                      <a:cubicBezTo>
                        <a:pt x="8" y="11"/>
                        <a:pt x="8" y="12"/>
                        <a:pt x="8" y="12"/>
                      </a:cubicBezTo>
                      <a:cubicBezTo>
                        <a:pt x="8" y="14"/>
                        <a:pt x="8" y="15"/>
                        <a:pt x="9" y="14"/>
                      </a:cubicBezTo>
                      <a:cubicBezTo>
                        <a:pt x="9" y="13"/>
                        <a:pt x="8" y="13"/>
                        <a:pt x="7" y="14"/>
                      </a:cubicBezTo>
                      <a:cubicBezTo>
                        <a:pt x="8" y="16"/>
                        <a:pt x="8" y="18"/>
                        <a:pt x="8" y="20"/>
                      </a:cubicBezTo>
                      <a:cubicBezTo>
                        <a:pt x="8" y="20"/>
                        <a:pt x="9" y="20"/>
                        <a:pt x="9" y="19"/>
                      </a:cubicBezTo>
                      <a:cubicBezTo>
                        <a:pt x="9" y="14"/>
                        <a:pt x="12" y="10"/>
                        <a:pt x="14" y="5"/>
                      </a:cubicBezTo>
                      <a:cubicBezTo>
                        <a:pt x="14" y="5"/>
                        <a:pt x="14" y="5"/>
                        <a:pt x="13" y="5"/>
                      </a:cubicBezTo>
                      <a:cubicBezTo>
                        <a:pt x="8" y="4"/>
                        <a:pt x="16" y="3"/>
                        <a:pt x="13" y="5"/>
                      </a:cubicBezTo>
                      <a:cubicBezTo>
                        <a:pt x="12" y="5"/>
                        <a:pt x="12" y="6"/>
                        <a:pt x="13" y="6"/>
                      </a:cubicBezTo>
                      <a:cubicBezTo>
                        <a:pt x="14" y="6"/>
                        <a:pt x="18" y="9"/>
                        <a:pt x="19" y="9"/>
                      </a:cubicBezTo>
                      <a:cubicBezTo>
                        <a:pt x="20" y="9"/>
                        <a:pt x="20" y="8"/>
                        <a:pt x="19" y="8"/>
                      </a:cubicBezTo>
                      <a:cubicBezTo>
                        <a:pt x="17" y="7"/>
                        <a:pt x="16" y="7"/>
                        <a:pt x="18" y="8"/>
                      </a:cubicBezTo>
                      <a:cubicBezTo>
                        <a:pt x="18" y="8"/>
                        <a:pt x="19" y="7"/>
                        <a:pt x="18" y="6"/>
                      </a:cubicBezTo>
                      <a:cubicBezTo>
                        <a:pt x="15" y="5"/>
                        <a:pt x="12" y="3"/>
                        <a:pt x="9" y="2"/>
                      </a:cubicBezTo>
                      <a:cubicBezTo>
                        <a:pt x="12" y="3"/>
                        <a:pt x="9" y="12"/>
                        <a:pt x="8" y="14"/>
                      </a:cubicBezTo>
                      <a:cubicBezTo>
                        <a:pt x="8" y="15"/>
                        <a:pt x="9" y="16"/>
                        <a:pt x="9" y="15"/>
                      </a:cubicBezTo>
                      <a:cubicBezTo>
                        <a:pt x="11" y="14"/>
                        <a:pt x="10" y="16"/>
                        <a:pt x="10" y="17"/>
                      </a:cubicBezTo>
                      <a:cubicBezTo>
                        <a:pt x="10" y="18"/>
                        <a:pt x="11" y="18"/>
                        <a:pt x="12" y="18"/>
                      </a:cubicBezTo>
                      <a:cubicBezTo>
                        <a:pt x="12" y="16"/>
                        <a:pt x="12" y="15"/>
                        <a:pt x="12" y="14"/>
                      </a:cubicBezTo>
                      <a:cubicBezTo>
                        <a:pt x="12" y="13"/>
                        <a:pt x="11" y="13"/>
                        <a:pt x="11" y="14"/>
                      </a:cubicBezTo>
                      <a:cubicBezTo>
                        <a:pt x="13" y="10"/>
                        <a:pt x="16" y="8"/>
                        <a:pt x="20" y="8"/>
                      </a:cubicBezTo>
                      <a:cubicBezTo>
                        <a:pt x="29" y="8"/>
                        <a:pt x="29" y="13"/>
                        <a:pt x="20" y="23"/>
                      </a:cubicBezTo>
                      <a:cubicBezTo>
                        <a:pt x="22" y="22"/>
                        <a:pt x="24" y="22"/>
                        <a:pt x="24" y="25"/>
                      </a:cubicBezTo>
                      <a:cubicBezTo>
                        <a:pt x="24" y="25"/>
                        <a:pt x="14" y="29"/>
                        <a:pt x="21" y="23"/>
                      </a:cubicBezTo>
                      <a:cubicBezTo>
                        <a:pt x="24" y="21"/>
                        <a:pt x="26" y="23"/>
                        <a:pt x="26" y="27"/>
                      </a:cubicBezTo>
                      <a:cubicBezTo>
                        <a:pt x="22" y="32"/>
                        <a:pt x="20" y="32"/>
                        <a:pt x="19" y="27"/>
                      </a:cubicBezTo>
                      <a:cubicBezTo>
                        <a:pt x="22" y="20"/>
                        <a:pt x="23" y="19"/>
                        <a:pt x="20" y="24"/>
                      </a:cubicBezTo>
                      <a:cubicBezTo>
                        <a:pt x="18" y="28"/>
                        <a:pt x="18" y="28"/>
                        <a:pt x="19" y="25"/>
                      </a:cubicBezTo>
                      <a:cubicBezTo>
                        <a:pt x="19" y="24"/>
                        <a:pt x="18" y="24"/>
                        <a:pt x="17" y="24"/>
                      </a:cubicBezTo>
                      <a:cubicBezTo>
                        <a:pt x="16" y="27"/>
                        <a:pt x="16" y="26"/>
                        <a:pt x="19" y="23"/>
                      </a:cubicBezTo>
                      <a:cubicBezTo>
                        <a:pt x="19" y="26"/>
                        <a:pt x="20" y="28"/>
                        <a:pt x="20" y="31"/>
                      </a:cubicBezTo>
                      <a:cubicBezTo>
                        <a:pt x="20" y="32"/>
                        <a:pt x="21" y="32"/>
                        <a:pt x="21" y="31"/>
                      </a:cubicBezTo>
                      <a:cubicBezTo>
                        <a:pt x="22" y="24"/>
                        <a:pt x="22" y="22"/>
                        <a:pt x="22" y="26"/>
                      </a:cubicBezTo>
                      <a:cubicBezTo>
                        <a:pt x="23" y="30"/>
                        <a:pt x="24" y="29"/>
                        <a:pt x="24" y="23"/>
                      </a:cubicBezTo>
                      <a:cubicBezTo>
                        <a:pt x="24" y="25"/>
                        <a:pt x="24" y="26"/>
                        <a:pt x="24" y="28"/>
                      </a:cubicBezTo>
                      <a:cubicBezTo>
                        <a:pt x="24" y="28"/>
                        <a:pt x="26" y="25"/>
                        <a:pt x="26" y="24"/>
                      </a:cubicBezTo>
                      <a:cubicBezTo>
                        <a:pt x="26" y="22"/>
                        <a:pt x="27" y="20"/>
                        <a:pt x="27" y="18"/>
                      </a:cubicBezTo>
                      <a:cubicBezTo>
                        <a:pt x="29" y="22"/>
                        <a:pt x="29" y="29"/>
                        <a:pt x="28" y="18"/>
                      </a:cubicBezTo>
                      <a:cubicBezTo>
                        <a:pt x="29" y="20"/>
                        <a:pt x="30" y="22"/>
                        <a:pt x="31" y="24"/>
                      </a:cubicBezTo>
                      <a:cubicBezTo>
                        <a:pt x="33" y="33"/>
                        <a:pt x="26" y="29"/>
                        <a:pt x="23" y="28"/>
                      </a:cubicBezTo>
                      <a:cubicBezTo>
                        <a:pt x="23" y="28"/>
                        <a:pt x="22" y="30"/>
                        <a:pt x="23" y="30"/>
                      </a:cubicBezTo>
                      <a:cubicBezTo>
                        <a:pt x="26" y="31"/>
                        <a:pt x="25" y="31"/>
                        <a:pt x="29" y="31"/>
                      </a:cubicBezTo>
                      <a:cubicBezTo>
                        <a:pt x="29" y="31"/>
                        <a:pt x="29" y="29"/>
                        <a:pt x="28" y="29"/>
                      </a:cubicBezTo>
                      <a:cubicBezTo>
                        <a:pt x="25" y="30"/>
                        <a:pt x="24" y="30"/>
                        <a:pt x="22" y="33"/>
                      </a:cubicBezTo>
                      <a:cubicBezTo>
                        <a:pt x="21" y="33"/>
                        <a:pt x="22" y="33"/>
                        <a:pt x="22" y="34"/>
                      </a:cubicBezTo>
                      <a:cubicBezTo>
                        <a:pt x="22" y="33"/>
                        <a:pt x="21" y="32"/>
                        <a:pt x="19" y="33"/>
                      </a:cubicBezTo>
                      <a:cubicBezTo>
                        <a:pt x="18" y="33"/>
                        <a:pt x="18" y="35"/>
                        <a:pt x="19" y="35"/>
                      </a:cubicBezTo>
                      <a:cubicBezTo>
                        <a:pt x="22" y="35"/>
                        <a:pt x="24" y="34"/>
                        <a:pt x="27" y="33"/>
                      </a:cubicBezTo>
                      <a:cubicBezTo>
                        <a:pt x="27" y="33"/>
                        <a:pt x="27" y="32"/>
                        <a:pt x="26" y="32"/>
                      </a:cubicBezTo>
                      <a:cubicBezTo>
                        <a:pt x="25" y="32"/>
                        <a:pt x="25" y="32"/>
                        <a:pt x="24" y="33"/>
                      </a:cubicBezTo>
                      <a:cubicBezTo>
                        <a:pt x="23" y="33"/>
                        <a:pt x="23" y="34"/>
                        <a:pt x="24" y="34"/>
                      </a:cubicBezTo>
                      <a:cubicBezTo>
                        <a:pt x="28" y="34"/>
                        <a:pt x="30" y="32"/>
                        <a:pt x="31" y="28"/>
                      </a:cubicBezTo>
                      <a:cubicBezTo>
                        <a:pt x="31" y="28"/>
                        <a:pt x="30" y="27"/>
                        <a:pt x="30" y="28"/>
                      </a:cubicBezTo>
                      <a:cubicBezTo>
                        <a:pt x="25" y="29"/>
                        <a:pt x="31" y="27"/>
                        <a:pt x="31" y="30"/>
                      </a:cubicBezTo>
                      <a:cubicBezTo>
                        <a:pt x="33" y="30"/>
                        <a:pt x="33" y="29"/>
                        <a:pt x="32" y="27"/>
                      </a:cubicBezTo>
                      <a:cubicBezTo>
                        <a:pt x="34" y="32"/>
                        <a:pt x="33" y="33"/>
                        <a:pt x="30" y="30"/>
                      </a:cubicBezTo>
                      <a:cubicBezTo>
                        <a:pt x="30" y="31"/>
                        <a:pt x="30" y="31"/>
                        <a:pt x="30" y="31"/>
                      </a:cubicBezTo>
                      <a:cubicBezTo>
                        <a:pt x="31" y="33"/>
                        <a:pt x="33" y="35"/>
                        <a:pt x="34" y="36"/>
                      </a:cubicBezTo>
                      <a:cubicBezTo>
                        <a:pt x="37" y="35"/>
                        <a:pt x="38" y="36"/>
                        <a:pt x="38" y="39"/>
                      </a:cubicBezTo>
                      <a:cubicBezTo>
                        <a:pt x="37" y="38"/>
                        <a:pt x="37" y="34"/>
                        <a:pt x="37" y="32"/>
                      </a:cubicBezTo>
                      <a:cubicBezTo>
                        <a:pt x="36" y="29"/>
                        <a:pt x="36" y="26"/>
                        <a:pt x="34" y="24"/>
                      </a:cubicBezTo>
                      <a:cubicBezTo>
                        <a:pt x="39" y="30"/>
                        <a:pt x="39" y="32"/>
                        <a:pt x="34" y="28"/>
                      </a:cubicBezTo>
                      <a:cubicBezTo>
                        <a:pt x="32" y="22"/>
                        <a:pt x="35" y="30"/>
                        <a:pt x="35" y="30"/>
                      </a:cubicBezTo>
                      <a:cubicBezTo>
                        <a:pt x="35" y="31"/>
                        <a:pt x="37" y="30"/>
                        <a:pt x="36" y="30"/>
                      </a:cubicBezTo>
                      <a:cubicBezTo>
                        <a:pt x="35" y="25"/>
                        <a:pt x="33" y="21"/>
                        <a:pt x="30" y="18"/>
                      </a:cubicBezTo>
                      <a:cubicBezTo>
                        <a:pt x="29" y="17"/>
                        <a:pt x="28" y="17"/>
                        <a:pt x="29" y="18"/>
                      </a:cubicBezTo>
                      <a:cubicBezTo>
                        <a:pt x="29" y="21"/>
                        <a:pt x="31" y="22"/>
                        <a:pt x="33" y="24"/>
                      </a:cubicBezTo>
                      <a:cubicBezTo>
                        <a:pt x="36" y="28"/>
                        <a:pt x="38" y="29"/>
                        <a:pt x="38" y="35"/>
                      </a:cubicBezTo>
                      <a:cubicBezTo>
                        <a:pt x="39" y="37"/>
                        <a:pt x="36" y="45"/>
                        <a:pt x="36" y="47"/>
                      </a:cubicBezTo>
                      <a:cubicBezTo>
                        <a:pt x="36" y="48"/>
                        <a:pt x="37" y="49"/>
                        <a:pt x="37" y="48"/>
                      </a:cubicBezTo>
                      <a:cubicBezTo>
                        <a:pt x="38" y="45"/>
                        <a:pt x="38" y="43"/>
                        <a:pt x="37" y="39"/>
                      </a:cubicBezTo>
                      <a:cubicBezTo>
                        <a:pt x="37" y="39"/>
                        <a:pt x="36" y="39"/>
                        <a:pt x="36" y="40"/>
                      </a:cubicBezTo>
                      <a:cubicBezTo>
                        <a:pt x="36" y="41"/>
                        <a:pt x="36" y="42"/>
                        <a:pt x="36" y="44"/>
                      </a:cubicBezTo>
                      <a:cubicBezTo>
                        <a:pt x="37" y="45"/>
                        <a:pt x="38" y="44"/>
                        <a:pt x="38" y="44"/>
                      </a:cubicBezTo>
                      <a:cubicBezTo>
                        <a:pt x="40" y="38"/>
                        <a:pt x="41" y="33"/>
                        <a:pt x="38" y="28"/>
                      </a:cubicBezTo>
                      <a:cubicBezTo>
                        <a:pt x="36" y="26"/>
                        <a:pt x="34" y="24"/>
                        <a:pt x="32" y="22"/>
                      </a:cubicBezTo>
                      <a:cubicBezTo>
                        <a:pt x="27" y="16"/>
                        <a:pt x="39" y="35"/>
                        <a:pt x="33" y="23"/>
                      </a:cubicBezTo>
                      <a:cubicBezTo>
                        <a:pt x="33" y="23"/>
                        <a:pt x="32" y="23"/>
                        <a:pt x="32" y="24"/>
                      </a:cubicBezTo>
                      <a:cubicBezTo>
                        <a:pt x="33" y="28"/>
                        <a:pt x="33" y="33"/>
                        <a:pt x="37" y="35"/>
                      </a:cubicBezTo>
                      <a:cubicBezTo>
                        <a:pt x="38" y="35"/>
                        <a:pt x="38" y="35"/>
                        <a:pt x="39" y="34"/>
                      </a:cubicBezTo>
                      <a:cubicBezTo>
                        <a:pt x="39" y="29"/>
                        <a:pt x="37" y="25"/>
                        <a:pt x="33" y="21"/>
                      </a:cubicBezTo>
                      <a:cubicBezTo>
                        <a:pt x="32" y="21"/>
                        <a:pt x="31" y="22"/>
                        <a:pt x="32" y="22"/>
                      </a:cubicBezTo>
                      <a:cubicBezTo>
                        <a:pt x="36" y="28"/>
                        <a:pt x="36" y="35"/>
                        <a:pt x="38" y="41"/>
                      </a:cubicBezTo>
                      <a:cubicBezTo>
                        <a:pt x="38" y="42"/>
                        <a:pt x="40" y="41"/>
                        <a:pt x="39" y="41"/>
                      </a:cubicBezTo>
                      <a:cubicBezTo>
                        <a:pt x="39" y="37"/>
                        <a:pt x="38" y="34"/>
                        <a:pt x="36" y="31"/>
                      </a:cubicBezTo>
                      <a:cubicBezTo>
                        <a:pt x="36" y="30"/>
                        <a:pt x="35" y="31"/>
                        <a:pt x="35" y="31"/>
                      </a:cubicBezTo>
                      <a:cubicBezTo>
                        <a:pt x="34" y="35"/>
                        <a:pt x="34" y="37"/>
                        <a:pt x="37" y="40"/>
                      </a:cubicBezTo>
                      <a:cubicBezTo>
                        <a:pt x="37" y="41"/>
                        <a:pt x="38" y="40"/>
                        <a:pt x="38" y="39"/>
                      </a:cubicBezTo>
                      <a:cubicBezTo>
                        <a:pt x="37" y="38"/>
                        <a:pt x="32" y="31"/>
                        <a:pt x="32" y="31"/>
                      </a:cubicBezTo>
                      <a:cubicBezTo>
                        <a:pt x="33" y="30"/>
                        <a:pt x="33" y="30"/>
                        <a:pt x="32" y="30"/>
                      </a:cubicBezTo>
                      <a:cubicBezTo>
                        <a:pt x="31" y="28"/>
                        <a:pt x="32" y="28"/>
                        <a:pt x="30" y="28"/>
                      </a:cubicBezTo>
                      <a:cubicBezTo>
                        <a:pt x="29" y="27"/>
                        <a:pt x="29" y="28"/>
                        <a:pt x="29" y="28"/>
                      </a:cubicBezTo>
                      <a:cubicBezTo>
                        <a:pt x="30" y="31"/>
                        <a:pt x="30" y="33"/>
                        <a:pt x="33" y="35"/>
                      </a:cubicBezTo>
                      <a:cubicBezTo>
                        <a:pt x="33" y="35"/>
                        <a:pt x="34" y="35"/>
                        <a:pt x="34" y="34"/>
                      </a:cubicBezTo>
                      <a:cubicBezTo>
                        <a:pt x="34" y="30"/>
                        <a:pt x="34" y="26"/>
                        <a:pt x="32" y="22"/>
                      </a:cubicBezTo>
                      <a:cubicBezTo>
                        <a:pt x="32" y="22"/>
                        <a:pt x="31" y="22"/>
                        <a:pt x="31" y="22"/>
                      </a:cubicBezTo>
                      <a:cubicBezTo>
                        <a:pt x="30" y="26"/>
                        <a:pt x="30" y="29"/>
                        <a:pt x="31" y="33"/>
                      </a:cubicBezTo>
                      <a:cubicBezTo>
                        <a:pt x="31" y="33"/>
                        <a:pt x="33" y="33"/>
                        <a:pt x="33" y="32"/>
                      </a:cubicBezTo>
                      <a:cubicBezTo>
                        <a:pt x="33" y="29"/>
                        <a:pt x="33" y="27"/>
                        <a:pt x="31" y="24"/>
                      </a:cubicBezTo>
                      <a:cubicBezTo>
                        <a:pt x="31" y="23"/>
                        <a:pt x="31" y="23"/>
                        <a:pt x="30" y="24"/>
                      </a:cubicBezTo>
                      <a:cubicBezTo>
                        <a:pt x="29" y="25"/>
                        <a:pt x="27" y="27"/>
                        <a:pt x="26" y="29"/>
                      </a:cubicBezTo>
                      <a:cubicBezTo>
                        <a:pt x="25" y="30"/>
                        <a:pt x="26" y="31"/>
                        <a:pt x="27" y="30"/>
                      </a:cubicBezTo>
                      <a:cubicBezTo>
                        <a:pt x="27" y="34"/>
                        <a:pt x="26" y="35"/>
                        <a:pt x="24" y="33"/>
                      </a:cubicBezTo>
                      <a:cubicBezTo>
                        <a:pt x="21" y="35"/>
                        <a:pt x="21" y="35"/>
                        <a:pt x="25" y="35"/>
                      </a:cubicBezTo>
                      <a:cubicBezTo>
                        <a:pt x="26" y="35"/>
                        <a:pt x="26" y="34"/>
                        <a:pt x="25" y="33"/>
                      </a:cubicBezTo>
                      <a:cubicBezTo>
                        <a:pt x="24" y="32"/>
                        <a:pt x="23" y="31"/>
                        <a:pt x="23" y="30"/>
                      </a:cubicBezTo>
                      <a:cubicBezTo>
                        <a:pt x="22" y="30"/>
                        <a:pt x="22" y="31"/>
                        <a:pt x="23" y="31"/>
                      </a:cubicBezTo>
                      <a:cubicBezTo>
                        <a:pt x="24" y="32"/>
                        <a:pt x="26" y="31"/>
                        <a:pt x="27" y="31"/>
                      </a:cubicBezTo>
                      <a:cubicBezTo>
                        <a:pt x="28" y="31"/>
                        <a:pt x="28" y="30"/>
                        <a:pt x="28" y="30"/>
                      </a:cubicBezTo>
                      <a:cubicBezTo>
                        <a:pt x="23" y="28"/>
                        <a:pt x="26" y="32"/>
                        <a:pt x="29" y="32"/>
                      </a:cubicBezTo>
                      <a:cubicBezTo>
                        <a:pt x="31" y="32"/>
                        <a:pt x="33" y="32"/>
                        <a:pt x="34" y="31"/>
                      </a:cubicBezTo>
                      <a:cubicBezTo>
                        <a:pt x="36" y="26"/>
                        <a:pt x="34" y="22"/>
                        <a:pt x="30" y="19"/>
                      </a:cubicBezTo>
                      <a:cubicBezTo>
                        <a:pt x="30" y="19"/>
                        <a:pt x="30" y="19"/>
                        <a:pt x="29" y="19"/>
                      </a:cubicBezTo>
                      <a:cubicBezTo>
                        <a:pt x="28" y="23"/>
                        <a:pt x="28" y="25"/>
                        <a:pt x="31" y="28"/>
                      </a:cubicBezTo>
                      <a:cubicBezTo>
                        <a:pt x="32" y="28"/>
                        <a:pt x="32" y="28"/>
                        <a:pt x="32" y="28"/>
                      </a:cubicBezTo>
                      <a:cubicBezTo>
                        <a:pt x="32" y="22"/>
                        <a:pt x="31" y="18"/>
                        <a:pt x="26" y="15"/>
                      </a:cubicBezTo>
                      <a:cubicBezTo>
                        <a:pt x="25" y="15"/>
                        <a:pt x="24" y="16"/>
                        <a:pt x="25" y="16"/>
                      </a:cubicBezTo>
                      <a:cubicBezTo>
                        <a:pt x="26" y="18"/>
                        <a:pt x="27" y="19"/>
                        <a:pt x="29" y="19"/>
                      </a:cubicBezTo>
                      <a:cubicBezTo>
                        <a:pt x="30" y="19"/>
                        <a:pt x="30" y="19"/>
                        <a:pt x="30" y="18"/>
                      </a:cubicBezTo>
                      <a:cubicBezTo>
                        <a:pt x="30" y="15"/>
                        <a:pt x="30" y="16"/>
                        <a:pt x="29" y="13"/>
                      </a:cubicBezTo>
                      <a:cubicBezTo>
                        <a:pt x="29" y="12"/>
                        <a:pt x="28" y="12"/>
                        <a:pt x="28" y="13"/>
                      </a:cubicBezTo>
                      <a:cubicBezTo>
                        <a:pt x="26" y="18"/>
                        <a:pt x="27" y="22"/>
                        <a:pt x="28" y="26"/>
                      </a:cubicBezTo>
                      <a:cubicBezTo>
                        <a:pt x="28" y="27"/>
                        <a:pt x="30" y="27"/>
                        <a:pt x="30" y="26"/>
                      </a:cubicBezTo>
                      <a:cubicBezTo>
                        <a:pt x="29" y="22"/>
                        <a:pt x="29" y="19"/>
                        <a:pt x="28" y="16"/>
                      </a:cubicBezTo>
                      <a:cubicBezTo>
                        <a:pt x="27" y="15"/>
                        <a:pt x="26" y="15"/>
                        <a:pt x="26" y="16"/>
                      </a:cubicBezTo>
                      <a:cubicBezTo>
                        <a:pt x="25" y="20"/>
                        <a:pt x="25" y="23"/>
                        <a:pt x="26" y="28"/>
                      </a:cubicBezTo>
                      <a:cubicBezTo>
                        <a:pt x="26" y="28"/>
                        <a:pt x="27" y="28"/>
                        <a:pt x="27" y="28"/>
                      </a:cubicBezTo>
                      <a:cubicBezTo>
                        <a:pt x="27" y="24"/>
                        <a:pt x="27" y="21"/>
                        <a:pt x="26" y="18"/>
                      </a:cubicBezTo>
                      <a:cubicBezTo>
                        <a:pt x="26" y="17"/>
                        <a:pt x="24" y="17"/>
                        <a:pt x="24" y="18"/>
                      </a:cubicBezTo>
                      <a:cubicBezTo>
                        <a:pt x="24" y="22"/>
                        <a:pt x="24" y="27"/>
                        <a:pt x="24" y="31"/>
                      </a:cubicBezTo>
                      <a:cubicBezTo>
                        <a:pt x="24" y="32"/>
                        <a:pt x="25" y="32"/>
                        <a:pt x="25" y="31"/>
                      </a:cubicBezTo>
                      <a:cubicBezTo>
                        <a:pt x="25" y="27"/>
                        <a:pt x="26" y="23"/>
                        <a:pt x="25" y="20"/>
                      </a:cubicBezTo>
                      <a:cubicBezTo>
                        <a:pt x="25" y="19"/>
                        <a:pt x="24" y="19"/>
                        <a:pt x="24" y="20"/>
                      </a:cubicBezTo>
                      <a:cubicBezTo>
                        <a:pt x="22" y="24"/>
                        <a:pt x="22" y="27"/>
                        <a:pt x="22" y="31"/>
                      </a:cubicBezTo>
                      <a:cubicBezTo>
                        <a:pt x="22" y="32"/>
                        <a:pt x="23" y="32"/>
                        <a:pt x="23" y="31"/>
                      </a:cubicBezTo>
                      <a:cubicBezTo>
                        <a:pt x="24" y="28"/>
                        <a:pt x="24" y="24"/>
                        <a:pt x="23" y="20"/>
                      </a:cubicBezTo>
                      <a:cubicBezTo>
                        <a:pt x="23" y="20"/>
                        <a:pt x="22" y="20"/>
                        <a:pt x="22" y="20"/>
                      </a:cubicBezTo>
                      <a:cubicBezTo>
                        <a:pt x="21" y="23"/>
                        <a:pt x="20" y="25"/>
                        <a:pt x="20" y="27"/>
                      </a:cubicBezTo>
                      <a:cubicBezTo>
                        <a:pt x="20" y="28"/>
                        <a:pt x="20" y="28"/>
                        <a:pt x="21" y="28"/>
                      </a:cubicBezTo>
                      <a:cubicBezTo>
                        <a:pt x="21" y="26"/>
                        <a:pt x="20" y="23"/>
                        <a:pt x="19" y="21"/>
                      </a:cubicBezTo>
                      <a:cubicBezTo>
                        <a:pt x="19" y="20"/>
                        <a:pt x="18" y="20"/>
                        <a:pt x="18" y="20"/>
                      </a:cubicBezTo>
                      <a:cubicBezTo>
                        <a:pt x="15" y="23"/>
                        <a:pt x="15" y="24"/>
                        <a:pt x="15" y="27"/>
                      </a:cubicBezTo>
                      <a:cubicBezTo>
                        <a:pt x="15" y="28"/>
                        <a:pt x="16" y="28"/>
                        <a:pt x="17" y="28"/>
                      </a:cubicBezTo>
                      <a:cubicBezTo>
                        <a:pt x="18" y="25"/>
                        <a:pt x="17" y="28"/>
                        <a:pt x="17" y="29"/>
                      </a:cubicBezTo>
                      <a:cubicBezTo>
                        <a:pt x="17" y="30"/>
                        <a:pt x="18" y="30"/>
                        <a:pt x="18" y="30"/>
                      </a:cubicBezTo>
                      <a:cubicBezTo>
                        <a:pt x="21" y="26"/>
                        <a:pt x="23" y="23"/>
                        <a:pt x="24" y="19"/>
                      </a:cubicBezTo>
                      <a:cubicBezTo>
                        <a:pt x="24" y="19"/>
                        <a:pt x="24" y="18"/>
                        <a:pt x="23" y="19"/>
                      </a:cubicBezTo>
                      <a:cubicBezTo>
                        <a:pt x="17" y="21"/>
                        <a:pt x="15" y="26"/>
                        <a:pt x="19" y="31"/>
                      </a:cubicBezTo>
                      <a:cubicBezTo>
                        <a:pt x="23" y="36"/>
                        <a:pt x="28" y="30"/>
                        <a:pt x="28" y="26"/>
                      </a:cubicBezTo>
                      <a:cubicBezTo>
                        <a:pt x="28" y="15"/>
                        <a:pt x="8" y="27"/>
                        <a:pt x="20" y="34"/>
                      </a:cubicBezTo>
                      <a:cubicBezTo>
                        <a:pt x="20" y="34"/>
                        <a:pt x="20" y="34"/>
                        <a:pt x="20" y="34"/>
                      </a:cubicBezTo>
                      <a:cubicBezTo>
                        <a:pt x="24" y="31"/>
                        <a:pt x="27" y="27"/>
                        <a:pt x="25" y="22"/>
                      </a:cubicBezTo>
                      <a:cubicBezTo>
                        <a:pt x="25" y="22"/>
                        <a:pt x="24" y="21"/>
                        <a:pt x="24" y="21"/>
                      </a:cubicBezTo>
                      <a:cubicBezTo>
                        <a:pt x="20" y="22"/>
                        <a:pt x="18" y="24"/>
                        <a:pt x="18" y="28"/>
                      </a:cubicBezTo>
                      <a:cubicBezTo>
                        <a:pt x="18" y="28"/>
                        <a:pt x="18" y="28"/>
                        <a:pt x="18" y="28"/>
                      </a:cubicBezTo>
                      <a:cubicBezTo>
                        <a:pt x="32" y="32"/>
                        <a:pt x="20" y="12"/>
                        <a:pt x="18" y="24"/>
                      </a:cubicBezTo>
                      <a:cubicBezTo>
                        <a:pt x="18" y="25"/>
                        <a:pt x="18" y="25"/>
                        <a:pt x="19" y="25"/>
                      </a:cubicBezTo>
                      <a:cubicBezTo>
                        <a:pt x="23" y="24"/>
                        <a:pt x="25" y="22"/>
                        <a:pt x="24" y="17"/>
                      </a:cubicBezTo>
                      <a:cubicBezTo>
                        <a:pt x="24" y="17"/>
                        <a:pt x="23" y="17"/>
                        <a:pt x="23" y="17"/>
                      </a:cubicBezTo>
                      <a:cubicBezTo>
                        <a:pt x="20" y="18"/>
                        <a:pt x="20" y="18"/>
                        <a:pt x="19" y="20"/>
                      </a:cubicBezTo>
                      <a:cubicBezTo>
                        <a:pt x="18" y="21"/>
                        <a:pt x="19" y="21"/>
                        <a:pt x="19" y="21"/>
                      </a:cubicBezTo>
                      <a:cubicBezTo>
                        <a:pt x="24" y="20"/>
                        <a:pt x="26" y="18"/>
                        <a:pt x="25" y="13"/>
                      </a:cubicBezTo>
                      <a:cubicBezTo>
                        <a:pt x="25" y="12"/>
                        <a:pt x="24" y="13"/>
                        <a:pt x="24" y="13"/>
                      </a:cubicBezTo>
                      <a:cubicBezTo>
                        <a:pt x="23" y="20"/>
                        <a:pt x="32" y="17"/>
                        <a:pt x="30" y="12"/>
                      </a:cubicBezTo>
                      <a:cubicBezTo>
                        <a:pt x="26" y="3"/>
                        <a:pt x="9" y="5"/>
                        <a:pt x="9" y="16"/>
                      </a:cubicBezTo>
                      <a:cubicBezTo>
                        <a:pt x="9" y="16"/>
                        <a:pt x="10" y="17"/>
                        <a:pt x="11" y="16"/>
                      </a:cubicBezTo>
                      <a:cubicBezTo>
                        <a:pt x="11" y="16"/>
                        <a:pt x="11" y="16"/>
                        <a:pt x="12" y="15"/>
                      </a:cubicBezTo>
                      <a:cubicBezTo>
                        <a:pt x="10" y="17"/>
                        <a:pt x="12" y="15"/>
                        <a:pt x="11" y="13"/>
                      </a:cubicBezTo>
                      <a:cubicBezTo>
                        <a:pt x="11" y="13"/>
                        <a:pt x="11" y="12"/>
                        <a:pt x="10" y="13"/>
                      </a:cubicBezTo>
                      <a:cubicBezTo>
                        <a:pt x="8" y="14"/>
                        <a:pt x="11" y="12"/>
                        <a:pt x="11" y="10"/>
                      </a:cubicBezTo>
                      <a:cubicBezTo>
                        <a:pt x="11" y="9"/>
                        <a:pt x="11" y="7"/>
                        <a:pt x="11" y="6"/>
                      </a:cubicBezTo>
                      <a:cubicBezTo>
                        <a:pt x="10" y="3"/>
                        <a:pt x="9" y="2"/>
                        <a:pt x="6" y="1"/>
                      </a:cubicBezTo>
                      <a:cubicBezTo>
                        <a:pt x="5" y="1"/>
                        <a:pt x="5" y="2"/>
                        <a:pt x="6" y="2"/>
                      </a:cubicBezTo>
                      <a:cubicBezTo>
                        <a:pt x="3" y="1"/>
                        <a:pt x="17" y="6"/>
                        <a:pt x="15" y="7"/>
                      </a:cubicBezTo>
                      <a:cubicBezTo>
                        <a:pt x="14" y="8"/>
                        <a:pt x="14" y="9"/>
                        <a:pt x="15" y="9"/>
                      </a:cubicBezTo>
                      <a:cubicBezTo>
                        <a:pt x="16" y="9"/>
                        <a:pt x="17" y="9"/>
                        <a:pt x="18" y="8"/>
                      </a:cubicBezTo>
                      <a:cubicBezTo>
                        <a:pt x="17" y="8"/>
                        <a:pt x="17" y="9"/>
                        <a:pt x="17" y="9"/>
                      </a:cubicBezTo>
                      <a:cubicBezTo>
                        <a:pt x="19" y="9"/>
                        <a:pt x="20" y="9"/>
                        <a:pt x="22" y="10"/>
                      </a:cubicBezTo>
                      <a:cubicBezTo>
                        <a:pt x="22" y="10"/>
                        <a:pt x="22" y="8"/>
                        <a:pt x="22" y="8"/>
                      </a:cubicBezTo>
                      <a:cubicBezTo>
                        <a:pt x="21" y="8"/>
                        <a:pt x="12" y="6"/>
                        <a:pt x="16" y="5"/>
                      </a:cubicBezTo>
                      <a:cubicBezTo>
                        <a:pt x="16" y="4"/>
                        <a:pt x="16" y="4"/>
                        <a:pt x="15" y="4"/>
                      </a:cubicBezTo>
                      <a:cubicBezTo>
                        <a:pt x="14" y="3"/>
                        <a:pt x="12" y="3"/>
                        <a:pt x="10" y="4"/>
                      </a:cubicBezTo>
                      <a:cubicBezTo>
                        <a:pt x="9" y="4"/>
                        <a:pt x="9" y="5"/>
                        <a:pt x="10" y="5"/>
                      </a:cubicBezTo>
                      <a:cubicBezTo>
                        <a:pt x="11" y="5"/>
                        <a:pt x="13" y="5"/>
                        <a:pt x="14" y="5"/>
                      </a:cubicBezTo>
                      <a:cubicBezTo>
                        <a:pt x="15" y="5"/>
                        <a:pt x="15" y="3"/>
                        <a:pt x="14" y="3"/>
                      </a:cubicBezTo>
                      <a:cubicBezTo>
                        <a:pt x="11" y="4"/>
                        <a:pt x="12" y="3"/>
                        <a:pt x="9" y="4"/>
                      </a:cubicBezTo>
                      <a:cubicBezTo>
                        <a:pt x="8" y="5"/>
                        <a:pt x="8" y="6"/>
                        <a:pt x="9" y="6"/>
                      </a:cubicBezTo>
                      <a:cubicBezTo>
                        <a:pt x="14" y="6"/>
                        <a:pt x="10" y="10"/>
                        <a:pt x="10" y="13"/>
                      </a:cubicBezTo>
                      <a:cubicBezTo>
                        <a:pt x="9" y="13"/>
                        <a:pt x="10" y="14"/>
                        <a:pt x="10" y="14"/>
                      </a:cubicBezTo>
                      <a:cubicBezTo>
                        <a:pt x="14" y="13"/>
                        <a:pt x="16" y="12"/>
                        <a:pt x="18" y="9"/>
                      </a:cubicBezTo>
                      <a:cubicBezTo>
                        <a:pt x="18" y="8"/>
                        <a:pt x="18" y="7"/>
                        <a:pt x="17" y="7"/>
                      </a:cubicBezTo>
                      <a:cubicBezTo>
                        <a:pt x="14" y="8"/>
                        <a:pt x="12" y="8"/>
                        <a:pt x="11" y="11"/>
                      </a:cubicBezTo>
                      <a:cubicBezTo>
                        <a:pt x="11" y="12"/>
                        <a:pt x="13" y="12"/>
                        <a:pt x="13" y="11"/>
                      </a:cubicBezTo>
                      <a:cubicBezTo>
                        <a:pt x="13" y="9"/>
                        <a:pt x="13" y="10"/>
                        <a:pt x="13" y="8"/>
                      </a:cubicBezTo>
                      <a:cubicBezTo>
                        <a:pt x="13" y="7"/>
                        <a:pt x="13" y="7"/>
                        <a:pt x="12" y="7"/>
                      </a:cubicBezTo>
                      <a:cubicBezTo>
                        <a:pt x="10" y="9"/>
                        <a:pt x="9" y="11"/>
                        <a:pt x="8" y="14"/>
                      </a:cubicBezTo>
                      <a:cubicBezTo>
                        <a:pt x="7" y="16"/>
                        <a:pt x="9" y="19"/>
                        <a:pt x="8" y="16"/>
                      </a:cubicBezTo>
                      <a:cubicBezTo>
                        <a:pt x="7" y="15"/>
                        <a:pt x="6" y="16"/>
                        <a:pt x="6" y="16"/>
                      </a:cubicBezTo>
                      <a:cubicBezTo>
                        <a:pt x="6" y="18"/>
                        <a:pt x="6" y="18"/>
                        <a:pt x="7" y="20"/>
                      </a:cubicBezTo>
                      <a:cubicBezTo>
                        <a:pt x="7" y="21"/>
                        <a:pt x="8" y="20"/>
                        <a:pt x="8" y="20"/>
                      </a:cubicBezTo>
                      <a:cubicBezTo>
                        <a:pt x="7" y="22"/>
                        <a:pt x="9" y="17"/>
                        <a:pt x="9" y="17"/>
                      </a:cubicBezTo>
                      <a:cubicBezTo>
                        <a:pt x="9" y="17"/>
                        <a:pt x="10" y="17"/>
                        <a:pt x="10" y="16"/>
                      </a:cubicBezTo>
                      <a:cubicBezTo>
                        <a:pt x="10" y="16"/>
                        <a:pt x="9" y="13"/>
                        <a:pt x="10" y="13"/>
                      </a:cubicBezTo>
                      <a:cubicBezTo>
                        <a:pt x="10" y="13"/>
                        <a:pt x="11" y="12"/>
                        <a:pt x="11" y="12"/>
                      </a:cubicBezTo>
                      <a:cubicBezTo>
                        <a:pt x="11" y="10"/>
                        <a:pt x="10" y="11"/>
                        <a:pt x="12" y="12"/>
                      </a:cubicBezTo>
                      <a:cubicBezTo>
                        <a:pt x="12" y="12"/>
                        <a:pt x="12" y="12"/>
                        <a:pt x="13" y="12"/>
                      </a:cubicBezTo>
                      <a:cubicBezTo>
                        <a:pt x="26" y="5"/>
                        <a:pt x="1" y="2"/>
                        <a:pt x="10" y="11"/>
                      </a:cubicBezTo>
                      <a:cubicBezTo>
                        <a:pt x="11" y="11"/>
                        <a:pt x="11" y="11"/>
                        <a:pt x="11" y="11"/>
                      </a:cubicBezTo>
                      <a:cubicBezTo>
                        <a:pt x="22" y="5"/>
                        <a:pt x="0" y="0"/>
                        <a:pt x="5" y="10"/>
                      </a:cubicBezTo>
                      <a:cubicBezTo>
                        <a:pt x="5" y="11"/>
                        <a:pt x="6" y="11"/>
                        <a:pt x="6" y="11"/>
                      </a:cubicBezTo>
                      <a:cubicBezTo>
                        <a:pt x="9" y="9"/>
                        <a:pt x="10" y="9"/>
                        <a:pt x="10" y="5"/>
                      </a:cubicBezTo>
                      <a:cubicBezTo>
                        <a:pt x="10" y="5"/>
                        <a:pt x="10" y="5"/>
                        <a:pt x="10" y="5"/>
                      </a:cubicBezTo>
                      <a:cubicBezTo>
                        <a:pt x="7" y="4"/>
                        <a:pt x="8" y="4"/>
                        <a:pt x="6" y="5"/>
                      </a:cubicBezTo>
                      <a:cubicBezTo>
                        <a:pt x="5" y="5"/>
                        <a:pt x="5" y="6"/>
                        <a:pt x="5" y="6"/>
                      </a:cubicBezTo>
                      <a:cubicBezTo>
                        <a:pt x="5" y="7"/>
                        <a:pt x="5" y="7"/>
                        <a:pt x="6" y="8"/>
                      </a:cubicBezTo>
                      <a:cubicBezTo>
                        <a:pt x="6" y="8"/>
                        <a:pt x="6" y="8"/>
                        <a:pt x="6" y="8"/>
                      </a:cubicBezTo>
                      <a:cubicBezTo>
                        <a:pt x="9" y="7"/>
                        <a:pt x="10" y="7"/>
                        <a:pt x="11" y="4"/>
                      </a:cubicBezTo>
                      <a:cubicBezTo>
                        <a:pt x="11" y="4"/>
                        <a:pt x="10" y="3"/>
                        <a:pt x="10" y="4"/>
                      </a:cubicBezTo>
                      <a:cubicBezTo>
                        <a:pt x="8" y="5"/>
                        <a:pt x="8" y="5"/>
                        <a:pt x="7" y="7"/>
                      </a:cubicBezTo>
                      <a:cubicBezTo>
                        <a:pt x="7" y="8"/>
                        <a:pt x="8" y="8"/>
                        <a:pt x="9" y="8"/>
                      </a:cubicBezTo>
                      <a:cubicBezTo>
                        <a:pt x="9" y="7"/>
                        <a:pt x="10" y="7"/>
                        <a:pt x="11" y="6"/>
                      </a:cubicBezTo>
                      <a:cubicBezTo>
                        <a:pt x="11" y="6"/>
                        <a:pt x="11" y="5"/>
                        <a:pt x="10" y="5"/>
                      </a:cubicBezTo>
                      <a:cubicBezTo>
                        <a:pt x="10" y="5"/>
                        <a:pt x="9" y="5"/>
                        <a:pt x="9" y="5"/>
                      </a:cubicBezTo>
                      <a:cubicBezTo>
                        <a:pt x="9" y="5"/>
                        <a:pt x="8" y="6"/>
                        <a:pt x="9" y="6"/>
                      </a:cubicBezTo>
                      <a:cubicBezTo>
                        <a:pt x="9" y="6"/>
                        <a:pt x="9" y="7"/>
                        <a:pt x="9" y="7"/>
                      </a:cubicBezTo>
                      <a:cubicBezTo>
                        <a:pt x="9" y="8"/>
                        <a:pt x="11"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5" name="Freeform 184"/>
                <p:cNvSpPr>
                  <a:spLocks noEditPoints="1"/>
                </p:cNvSpPr>
                <p:nvPr/>
              </p:nvSpPr>
              <p:spPr bwMode="auto">
                <a:xfrm>
                  <a:off x="1401763" y="2203451"/>
                  <a:ext cx="58738" cy="28575"/>
                </a:xfrm>
                <a:custGeom>
                  <a:avLst/>
                  <a:gdLst>
                    <a:gd name="T0" fmla="*/ 54 w 55"/>
                    <a:gd name="T1" fmla="*/ 21 h 26"/>
                    <a:gd name="T2" fmla="*/ 49 w 55"/>
                    <a:gd name="T3" fmla="*/ 17 h 26"/>
                    <a:gd name="T4" fmla="*/ 49 w 55"/>
                    <a:gd name="T5" fmla="*/ 16 h 26"/>
                    <a:gd name="T6" fmla="*/ 49 w 55"/>
                    <a:gd name="T7" fmla="*/ 16 h 26"/>
                    <a:gd name="T8" fmla="*/ 50 w 55"/>
                    <a:gd name="T9" fmla="*/ 15 h 26"/>
                    <a:gd name="T10" fmla="*/ 50 w 55"/>
                    <a:gd name="T11" fmla="*/ 14 h 26"/>
                    <a:gd name="T12" fmla="*/ 50 w 55"/>
                    <a:gd name="T13" fmla="*/ 12 h 26"/>
                    <a:gd name="T14" fmla="*/ 49 w 55"/>
                    <a:gd name="T15" fmla="*/ 11 h 26"/>
                    <a:gd name="T16" fmla="*/ 49 w 55"/>
                    <a:gd name="T17" fmla="*/ 12 h 26"/>
                    <a:gd name="T18" fmla="*/ 49 w 55"/>
                    <a:gd name="T19" fmla="*/ 12 h 26"/>
                    <a:gd name="T20" fmla="*/ 42 w 55"/>
                    <a:gd name="T21" fmla="*/ 15 h 26"/>
                    <a:gd name="T22" fmla="*/ 42 w 55"/>
                    <a:gd name="T23" fmla="*/ 16 h 26"/>
                    <a:gd name="T24" fmla="*/ 40 w 55"/>
                    <a:gd name="T25" fmla="*/ 19 h 26"/>
                    <a:gd name="T26" fmla="*/ 36 w 55"/>
                    <a:gd name="T27" fmla="*/ 16 h 26"/>
                    <a:gd name="T28" fmla="*/ 36 w 55"/>
                    <a:gd name="T29" fmla="*/ 13 h 26"/>
                    <a:gd name="T30" fmla="*/ 35 w 55"/>
                    <a:gd name="T31" fmla="*/ 12 h 26"/>
                    <a:gd name="T32" fmla="*/ 32 w 55"/>
                    <a:gd name="T33" fmla="*/ 21 h 26"/>
                    <a:gd name="T34" fmla="*/ 27 w 55"/>
                    <a:gd name="T35" fmla="*/ 18 h 26"/>
                    <a:gd name="T36" fmla="*/ 34 w 55"/>
                    <a:gd name="T37" fmla="*/ 1 h 26"/>
                    <a:gd name="T38" fmla="*/ 33 w 55"/>
                    <a:gd name="T39" fmla="*/ 1 h 26"/>
                    <a:gd name="T40" fmla="*/ 27 w 55"/>
                    <a:gd name="T41" fmla="*/ 11 h 26"/>
                    <a:gd name="T42" fmla="*/ 26 w 55"/>
                    <a:gd name="T43" fmla="*/ 12 h 26"/>
                    <a:gd name="T44" fmla="*/ 25 w 55"/>
                    <a:gd name="T45" fmla="*/ 12 h 26"/>
                    <a:gd name="T46" fmla="*/ 23 w 55"/>
                    <a:gd name="T47" fmla="*/ 13 h 26"/>
                    <a:gd name="T48" fmla="*/ 18 w 55"/>
                    <a:gd name="T49" fmla="*/ 18 h 26"/>
                    <a:gd name="T50" fmla="*/ 18 w 55"/>
                    <a:gd name="T51" fmla="*/ 20 h 26"/>
                    <a:gd name="T52" fmla="*/ 12 w 55"/>
                    <a:gd name="T53" fmla="*/ 19 h 26"/>
                    <a:gd name="T54" fmla="*/ 15 w 55"/>
                    <a:gd name="T55" fmla="*/ 11 h 26"/>
                    <a:gd name="T56" fmla="*/ 14 w 55"/>
                    <a:gd name="T57" fmla="*/ 10 h 26"/>
                    <a:gd name="T58" fmla="*/ 10 w 55"/>
                    <a:gd name="T59" fmla="*/ 20 h 26"/>
                    <a:gd name="T60" fmla="*/ 0 w 55"/>
                    <a:gd name="T61" fmla="*/ 23 h 26"/>
                    <a:gd name="T62" fmla="*/ 0 w 55"/>
                    <a:gd name="T63" fmla="*/ 25 h 26"/>
                    <a:gd name="T64" fmla="*/ 10 w 55"/>
                    <a:gd name="T65" fmla="*/ 21 h 26"/>
                    <a:gd name="T66" fmla="*/ 11 w 55"/>
                    <a:gd name="T67" fmla="*/ 25 h 26"/>
                    <a:gd name="T68" fmla="*/ 18 w 55"/>
                    <a:gd name="T69" fmla="*/ 24 h 26"/>
                    <a:gd name="T70" fmla="*/ 19 w 55"/>
                    <a:gd name="T71" fmla="*/ 23 h 26"/>
                    <a:gd name="T72" fmla="*/ 20 w 55"/>
                    <a:gd name="T73" fmla="*/ 24 h 26"/>
                    <a:gd name="T74" fmla="*/ 25 w 55"/>
                    <a:gd name="T75" fmla="*/ 21 h 26"/>
                    <a:gd name="T76" fmla="*/ 26 w 55"/>
                    <a:gd name="T77" fmla="*/ 24 h 26"/>
                    <a:gd name="T78" fmla="*/ 33 w 55"/>
                    <a:gd name="T79" fmla="*/ 22 h 26"/>
                    <a:gd name="T80" fmla="*/ 37 w 55"/>
                    <a:gd name="T81" fmla="*/ 23 h 26"/>
                    <a:gd name="T82" fmla="*/ 39 w 55"/>
                    <a:gd name="T83" fmla="*/ 22 h 26"/>
                    <a:gd name="T84" fmla="*/ 39 w 55"/>
                    <a:gd name="T85" fmla="*/ 22 h 26"/>
                    <a:gd name="T86" fmla="*/ 43 w 55"/>
                    <a:gd name="T87" fmla="*/ 25 h 26"/>
                    <a:gd name="T88" fmla="*/ 47 w 55"/>
                    <a:gd name="T89" fmla="*/ 21 h 26"/>
                    <a:gd name="T90" fmla="*/ 47 w 55"/>
                    <a:gd name="T91" fmla="*/ 22 h 26"/>
                    <a:gd name="T92" fmla="*/ 55 w 55"/>
                    <a:gd name="T93" fmla="*/ 22 h 26"/>
                    <a:gd name="T94" fmla="*/ 54 w 55"/>
                    <a:gd name="T95" fmla="*/ 21 h 26"/>
                    <a:gd name="T96" fmla="*/ 24 w 55"/>
                    <a:gd name="T97" fmla="*/ 19 h 26"/>
                    <a:gd name="T98" fmla="*/ 21 w 55"/>
                    <a:gd name="T99" fmla="*/ 18 h 26"/>
                    <a:gd name="T100" fmla="*/ 23 w 55"/>
                    <a:gd name="T101" fmla="*/ 15 h 26"/>
                    <a:gd name="T102" fmla="*/ 25 w 55"/>
                    <a:gd name="T103" fmla="*/ 14 h 26"/>
                    <a:gd name="T104" fmla="*/ 26 w 55"/>
                    <a:gd name="T105" fmla="*/ 13 h 26"/>
                    <a:gd name="T106" fmla="*/ 25 w 55"/>
                    <a:gd name="T107" fmla="*/ 18 h 26"/>
                    <a:gd name="T108" fmla="*/ 24 w 55"/>
                    <a:gd name="T109" fmla="*/ 19 h 26"/>
                    <a:gd name="T110" fmla="*/ 45 w 55"/>
                    <a:gd name="T111" fmla="*/ 21 h 26"/>
                    <a:gd name="T112" fmla="*/ 43 w 55"/>
                    <a:gd name="T113" fmla="*/ 17 h 26"/>
                    <a:gd name="T114" fmla="*/ 44 w 55"/>
                    <a:gd name="T115" fmla="*/ 17 h 26"/>
                    <a:gd name="T116" fmla="*/ 48 w 55"/>
                    <a:gd name="T117" fmla="*/ 14 h 26"/>
                    <a:gd name="T118" fmla="*/ 47 w 55"/>
                    <a:gd name="T119" fmla="*/ 16 h 26"/>
                    <a:gd name="T120" fmla="*/ 45 w 55"/>
                    <a:gd name="T1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26">
                      <a:moveTo>
                        <a:pt x="54" y="21"/>
                      </a:moveTo>
                      <a:cubicBezTo>
                        <a:pt x="50" y="20"/>
                        <a:pt x="48" y="19"/>
                        <a:pt x="49" y="17"/>
                      </a:cubicBezTo>
                      <a:cubicBezTo>
                        <a:pt x="49" y="17"/>
                        <a:pt x="49" y="16"/>
                        <a:pt x="49" y="16"/>
                      </a:cubicBezTo>
                      <a:cubicBezTo>
                        <a:pt x="49" y="16"/>
                        <a:pt x="49" y="16"/>
                        <a:pt x="49" y="16"/>
                      </a:cubicBezTo>
                      <a:cubicBezTo>
                        <a:pt x="49" y="15"/>
                        <a:pt x="49" y="15"/>
                        <a:pt x="50" y="15"/>
                      </a:cubicBezTo>
                      <a:cubicBezTo>
                        <a:pt x="50" y="14"/>
                        <a:pt x="50" y="14"/>
                        <a:pt x="50" y="14"/>
                      </a:cubicBezTo>
                      <a:cubicBezTo>
                        <a:pt x="50" y="13"/>
                        <a:pt x="50" y="12"/>
                        <a:pt x="50" y="12"/>
                      </a:cubicBezTo>
                      <a:cubicBezTo>
                        <a:pt x="51" y="11"/>
                        <a:pt x="49" y="11"/>
                        <a:pt x="49" y="11"/>
                      </a:cubicBezTo>
                      <a:cubicBezTo>
                        <a:pt x="49" y="12"/>
                        <a:pt x="49" y="12"/>
                        <a:pt x="49" y="12"/>
                      </a:cubicBezTo>
                      <a:cubicBezTo>
                        <a:pt x="49" y="12"/>
                        <a:pt x="49" y="12"/>
                        <a:pt x="49" y="12"/>
                      </a:cubicBezTo>
                      <a:cubicBezTo>
                        <a:pt x="46" y="12"/>
                        <a:pt x="44" y="13"/>
                        <a:pt x="42" y="15"/>
                      </a:cubicBezTo>
                      <a:cubicBezTo>
                        <a:pt x="42" y="15"/>
                        <a:pt x="42" y="16"/>
                        <a:pt x="42" y="16"/>
                      </a:cubicBezTo>
                      <a:cubicBezTo>
                        <a:pt x="41" y="17"/>
                        <a:pt x="40" y="18"/>
                        <a:pt x="40" y="19"/>
                      </a:cubicBezTo>
                      <a:cubicBezTo>
                        <a:pt x="38" y="19"/>
                        <a:pt x="37" y="18"/>
                        <a:pt x="36" y="16"/>
                      </a:cubicBezTo>
                      <a:cubicBezTo>
                        <a:pt x="36" y="15"/>
                        <a:pt x="36" y="14"/>
                        <a:pt x="36" y="13"/>
                      </a:cubicBezTo>
                      <a:cubicBezTo>
                        <a:pt x="36" y="12"/>
                        <a:pt x="36" y="12"/>
                        <a:pt x="35" y="12"/>
                      </a:cubicBezTo>
                      <a:cubicBezTo>
                        <a:pt x="31" y="14"/>
                        <a:pt x="30" y="19"/>
                        <a:pt x="32" y="21"/>
                      </a:cubicBezTo>
                      <a:cubicBezTo>
                        <a:pt x="31" y="22"/>
                        <a:pt x="29" y="21"/>
                        <a:pt x="27" y="18"/>
                      </a:cubicBezTo>
                      <a:cubicBezTo>
                        <a:pt x="31" y="13"/>
                        <a:pt x="33" y="5"/>
                        <a:pt x="34" y="1"/>
                      </a:cubicBezTo>
                      <a:cubicBezTo>
                        <a:pt x="34" y="0"/>
                        <a:pt x="33" y="0"/>
                        <a:pt x="33" y="1"/>
                      </a:cubicBezTo>
                      <a:cubicBezTo>
                        <a:pt x="32" y="3"/>
                        <a:pt x="29" y="7"/>
                        <a:pt x="27" y="11"/>
                      </a:cubicBezTo>
                      <a:cubicBezTo>
                        <a:pt x="27" y="12"/>
                        <a:pt x="26" y="12"/>
                        <a:pt x="26" y="12"/>
                      </a:cubicBezTo>
                      <a:cubicBezTo>
                        <a:pt x="26" y="12"/>
                        <a:pt x="25" y="12"/>
                        <a:pt x="25" y="12"/>
                      </a:cubicBezTo>
                      <a:cubicBezTo>
                        <a:pt x="24" y="12"/>
                        <a:pt x="23" y="13"/>
                        <a:pt x="23" y="13"/>
                      </a:cubicBezTo>
                      <a:cubicBezTo>
                        <a:pt x="21" y="14"/>
                        <a:pt x="19" y="16"/>
                        <a:pt x="18" y="18"/>
                      </a:cubicBezTo>
                      <a:cubicBezTo>
                        <a:pt x="18" y="19"/>
                        <a:pt x="18" y="20"/>
                        <a:pt x="18" y="20"/>
                      </a:cubicBezTo>
                      <a:cubicBezTo>
                        <a:pt x="17" y="21"/>
                        <a:pt x="15" y="21"/>
                        <a:pt x="12" y="19"/>
                      </a:cubicBezTo>
                      <a:cubicBezTo>
                        <a:pt x="13" y="17"/>
                        <a:pt x="15" y="14"/>
                        <a:pt x="15" y="11"/>
                      </a:cubicBezTo>
                      <a:cubicBezTo>
                        <a:pt x="15" y="10"/>
                        <a:pt x="14" y="9"/>
                        <a:pt x="14" y="10"/>
                      </a:cubicBezTo>
                      <a:cubicBezTo>
                        <a:pt x="13" y="12"/>
                        <a:pt x="10" y="16"/>
                        <a:pt x="10" y="20"/>
                      </a:cubicBezTo>
                      <a:cubicBezTo>
                        <a:pt x="7" y="22"/>
                        <a:pt x="4" y="23"/>
                        <a:pt x="0" y="23"/>
                      </a:cubicBezTo>
                      <a:cubicBezTo>
                        <a:pt x="0" y="23"/>
                        <a:pt x="0" y="25"/>
                        <a:pt x="0" y="25"/>
                      </a:cubicBezTo>
                      <a:cubicBezTo>
                        <a:pt x="4" y="24"/>
                        <a:pt x="7" y="23"/>
                        <a:pt x="10" y="21"/>
                      </a:cubicBezTo>
                      <a:cubicBezTo>
                        <a:pt x="10" y="23"/>
                        <a:pt x="10" y="24"/>
                        <a:pt x="11" y="25"/>
                      </a:cubicBezTo>
                      <a:cubicBezTo>
                        <a:pt x="14" y="26"/>
                        <a:pt x="16" y="25"/>
                        <a:pt x="18" y="24"/>
                      </a:cubicBezTo>
                      <a:cubicBezTo>
                        <a:pt x="18" y="23"/>
                        <a:pt x="18" y="23"/>
                        <a:pt x="19" y="23"/>
                      </a:cubicBezTo>
                      <a:cubicBezTo>
                        <a:pt x="19" y="23"/>
                        <a:pt x="20" y="24"/>
                        <a:pt x="20" y="24"/>
                      </a:cubicBezTo>
                      <a:cubicBezTo>
                        <a:pt x="22" y="24"/>
                        <a:pt x="24" y="23"/>
                        <a:pt x="25" y="21"/>
                      </a:cubicBezTo>
                      <a:cubicBezTo>
                        <a:pt x="25" y="22"/>
                        <a:pt x="26" y="23"/>
                        <a:pt x="26" y="24"/>
                      </a:cubicBezTo>
                      <a:cubicBezTo>
                        <a:pt x="29" y="26"/>
                        <a:pt x="31" y="25"/>
                        <a:pt x="33" y="22"/>
                      </a:cubicBezTo>
                      <a:cubicBezTo>
                        <a:pt x="34" y="23"/>
                        <a:pt x="35" y="23"/>
                        <a:pt x="37" y="23"/>
                      </a:cubicBezTo>
                      <a:cubicBezTo>
                        <a:pt x="38" y="23"/>
                        <a:pt x="38" y="22"/>
                        <a:pt x="39" y="22"/>
                      </a:cubicBezTo>
                      <a:cubicBezTo>
                        <a:pt x="39" y="22"/>
                        <a:pt x="39" y="22"/>
                        <a:pt x="39" y="22"/>
                      </a:cubicBezTo>
                      <a:cubicBezTo>
                        <a:pt x="39" y="24"/>
                        <a:pt x="42" y="25"/>
                        <a:pt x="43" y="25"/>
                      </a:cubicBezTo>
                      <a:cubicBezTo>
                        <a:pt x="45" y="24"/>
                        <a:pt x="46" y="23"/>
                        <a:pt x="47" y="21"/>
                      </a:cubicBezTo>
                      <a:cubicBezTo>
                        <a:pt x="47" y="21"/>
                        <a:pt x="47" y="22"/>
                        <a:pt x="47" y="22"/>
                      </a:cubicBezTo>
                      <a:cubicBezTo>
                        <a:pt x="50" y="25"/>
                        <a:pt x="52" y="25"/>
                        <a:pt x="55" y="22"/>
                      </a:cubicBezTo>
                      <a:cubicBezTo>
                        <a:pt x="55" y="21"/>
                        <a:pt x="54" y="20"/>
                        <a:pt x="54" y="21"/>
                      </a:cubicBezTo>
                      <a:close/>
                      <a:moveTo>
                        <a:pt x="24" y="19"/>
                      </a:moveTo>
                      <a:cubicBezTo>
                        <a:pt x="22" y="23"/>
                        <a:pt x="21" y="22"/>
                        <a:pt x="21" y="18"/>
                      </a:cubicBezTo>
                      <a:cubicBezTo>
                        <a:pt x="22" y="17"/>
                        <a:pt x="22" y="16"/>
                        <a:pt x="23" y="15"/>
                      </a:cubicBezTo>
                      <a:cubicBezTo>
                        <a:pt x="24" y="15"/>
                        <a:pt x="24" y="14"/>
                        <a:pt x="25" y="14"/>
                      </a:cubicBezTo>
                      <a:cubicBezTo>
                        <a:pt x="25" y="14"/>
                        <a:pt x="26" y="13"/>
                        <a:pt x="26" y="13"/>
                      </a:cubicBezTo>
                      <a:cubicBezTo>
                        <a:pt x="25" y="15"/>
                        <a:pt x="25" y="17"/>
                        <a:pt x="25" y="18"/>
                      </a:cubicBezTo>
                      <a:cubicBezTo>
                        <a:pt x="25" y="19"/>
                        <a:pt x="24" y="19"/>
                        <a:pt x="24" y="19"/>
                      </a:cubicBezTo>
                      <a:close/>
                      <a:moveTo>
                        <a:pt x="45" y="21"/>
                      </a:moveTo>
                      <a:cubicBezTo>
                        <a:pt x="45" y="20"/>
                        <a:pt x="44" y="18"/>
                        <a:pt x="43" y="17"/>
                      </a:cubicBezTo>
                      <a:cubicBezTo>
                        <a:pt x="43" y="17"/>
                        <a:pt x="43" y="17"/>
                        <a:pt x="44" y="17"/>
                      </a:cubicBezTo>
                      <a:cubicBezTo>
                        <a:pt x="45" y="15"/>
                        <a:pt x="47" y="14"/>
                        <a:pt x="48" y="14"/>
                      </a:cubicBezTo>
                      <a:cubicBezTo>
                        <a:pt x="48" y="15"/>
                        <a:pt x="48" y="15"/>
                        <a:pt x="47" y="16"/>
                      </a:cubicBezTo>
                      <a:cubicBezTo>
                        <a:pt x="47" y="18"/>
                        <a:pt x="46" y="20"/>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6" name="Freeform 185"/>
                <p:cNvSpPr/>
                <p:nvPr/>
              </p:nvSpPr>
              <p:spPr bwMode="auto">
                <a:xfrm>
                  <a:off x="1417638" y="2205038"/>
                  <a:ext cx="3175" cy="3175"/>
                </a:xfrm>
                <a:custGeom>
                  <a:avLst/>
                  <a:gdLst>
                    <a:gd name="T0" fmla="*/ 2 w 3"/>
                    <a:gd name="T1" fmla="*/ 1 h 3"/>
                    <a:gd name="T2" fmla="*/ 1 w 3"/>
                    <a:gd name="T3" fmla="*/ 1 h 3"/>
                    <a:gd name="T4" fmla="*/ 0 w 3"/>
                    <a:gd name="T5" fmla="*/ 2 h 3"/>
                    <a:gd name="T6" fmla="*/ 1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1"/>
                        <a:pt x="2" y="1"/>
                        <a:pt x="1" y="1"/>
                      </a:cubicBezTo>
                      <a:cubicBezTo>
                        <a:pt x="1" y="0"/>
                        <a:pt x="0" y="1"/>
                        <a:pt x="0" y="2"/>
                      </a:cubicBezTo>
                      <a:cubicBezTo>
                        <a:pt x="1"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7" name="Freeform 186"/>
                <p:cNvSpPr/>
                <p:nvPr/>
              </p:nvSpPr>
              <p:spPr bwMode="auto">
                <a:xfrm>
                  <a:off x="1401763" y="2225676"/>
                  <a:ext cx="31750" cy="53975"/>
                </a:xfrm>
                <a:custGeom>
                  <a:avLst/>
                  <a:gdLst>
                    <a:gd name="T0" fmla="*/ 1 w 31"/>
                    <a:gd name="T1" fmla="*/ 5 h 50"/>
                    <a:gd name="T2" fmla="*/ 21 w 31"/>
                    <a:gd name="T3" fmla="*/ 19 h 50"/>
                    <a:gd name="T4" fmla="*/ 27 w 31"/>
                    <a:gd name="T5" fmla="*/ 49 h 50"/>
                    <a:gd name="T6" fmla="*/ 29 w 31"/>
                    <a:gd name="T7" fmla="*/ 49 h 50"/>
                    <a:gd name="T8" fmla="*/ 29 w 31"/>
                    <a:gd name="T9" fmla="*/ 47 h 50"/>
                    <a:gd name="T10" fmla="*/ 28 w 31"/>
                    <a:gd name="T11" fmla="*/ 46 h 50"/>
                    <a:gd name="T12" fmla="*/ 1 w 31"/>
                    <a:gd name="T13" fmla="*/ 3 h 50"/>
                    <a:gd name="T14" fmla="*/ 1 w 31"/>
                    <a:gd name="T15" fmla="*/ 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0">
                      <a:moveTo>
                        <a:pt x="1" y="5"/>
                      </a:moveTo>
                      <a:cubicBezTo>
                        <a:pt x="10" y="3"/>
                        <a:pt x="17" y="13"/>
                        <a:pt x="21" y="19"/>
                      </a:cubicBezTo>
                      <a:cubicBezTo>
                        <a:pt x="26" y="28"/>
                        <a:pt x="27" y="39"/>
                        <a:pt x="27" y="49"/>
                      </a:cubicBezTo>
                      <a:cubicBezTo>
                        <a:pt x="27" y="49"/>
                        <a:pt x="28" y="50"/>
                        <a:pt x="29" y="49"/>
                      </a:cubicBezTo>
                      <a:cubicBezTo>
                        <a:pt x="29" y="48"/>
                        <a:pt x="29" y="47"/>
                        <a:pt x="29" y="47"/>
                      </a:cubicBezTo>
                      <a:cubicBezTo>
                        <a:pt x="29" y="46"/>
                        <a:pt x="28" y="46"/>
                        <a:pt x="28" y="46"/>
                      </a:cubicBezTo>
                      <a:cubicBezTo>
                        <a:pt x="31" y="33"/>
                        <a:pt x="20" y="0"/>
                        <a:pt x="1" y="3"/>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8" name="Freeform 187"/>
                <p:cNvSpPr/>
                <p:nvPr/>
              </p:nvSpPr>
              <p:spPr bwMode="auto">
                <a:xfrm>
                  <a:off x="1433513" y="2225676"/>
                  <a:ext cx="25400" cy="50800"/>
                </a:xfrm>
                <a:custGeom>
                  <a:avLst/>
                  <a:gdLst>
                    <a:gd name="T0" fmla="*/ 23 w 24"/>
                    <a:gd name="T1" fmla="*/ 0 h 48"/>
                    <a:gd name="T2" fmla="*/ 0 w 24"/>
                    <a:gd name="T3" fmla="*/ 47 h 48"/>
                    <a:gd name="T4" fmla="*/ 1 w 24"/>
                    <a:gd name="T5" fmla="*/ 47 h 48"/>
                    <a:gd name="T6" fmla="*/ 23 w 24"/>
                    <a:gd name="T7" fmla="*/ 2 h 48"/>
                    <a:gd name="T8" fmla="*/ 23 w 24"/>
                    <a:gd name="T9" fmla="*/ 0 h 48"/>
                  </a:gdLst>
                  <a:ahLst/>
                  <a:cxnLst>
                    <a:cxn ang="0">
                      <a:pos x="T0" y="T1"/>
                    </a:cxn>
                    <a:cxn ang="0">
                      <a:pos x="T2" y="T3"/>
                    </a:cxn>
                    <a:cxn ang="0">
                      <a:pos x="T4" y="T5"/>
                    </a:cxn>
                    <a:cxn ang="0">
                      <a:pos x="T6" y="T7"/>
                    </a:cxn>
                    <a:cxn ang="0">
                      <a:pos x="T8" y="T9"/>
                    </a:cxn>
                  </a:cxnLst>
                  <a:rect l="0" t="0" r="r" b="b"/>
                  <a:pathLst>
                    <a:path w="24" h="48">
                      <a:moveTo>
                        <a:pt x="23" y="0"/>
                      </a:moveTo>
                      <a:cubicBezTo>
                        <a:pt x="5" y="11"/>
                        <a:pt x="0" y="28"/>
                        <a:pt x="0" y="47"/>
                      </a:cubicBezTo>
                      <a:cubicBezTo>
                        <a:pt x="0" y="48"/>
                        <a:pt x="1" y="48"/>
                        <a:pt x="1" y="47"/>
                      </a:cubicBezTo>
                      <a:cubicBezTo>
                        <a:pt x="1" y="29"/>
                        <a:pt x="6" y="12"/>
                        <a:pt x="23" y="2"/>
                      </a:cubicBezTo>
                      <a:cubicBezTo>
                        <a:pt x="24" y="1"/>
                        <a:pt x="23"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9" name="Freeform 188"/>
                <p:cNvSpPr/>
                <p:nvPr/>
              </p:nvSpPr>
              <p:spPr bwMode="auto">
                <a:xfrm>
                  <a:off x="1395413" y="2182813"/>
                  <a:ext cx="76200" cy="98425"/>
                </a:xfrm>
                <a:custGeom>
                  <a:avLst/>
                  <a:gdLst>
                    <a:gd name="T0" fmla="*/ 21 w 73"/>
                    <a:gd name="T1" fmla="*/ 90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4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0"/>
                      </a:moveTo>
                      <a:cubicBezTo>
                        <a:pt x="16" y="84"/>
                        <a:pt x="19" y="76"/>
                        <a:pt x="18" y="69"/>
                      </a:cubicBezTo>
                      <a:cubicBezTo>
                        <a:pt x="16" y="61"/>
                        <a:pt x="9" y="54"/>
                        <a:pt x="7" y="46"/>
                      </a:cubicBezTo>
                      <a:cubicBezTo>
                        <a:pt x="0" y="26"/>
                        <a:pt x="19" y="4"/>
                        <a:pt x="39" y="4"/>
                      </a:cubicBezTo>
                      <a:cubicBezTo>
                        <a:pt x="51" y="4"/>
                        <a:pt x="61" y="13"/>
                        <a:pt x="65" y="23"/>
                      </a:cubicBezTo>
                      <a:cubicBezTo>
                        <a:pt x="69" y="33"/>
                        <a:pt x="66" y="42"/>
                        <a:pt x="61" y="50"/>
                      </a:cubicBezTo>
                      <a:cubicBezTo>
                        <a:pt x="57" y="55"/>
                        <a:pt x="53" y="60"/>
                        <a:pt x="50" y="66"/>
                      </a:cubicBezTo>
                      <a:cubicBezTo>
                        <a:pt x="47" y="74"/>
                        <a:pt x="50" y="85"/>
                        <a:pt x="44" y="92"/>
                      </a:cubicBezTo>
                      <a:cubicBezTo>
                        <a:pt x="43" y="92"/>
                        <a:pt x="44" y="93"/>
                        <a:pt x="45" y="93"/>
                      </a:cubicBezTo>
                      <a:cubicBezTo>
                        <a:pt x="52" y="85"/>
                        <a:pt x="48" y="74"/>
                        <a:pt x="53" y="64"/>
                      </a:cubicBezTo>
                      <a:cubicBezTo>
                        <a:pt x="57" y="56"/>
                        <a:pt x="64" y="50"/>
                        <a:pt x="67" y="40"/>
                      </a:cubicBezTo>
                      <a:cubicBezTo>
                        <a:pt x="73" y="23"/>
                        <a:pt x="59" y="5"/>
                        <a:pt x="42" y="3"/>
                      </a:cubicBezTo>
                      <a:cubicBezTo>
                        <a:pt x="24" y="0"/>
                        <a:pt x="9" y="16"/>
                        <a:pt x="5" y="32"/>
                      </a:cubicBezTo>
                      <a:cubicBezTo>
                        <a:pt x="3" y="41"/>
                        <a:pt x="6" y="49"/>
                        <a:pt x="10" y="57"/>
                      </a:cubicBezTo>
                      <a:cubicBezTo>
                        <a:pt x="15" y="64"/>
                        <a:pt x="17" y="70"/>
                        <a:pt x="17" y="79"/>
                      </a:cubicBezTo>
                      <a:cubicBezTo>
                        <a:pt x="16" y="84"/>
                        <a:pt x="17" y="87"/>
                        <a:pt x="20" y="91"/>
                      </a:cubicBezTo>
                      <a:cubicBezTo>
                        <a:pt x="20" y="92"/>
                        <a:pt x="21" y="91"/>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0" name="Freeform 189"/>
                <p:cNvSpPr/>
                <p:nvPr/>
              </p:nvSpPr>
              <p:spPr bwMode="auto">
                <a:xfrm>
                  <a:off x="1411288" y="228123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1" name="Freeform 190"/>
                <p:cNvSpPr/>
                <p:nvPr/>
              </p:nvSpPr>
              <p:spPr bwMode="auto">
                <a:xfrm>
                  <a:off x="1411288" y="2287588"/>
                  <a:ext cx="34925" cy="4763"/>
                </a:xfrm>
                <a:custGeom>
                  <a:avLst/>
                  <a:gdLst>
                    <a:gd name="T0" fmla="*/ 3 w 33"/>
                    <a:gd name="T1" fmla="*/ 4 h 4"/>
                    <a:gd name="T2" fmla="*/ 30 w 33"/>
                    <a:gd name="T3" fmla="*/ 4 h 4"/>
                    <a:gd name="T4" fmla="*/ 30 w 33"/>
                    <a:gd name="T5" fmla="*/ 0 h 4"/>
                    <a:gd name="T6" fmla="*/ 3 w 33"/>
                    <a:gd name="T7" fmla="*/ 0 h 4"/>
                    <a:gd name="T8" fmla="*/ 3 w 33"/>
                    <a:gd name="T9" fmla="*/ 4 h 4"/>
                  </a:gdLst>
                  <a:ahLst/>
                  <a:cxnLst>
                    <a:cxn ang="0">
                      <a:pos x="T0" y="T1"/>
                    </a:cxn>
                    <a:cxn ang="0">
                      <a:pos x="T2" y="T3"/>
                    </a:cxn>
                    <a:cxn ang="0">
                      <a:pos x="T4" y="T5"/>
                    </a:cxn>
                    <a:cxn ang="0">
                      <a:pos x="T6" y="T7"/>
                    </a:cxn>
                    <a:cxn ang="0">
                      <a:pos x="T8" y="T9"/>
                    </a:cxn>
                  </a:cxnLst>
                  <a:rect l="0" t="0" r="r" b="b"/>
                  <a:pathLst>
                    <a:path w="33" h="4">
                      <a:moveTo>
                        <a:pt x="3" y="4"/>
                      </a:moveTo>
                      <a:cubicBezTo>
                        <a:pt x="12" y="4"/>
                        <a:pt x="21" y="4"/>
                        <a:pt x="30" y="4"/>
                      </a:cubicBezTo>
                      <a:cubicBezTo>
                        <a:pt x="33" y="4"/>
                        <a:pt x="33" y="0"/>
                        <a:pt x="30" y="0"/>
                      </a:cubicBezTo>
                      <a:cubicBezTo>
                        <a:pt x="21" y="0"/>
                        <a:pt x="12"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2" name="Freeform 191"/>
                <p:cNvSpPr/>
                <p:nvPr/>
              </p:nvSpPr>
              <p:spPr bwMode="auto">
                <a:xfrm>
                  <a:off x="1412875" y="2293938"/>
                  <a:ext cx="33338" cy="4763"/>
                </a:xfrm>
                <a:custGeom>
                  <a:avLst/>
                  <a:gdLst>
                    <a:gd name="T0" fmla="*/ 3 w 31"/>
                    <a:gd name="T1" fmla="*/ 5 h 5"/>
                    <a:gd name="T2" fmla="*/ 28 w 31"/>
                    <a:gd name="T3" fmla="*/ 5 h 5"/>
                    <a:gd name="T4" fmla="*/ 28 w 31"/>
                    <a:gd name="T5" fmla="*/ 0 h 5"/>
                    <a:gd name="T6" fmla="*/ 3 w 31"/>
                    <a:gd name="T7" fmla="*/ 0 h 5"/>
                    <a:gd name="T8" fmla="*/ 3 w 31"/>
                    <a:gd name="T9" fmla="*/ 5 h 5"/>
                  </a:gdLst>
                  <a:ahLst/>
                  <a:cxnLst>
                    <a:cxn ang="0">
                      <a:pos x="T0" y="T1"/>
                    </a:cxn>
                    <a:cxn ang="0">
                      <a:pos x="T2" y="T3"/>
                    </a:cxn>
                    <a:cxn ang="0">
                      <a:pos x="T4" y="T5"/>
                    </a:cxn>
                    <a:cxn ang="0">
                      <a:pos x="T6" y="T7"/>
                    </a:cxn>
                    <a:cxn ang="0">
                      <a:pos x="T8" y="T9"/>
                    </a:cxn>
                  </a:cxnLst>
                  <a:rect l="0" t="0" r="r" b="b"/>
                  <a:pathLst>
                    <a:path w="31" h="5">
                      <a:moveTo>
                        <a:pt x="3" y="5"/>
                      </a:moveTo>
                      <a:cubicBezTo>
                        <a:pt x="11" y="5"/>
                        <a:pt x="20" y="5"/>
                        <a:pt x="28" y="5"/>
                      </a:cubicBezTo>
                      <a:cubicBezTo>
                        <a:pt x="31" y="5"/>
                        <a:pt x="31" y="0"/>
                        <a:pt x="28" y="0"/>
                      </a:cubicBezTo>
                      <a:cubicBezTo>
                        <a:pt x="20" y="0"/>
                        <a:pt x="11" y="0"/>
                        <a:pt x="3" y="0"/>
                      </a:cubicBezTo>
                      <a:cubicBezTo>
                        <a:pt x="0" y="0"/>
                        <a:pt x="0"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3" name="Freeform 192"/>
                <p:cNvSpPr/>
                <p:nvPr/>
              </p:nvSpPr>
              <p:spPr bwMode="auto">
                <a:xfrm>
                  <a:off x="1417638" y="2301876"/>
                  <a:ext cx="25400" cy="4763"/>
                </a:xfrm>
                <a:custGeom>
                  <a:avLst/>
                  <a:gdLst>
                    <a:gd name="T0" fmla="*/ 4 w 25"/>
                    <a:gd name="T1" fmla="*/ 5 h 5"/>
                    <a:gd name="T2" fmla="*/ 21 w 25"/>
                    <a:gd name="T3" fmla="*/ 5 h 5"/>
                    <a:gd name="T4" fmla="*/ 21 w 25"/>
                    <a:gd name="T5" fmla="*/ 0 h 5"/>
                    <a:gd name="T6" fmla="*/ 4 w 25"/>
                    <a:gd name="T7" fmla="*/ 0 h 5"/>
                    <a:gd name="T8" fmla="*/ 4 w 25"/>
                    <a:gd name="T9" fmla="*/ 5 h 5"/>
                  </a:gdLst>
                  <a:ahLst/>
                  <a:cxnLst>
                    <a:cxn ang="0">
                      <a:pos x="T0" y="T1"/>
                    </a:cxn>
                    <a:cxn ang="0">
                      <a:pos x="T2" y="T3"/>
                    </a:cxn>
                    <a:cxn ang="0">
                      <a:pos x="T4" y="T5"/>
                    </a:cxn>
                    <a:cxn ang="0">
                      <a:pos x="T6" y="T7"/>
                    </a:cxn>
                    <a:cxn ang="0">
                      <a:pos x="T8" y="T9"/>
                    </a:cxn>
                  </a:cxnLst>
                  <a:rect l="0" t="0" r="r" b="b"/>
                  <a:pathLst>
                    <a:path w="25" h="5">
                      <a:moveTo>
                        <a:pt x="4" y="5"/>
                      </a:moveTo>
                      <a:cubicBezTo>
                        <a:pt x="10" y="5"/>
                        <a:pt x="15" y="5"/>
                        <a:pt x="21" y="5"/>
                      </a:cubicBezTo>
                      <a:cubicBezTo>
                        <a:pt x="25" y="5"/>
                        <a:pt x="25" y="0"/>
                        <a:pt x="21" y="0"/>
                      </a:cubicBezTo>
                      <a:cubicBezTo>
                        <a:pt x="15" y="0"/>
                        <a:pt x="10" y="0"/>
                        <a:pt x="4" y="0"/>
                      </a:cubicBezTo>
                      <a:cubicBezTo>
                        <a:pt x="0" y="0"/>
                        <a:pt x="0"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8" name="Freeform 197"/>
                <p:cNvSpPr/>
                <p:nvPr/>
              </p:nvSpPr>
              <p:spPr bwMode="auto">
                <a:xfrm>
                  <a:off x="1052513" y="2039938"/>
                  <a:ext cx="76200" cy="85725"/>
                </a:xfrm>
                <a:custGeom>
                  <a:avLst/>
                  <a:gdLst>
                    <a:gd name="T0" fmla="*/ 24 w 72"/>
                    <a:gd name="T1" fmla="*/ 63 h 80"/>
                    <a:gd name="T2" fmla="*/ 2 w 72"/>
                    <a:gd name="T3" fmla="*/ 65 h 80"/>
                    <a:gd name="T4" fmla="*/ 14 w 72"/>
                    <a:gd name="T5" fmla="*/ 78 h 80"/>
                    <a:gd name="T6" fmla="*/ 26 w 72"/>
                    <a:gd name="T7" fmla="*/ 43 h 80"/>
                    <a:gd name="T8" fmla="*/ 28 w 72"/>
                    <a:gd name="T9" fmla="*/ 16 h 80"/>
                    <a:gd name="T10" fmla="*/ 58 w 72"/>
                    <a:gd name="T11" fmla="*/ 9 h 80"/>
                    <a:gd name="T12" fmla="*/ 69 w 72"/>
                    <a:gd name="T13" fmla="*/ 6 h 80"/>
                    <a:gd name="T14" fmla="*/ 66 w 72"/>
                    <a:gd name="T15" fmla="*/ 25 h 80"/>
                    <a:gd name="T16" fmla="*/ 65 w 72"/>
                    <a:gd name="T17" fmla="*/ 59 h 80"/>
                    <a:gd name="T18" fmla="*/ 65 w 72"/>
                    <a:gd name="T19" fmla="*/ 67 h 80"/>
                    <a:gd name="T20" fmla="*/ 65 w 72"/>
                    <a:gd name="T21" fmla="*/ 65 h 80"/>
                    <a:gd name="T22" fmla="*/ 53 w 72"/>
                    <a:gd name="T23" fmla="*/ 62 h 80"/>
                    <a:gd name="T24" fmla="*/ 48 w 72"/>
                    <a:gd name="T25" fmla="*/ 75 h 80"/>
                    <a:gd name="T26" fmla="*/ 69 w 72"/>
                    <a:gd name="T27" fmla="*/ 70 h 80"/>
                    <a:gd name="T28" fmla="*/ 67 w 72"/>
                    <a:gd name="T29" fmla="*/ 68 h 80"/>
                    <a:gd name="T30" fmla="*/ 60 w 72"/>
                    <a:gd name="T31" fmla="*/ 72 h 80"/>
                    <a:gd name="T32" fmla="*/ 66 w 72"/>
                    <a:gd name="T33" fmla="*/ 70 h 80"/>
                    <a:gd name="T34" fmla="*/ 69 w 72"/>
                    <a:gd name="T35" fmla="*/ 69 h 80"/>
                    <a:gd name="T36" fmla="*/ 71 w 72"/>
                    <a:gd name="T37" fmla="*/ 2 h 80"/>
                    <a:gd name="T38" fmla="*/ 69 w 72"/>
                    <a:gd name="T39" fmla="*/ 0 h 80"/>
                    <a:gd name="T40" fmla="*/ 24 w 72"/>
                    <a:gd name="T41" fmla="*/ 12 h 80"/>
                    <a:gd name="T42" fmla="*/ 22 w 72"/>
                    <a:gd name="T43" fmla="*/ 14 h 80"/>
                    <a:gd name="T44" fmla="*/ 23 w 72"/>
                    <a:gd name="T45" fmla="*/ 48 h 80"/>
                    <a:gd name="T46" fmla="*/ 22 w 72"/>
                    <a:gd name="T47" fmla="*/ 61 h 80"/>
                    <a:gd name="T48" fmla="*/ 18 w 72"/>
                    <a:gd name="T49" fmla="*/ 65 h 80"/>
                    <a:gd name="T50" fmla="*/ 23 w 72"/>
                    <a:gd name="T51" fmla="*/ 66 h 80"/>
                    <a:gd name="T52" fmla="*/ 24 w 72"/>
                    <a:gd name="T53" fmla="*/ 6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80">
                      <a:moveTo>
                        <a:pt x="24" y="63"/>
                      </a:moveTo>
                      <a:cubicBezTo>
                        <a:pt x="18" y="62"/>
                        <a:pt x="5" y="58"/>
                        <a:pt x="2" y="65"/>
                      </a:cubicBezTo>
                      <a:cubicBezTo>
                        <a:pt x="0" y="72"/>
                        <a:pt x="6" y="80"/>
                        <a:pt x="14" y="78"/>
                      </a:cubicBezTo>
                      <a:cubicBezTo>
                        <a:pt x="27" y="73"/>
                        <a:pt x="26" y="55"/>
                        <a:pt x="26" y="43"/>
                      </a:cubicBezTo>
                      <a:cubicBezTo>
                        <a:pt x="26" y="39"/>
                        <a:pt x="20" y="15"/>
                        <a:pt x="28" y="16"/>
                      </a:cubicBezTo>
                      <a:cubicBezTo>
                        <a:pt x="39" y="17"/>
                        <a:pt x="48" y="14"/>
                        <a:pt x="58" y="9"/>
                      </a:cubicBezTo>
                      <a:cubicBezTo>
                        <a:pt x="59" y="9"/>
                        <a:pt x="69" y="2"/>
                        <a:pt x="69" y="6"/>
                      </a:cubicBezTo>
                      <a:cubicBezTo>
                        <a:pt x="69" y="12"/>
                        <a:pt x="67" y="18"/>
                        <a:pt x="66" y="25"/>
                      </a:cubicBezTo>
                      <a:cubicBezTo>
                        <a:pt x="65" y="36"/>
                        <a:pt x="66" y="47"/>
                        <a:pt x="65" y="59"/>
                      </a:cubicBezTo>
                      <a:cubicBezTo>
                        <a:pt x="65" y="61"/>
                        <a:pt x="65" y="64"/>
                        <a:pt x="65" y="67"/>
                      </a:cubicBezTo>
                      <a:cubicBezTo>
                        <a:pt x="65" y="66"/>
                        <a:pt x="71" y="68"/>
                        <a:pt x="65" y="65"/>
                      </a:cubicBezTo>
                      <a:cubicBezTo>
                        <a:pt x="61" y="63"/>
                        <a:pt x="57" y="61"/>
                        <a:pt x="53" y="62"/>
                      </a:cubicBezTo>
                      <a:cubicBezTo>
                        <a:pt x="47" y="64"/>
                        <a:pt x="44" y="70"/>
                        <a:pt x="48" y="75"/>
                      </a:cubicBezTo>
                      <a:cubicBezTo>
                        <a:pt x="53" y="80"/>
                        <a:pt x="66" y="74"/>
                        <a:pt x="69" y="70"/>
                      </a:cubicBezTo>
                      <a:cubicBezTo>
                        <a:pt x="70" y="68"/>
                        <a:pt x="68" y="66"/>
                        <a:pt x="67" y="68"/>
                      </a:cubicBezTo>
                      <a:cubicBezTo>
                        <a:pt x="65" y="70"/>
                        <a:pt x="63" y="72"/>
                        <a:pt x="60" y="72"/>
                      </a:cubicBezTo>
                      <a:cubicBezTo>
                        <a:pt x="55" y="74"/>
                        <a:pt x="56" y="55"/>
                        <a:pt x="66" y="70"/>
                      </a:cubicBezTo>
                      <a:cubicBezTo>
                        <a:pt x="67" y="72"/>
                        <a:pt x="69" y="71"/>
                        <a:pt x="69" y="69"/>
                      </a:cubicBezTo>
                      <a:cubicBezTo>
                        <a:pt x="63" y="47"/>
                        <a:pt x="72" y="24"/>
                        <a:pt x="71" y="2"/>
                      </a:cubicBezTo>
                      <a:cubicBezTo>
                        <a:pt x="71" y="0"/>
                        <a:pt x="70" y="0"/>
                        <a:pt x="69" y="0"/>
                      </a:cubicBezTo>
                      <a:cubicBezTo>
                        <a:pt x="54" y="7"/>
                        <a:pt x="42" y="17"/>
                        <a:pt x="24" y="12"/>
                      </a:cubicBezTo>
                      <a:cubicBezTo>
                        <a:pt x="23" y="12"/>
                        <a:pt x="22" y="13"/>
                        <a:pt x="22" y="14"/>
                      </a:cubicBezTo>
                      <a:cubicBezTo>
                        <a:pt x="21" y="25"/>
                        <a:pt x="23" y="36"/>
                        <a:pt x="23" y="48"/>
                      </a:cubicBezTo>
                      <a:cubicBezTo>
                        <a:pt x="23" y="52"/>
                        <a:pt x="23" y="57"/>
                        <a:pt x="22" y="61"/>
                      </a:cubicBezTo>
                      <a:cubicBezTo>
                        <a:pt x="14" y="63"/>
                        <a:pt x="13" y="64"/>
                        <a:pt x="18" y="65"/>
                      </a:cubicBezTo>
                      <a:cubicBezTo>
                        <a:pt x="20" y="65"/>
                        <a:pt x="21" y="66"/>
                        <a:pt x="23" y="66"/>
                      </a:cubicBezTo>
                      <a:cubicBezTo>
                        <a:pt x="25" y="66"/>
                        <a:pt x="25" y="64"/>
                        <a:pt x="24"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9" name="Freeform 198"/>
                <p:cNvSpPr/>
                <p:nvPr/>
              </p:nvSpPr>
              <p:spPr bwMode="auto">
                <a:xfrm>
                  <a:off x="1073150" y="2051051"/>
                  <a:ext cx="57150" cy="20638"/>
                </a:xfrm>
                <a:custGeom>
                  <a:avLst/>
                  <a:gdLst>
                    <a:gd name="T0" fmla="*/ 2 w 53"/>
                    <a:gd name="T1" fmla="*/ 19 h 20"/>
                    <a:gd name="T2" fmla="*/ 21 w 53"/>
                    <a:gd name="T3" fmla="*/ 14 h 20"/>
                    <a:gd name="T4" fmla="*/ 51 w 53"/>
                    <a:gd name="T5" fmla="*/ 3 h 20"/>
                    <a:gd name="T6" fmla="*/ 50 w 53"/>
                    <a:gd name="T7" fmla="*/ 1 h 20"/>
                    <a:gd name="T8" fmla="*/ 28 w 53"/>
                    <a:gd name="T9" fmla="*/ 9 h 20"/>
                    <a:gd name="T10" fmla="*/ 3 w 53"/>
                    <a:gd name="T11" fmla="*/ 16 h 20"/>
                    <a:gd name="T12" fmla="*/ 2 w 53"/>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53" h="20">
                      <a:moveTo>
                        <a:pt x="2" y="19"/>
                      </a:moveTo>
                      <a:cubicBezTo>
                        <a:pt x="8" y="20"/>
                        <a:pt x="16" y="16"/>
                        <a:pt x="21" y="14"/>
                      </a:cubicBezTo>
                      <a:cubicBezTo>
                        <a:pt x="31" y="11"/>
                        <a:pt x="42" y="8"/>
                        <a:pt x="51" y="3"/>
                      </a:cubicBezTo>
                      <a:cubicBezTo>
                        <a:pt x="53" y="2"/>
                        <a:pt x="51" y="0"/>
                        <a:pt x="50" y="1"/>
                      </a:cubicBezTo>
                      <a:cubicBezTo>
                        <a:pt x="43" y="5"/>
                        <a:pt x="35" y="7"/>
                        <a:pt x="28" y="9"/>
                      </a:cubicBezTo>
                      <a:cubicBezTo>
                        <a:pt x="21" y="11"/>
                        <a:pt x="10" y="18"/>
                        <a:pt x="3" y="16"/>
                      </a:cubicBezTo>
                      <a:cubicBezTo>
                        <a:pt x="1" y="16"/>
                        <a:pt x="0" y="18"/>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0" name="Freeform 199"/>
                <p:cNvSpPr/>
                <p:nvPr/>
              </p:nvSpPr>
              <p:spPr bwMode="auto">
                <a:xfrm>
                  <a:off x="1111250" y="2106613"/>
                  <a:ext cx="11113" cy="12700"/>
                </a:xfrm>
                <a:custGeom>
                  <a:avLst/>
                  <a:gdLst>
                    <a:gd name="T0" fmla="*/ 1 w 10"/>
                    <a:gd name="T1" fmla="*/ 4 h 11"/>
                    <a:gd name="T2" fmla="*/ 1 w 10"/>
                    <a:gd name="T3" fmla="*/ 5 h 11"/>
                    <a:gd name="T4" fmla="*/ 3 w 10"/>
                    <a:gd name="T5" fmla="*/ 5 h 11"/>
                    <a:gd name="T6" fmla="*/ 3 w 10"/>
                    <a:gd name="T7" fmla="*/ 1 h 11"/>
                    <a:gd name="T8" fmla="*/ 0 w 10"/>
                    <a:gd name="T9" fmla="*/ 1 h 11"/>
                    <a:gd name="T10" fmla="*/ 2 w 10"/>
                    <a:gd name="T11" fmla="*/ 5 h 11"/>
                    <a:gd name="T12" fmla="*/ 4 w 10"/>
                    <a:gd name="T13" fmla="*/ 5 h 11"/>
                    <a:gd name="T14" fmla="*/ 3 w 10"/>
                    <a:gd name="T15" fmla="*/ 4 h 11"/>
                    <a:gd name="T16" fmla="*/ 4 w 10"/>
                    <a:gd name="T17" fmla="*/ 5 h 11"/>
                    <a:gd name="T18" fmla="*/ 2 w 10"/>
                    <a:gd name="T19" fmla="*/ 5 h 11"/>
                    <a:gd name="T20" fmla="*/ 3 w 10"/>
                    <a:gd name="T21" fmla="*/ 6 h 11"/>
                    <a:gd name="T22" fmla="*/ 6 w 10"/>
                    <a:gd name="T23" fmla="*/ 5 h 11"/>
                    <a:gd name="T24" fmla="*/ 3 w 10"/>
                    <a:gd name="T25" fmla="*/ 7 h 11"/>
                    <a:gd name="T26" fmla="*/ 4 w 10"/>
                    <a:gd name="T27" fmla="*/ 9 h 11"/>
                    <a:gd name="T28" fmla="*/ 8 w 10"/>
                    <a:gd name="T29" fmla="*/ 7 h 11"/>
                    <a:gd name="T30" fmla="*/ 7 w 10"/>
                    <a:gd name="T31" fmla="*/ 6 h 11"/>
                    <a:gd name="T32" fmla="*/ 5 w 10"/>
                    <a:gd name="T33" fmla="*/ 7 h 11"/>
                    <a:gd name="T34" fmla="*/ 3 w 10"/>
                    <a:gd name="T35" fmla="*/ 9 h 11"/>
                    <a:gd name="T36" fmla="*/ 9 w 10"/>
                    <a:gd name="T37" fmla="*/ 5 h 11"/>
                    <a:gd name="T38" fmla="*/ 8 w 10"/>
                    <a:gd name="T39" fmla="*/ 4 h 11"/>
                    <a:gd name="T40" fmla="*/ 1 w 10"/>
                    <a:gd name="T41" fmla="*/ 7 h 11"/>
                    <a:gd name="T42" fmla="*/ 2 w 10"/>
                    <a:gd name="T43" fmla="*/ 9 h 11"/>
                    <a:gd name="T44" fmla="*/ 9 w 10"/>
                    <a:gd name="T45" fmla="*/ 3 h 11"/>
                    <a:gd name="T46" fmla="*/ 3 w 10"/>
                    <a:gd name="T47" fmla="*/ 2 h 11"/>
                    <a:gd name="T48" fmla="*/ 1 w 10"/>
                    <a:gd name="T49" fmla="*/ 7 h 11"/>
                    <a:gd name="T50" fmla="*/ 2 w 10"/>
                    <a:gd name="T51" fmla="*/ 8 h 11"/>
                    <a:gd name="T52" fmla="*/ 6 w 10"/>
                    <a:gd name="T53" fmla="*/ 7 h 11"/>
                    <a:gd name="T54" fmla="*/ 6 w 10"/>
                    <a:gd name="T55" fmla="*/ 3 h 11"/>
                    <a:gd name="T56" fmla="*/ 4 w 10"/>
                    <a:gd name="T57" fmla="*/ 2 h 11"/>
                    <a:gd name="T58" fmla="*/ 1 w 10"/>
                    <a:gd name="T59" fmla="*/ 5 h 11"/>
                    <a:gd name="T60" fmla="*/ 4 w 10"/>
                    <a:gd name="T61" fmla="*/ 4 h 11"/>
                    <a:gd name="T62" fmla="*/ 3 w 10"/>
                    <a:gd name="T63" fmla="*/ 1 h 11"/>
                    <a:gd name="T64" fmla="*/ 0 w 10"/>
                    <a:gd name="T65" fmla="*/ 1 h 11"/>
                    <a:gd name="T66" fmla="*/ 1 w 10"/>
                    <a:gd name="T67" fmla="*/ 6 h 11"/>
                    <a:gd name="T68" fmla="*/ 3 w 10"/>
                    <a:gd name="T69" fmla="*/ 6 h 11"/>
                    <a:gd name="T70" fmla="*/ 4 w 10"/>
                    <a:gd name="T71" fmla="*/ 5 h 11"/>
                    <a:gd name="T72" fmla="*/ 1 w 10"/>
                    <a:gd name="T7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1">
                      <a:moveTo>
                        <a:pt x="1" y="4"/>
                      </a:moveTo>
                      <a:cubicBezTo>
                        <a:pt x="1" y="5"/>
                        <a:pt x="1" y="5"/>
                        <a:pt x="1" y="5"/>
                      </a:cubicBezTo>
                      <a:cubicBezTo>
                        <a:pt x="2" y="5"/>
                        <a:pt x="2" y="5"/>
                        <a:pt x="3" y="5"/>
                      </a:cubicBezTo>
                      <a:cubicBezTo>
                        <a:pt x="3" y="4"/>
                        <a:pt x="3" y="3"/>
                        <a:pt x="3" y="1"/>
                      </a:cubicBezTo>
                      <a:cubicBezTo>
                        <a:pt x="2" y="1"/>
                        <a:pt x="1" y="1"/>
                        <a:pt x="0" y="1"/>
                      </a:cubicBezTo>
                      <a:cubicBezTo>
                        <a:pt x="0" y="3"/>
                        <a:pt x="1" y="4"/>
                        <a:pt x="2" y="5"/>
                      </a:cubicBezTo>
                      <a:cubicBezTo>
                        <a:pt x="2" y="7"/>
                        <a:pt x="4" y="6"/>
                        <a:pt x="4" y="5"/>
                      </a:cubicBezTo>
                      <a:cubicBezTo>
                        <a:pt x="4" y="3"/>
                        <a:pt x="4" y="5"/>
                        <a:pt x="3" y="4"/>
                      </a:cubicBezTo>
                      <a:cubicBezTo>
                        <a:pt x="3" y="4"/>
                        <a:pt x="4" y="5"/>
                        <a:pt x="4" y="5"/>
                      </a:cubicBezTo>
                      <a:cubicBezTo>
                        <a:pt x="4" y="6"/>
                        <a:pt x="3" y="5"/>
                        <a:pt x="2" y="5"/>
                      </a:cubicBezTo>
                      <a:cubicBezTo>
                        <a:pt x="3" y="6"/>
                        <a:pt x="3" y="6"/>
                        <a:pt x="3" y="6"/>
                      </a:cubicBezTo>
                      <a:cubicBezTo>
                        <a:pt x="3" y="5"/>
                        <a:pt x="6" y="4"/>
                        <a:pt x="6" y="5"/>
                      </a:cubicBezTo>
                      <a:cubicBezTo>
                        <a:pt x="6" y="6"/>
                        <a:pt x="4" y="7"/>
                        <a:pt x="3" y="7"/>
                      </a:cubicBezTo>
                      <a:cubicBezTo>
                        <a:pt x="3" y="8"/>
                        <a:pt x="3" y="8"/>
                        <a:pt x="4" y="9"/>
                      </a:cubicBezTo>
                      <a:cubicBezTo>
                        <a:pt x="4" y="8"/>
                        <a:pt x="6" y="7"/>
                        <a:pt x="8" y="7"/>
                      </a:cubicBezTo>
                      <a:cubicBezTo>
                        <a:pt x="7" y="6"/>
                        <a:pt x="7" y="6"/>
                        <a:pt x="7" y="6"/>
                      </a:cubicBezTo>
                      <a:cubicBezTo>
                        <a:pt x="7" y="7"/>
                        <a:pt x="6" y="7"/>
                        <a:pt x="5" y="7"/>
                      </a:cubicBezTo>
                      <a:cubicBezTo>
                        <a:pt x="3" y="6"/>
                        <a:pt x="2" y="9"/>
                        <a:pt x="3" y="9"/>
                      </a:cubicBezTo>
                      <a:cubicBezTo>
                        <a:pt x="7" y="11"/>
                        <a:pt x="10" y="9"/>
                        <a:pt x="9" y="5"/>
                      </a:cubicBezTo>
                      <a:cubicBezTo>
                        <a:pt x="9" y="5"/>
                        <a:pt x="9" y="4"/>
                        <a:pt x="8" y="4"/>
                      </a:cubicBezTo>
                      <a:cubicBezTo>
                        <a:pt x="5" y="4"/>
                        <a:pt x="3" y="5"/>
                        <a:pt x="1" y="7"/>
                      </a:cubicBezTo>
                      <a:cubicBezTo>
                        <a:pt x="1" y="8"/>
                        <a:pt x="1" y="9"/>
                        <a:pt x="2" y="9"/>
                      </a:cubicBezTo>
                      <a:cubicBezTo>
                        <a:pt x="5" y="11"/>
                        <a:pt x="10" y="7"/>
                        <a:pt x="9" y="3"/>
                      </a:cubicBezTo>
                      <a:cubicBezTo>
                        <a:pt x="8" y="1"/>
                        <a:pt x="5" y="1"/>
                        <a:pt x="3" y="2"/>
                      </a:cubicBezTo>
                      <a:cubicBezTo>
                        <a:pt x="1" y="3"/>
                        <a:pt x="0" y="5"/>
                        <a:pt x="1" y="7"/>
                      </a:cubicBezTo>
                      <a:cubicBezTo>
                        <a:pt x="1" y="8"/>
                        <a:pt x="1" y="8"/>
                        <a:pt x="2" y="8"/>
                      </a:cubicBezTo>
                      <a:cubicBezTo>
                        <a:pt x="3" y="8"/>
                        <a:pt x="5" y="8"/>
                        <a:pt x="6" y="7"/>
                      </a:cubicBezTo>
                      <a:cubicBezTo>
                        <a:pt x="7" y="6"/>
                        <a:pt x="7" y="5"/>
                        <a:pt x="6" y="3"/>
                      </a:cubicBezTo>
                      <a:cubicBezTo>
                        <a:pt x="6" y="2"/>
                        <a:pt x="5" y="2"/>
                        <a:pt x="4" y="2"/>
                      </a:cubicBezTo>
                      <a:cubicBezTo>
                        <a:pt x="2" y="1"/>
                        <a:pt x="2" y="3"/>
                        <a:pt x="1" y="5"/>
                      </a:cubicBezTo>
                      <a:cubicBezTo>
                        <a:pt x="2" y="4"/>
                        <a:pt x="3" y="4"/>
                        <a:pt x="4" y="4"/>
                      </a:cubicBezTo>
                      <a:cubicBezTo>
                        <a:pt x="4" y="3"/>
                        <a:pt x="3" y="2"/>
                        <a:pt x="3" y="1"/>
                      </a:cubicBezTo>
                      <a:cubicBezTo>
                        <a:pt x="3" y="0"/>
                        <a:pt x="0" y="0"/>
                        <a:pt x="0" y="1"/>
                      </a:cubicBezTo>
                      <a:cubicBezTo>
                        <a:pt x="0" y="3"/>
                        <a:pt x="0" y="5"/>
                        <a:pt x="1" y="6"/>
                      </a:cubicBezTo>
                      <a:cubicBezTo>
                        <a:pt x="1" y="7"/>
                        <a:pt x="3" y="7"/>
                        <a:pt x="3" y="6"/>
                      </a:cubicBezTo>
                      <a:cubicBezTo>
                        <a:pt x="4" y="6"/>
                        <a:pt x="4" y="6"/>
                        <a:pt x="4" y="5"/>
                      </a:cubicBezTo>
                      <a:cubicBezTo>
                        <a:pt x="5" y="3"/>
                        <a:pt x="2" y="3"/>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20" name="组合 1619"/>
              <p:cNvGrpSpPr/>
              <p:nvPr/>
            </p:nvGrpSpPr>
            <p:grpSpPr>
              <a:xfrm>
                <a:off x="1341438" y="2374901"/>
                <a:ext cx="174625" cy="404812"/>
                <a:chOff x="1341438" y="2374901"/>
                <a:chExt cx="174625" cy="404812"/>
              </a:xfrm>
              <a:grpFill/>
            </p:grpSpPr>
            <p:sp>
              <p:nvSpPr>
                <p:cNvPr id="1503" name="Freeform 92"/>
                <p:cNvSpPr/>
                <p:nvPr/>
              </p:nvSpPr>
              <p:spPr bwMode="auto">
                <a:xfrm>
                  <a:off x="1470025" y="2381251"/>
                  <a:ext cx="44450" cy="47625"/>
                </a:xfrm>
                <a:custGeom>
                  <a:avLst/>
                  <a:gdLst>
                    <a:gd name="T0" fmla="*/ 36 w 42"/>
                    <a:gd name="T1" fmla="*/ 2 h 46"/>
                    <a:gd name="T2" fmla="*/ 11 w 42"/>
                    <a:gd name="T3" fmla="*/ 7 h 46"/>
                    <a:gd name="T4" fmla="*/ 17 w 42"/>
                    <a:gd name="T5" fmla="*/ 17 h 46"/>
                    <a:gd name="T6" fmla="*/ 29 w 42"/>
                    <a:gd name="T7" fmla="*/ 19 h 46"/>
                    <a:gd name="T8" fmla="*/ 32 w 42"/>
                    <a:gd name="T9" fmla="*/ 34 h 46"/>
                    <a:gd name="T10" fmla="*/ 11 w 42"/>
                    <a:gd name="T11" fmla="*/ 22 h 46"/>
                    <a:gd name="T12" fmla="*/ 8 w 42"/>
                    <a:gd name="T13" fmla="*/ 21 h 46"/>
                    <a:gd name="T14" fmla="*/ 37 w 42"/>
                    <a:gd name="T15" fmla="*/ 33 h 46"/>
                    <a:gd name="T16" fmla="*/ 29 w 42"/>
                    <a:gd name="T17" fmla="*/ 16 h 46"/>
                    <a:gd name="T18" fmla="*/ 17 w 42"/>
                    <a:gd name="T19" fmla="*/ 14 h 46"/>
                    <a:gd name="T20" fmla="*/ 14 w 42"/>
                    <a:gd name="T21" fmla="*/ 8 h 46"/>
                    <a:gd name="T22" fmla="*/ 23 w 42"/>
                    <a:gd name="T23" fmla="*/ 4 h 46"/>
                    <a:gd name="T24" fmla="*/ 36 w 42"/>
                    <a:gd name="T25" fmla="*/ 5 h 46"/>
                    <a:gd name="T26" fmla="*/ 36 w 42"/>
                    <a:gd name="T2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6">
                      <a:moveTo>
                        <a:pt x="36" y="2"/>
                      </a:moveTo>
                      <a:cubicBezTo>
                        <a:pt x="27" y="2"/>
                        <a:pt x="18" y="0"/>
                        <a:pt x="11" y="7"/>
                      </a:cubicBezTo>
                      <a:cubicBezTo>
                        <a:pt x="7" y="12"/>
                        <a:pt x="13" y="16"/>
                        <a:pt x="17" y="17"/>
                      </a:cubicBezTo>
                      <a:cubicBezTo>
                        <a:pt x="21" y="18"/>
                        <a:pt x="25" y="17"/>
                        <a:pt x="29" y="19"/>
                      </a:cubicBezTo>
                      <a:cubicBezTo>
                        <a:pt x="35" y="22"/>
                        <a:pt x="39" y="30"/>
                        <a:pt x="32" y="34"/>
                      </a:cubicBezTo>
                      <a:cubicBezTo>
                        <a:pt x="24" y="39"/>
                        <a:pt x="5" y="33"/>
                        <a:pt x="11" y="22"/>
                      </a:cubicBezTo>
                      <a:cubicBezTo>
                        <a:pt x="12" y="20"/>
                        <a:pt x="9" y="19"/>
                        <a:pt x="8" y="21"/>
                      </a:cubicBezTo>
                      <a:cubicBezTo>
                        <a:pt x="0" y="36"/>
                        <a:pt x="29" y="46"/>
                        <a:pt x="37" y="33"/>
                      </a:cubicBezTo>
                      <a:cubicBezTo>
                        <a:pt x="42" y="26"/>
                        <a:pt x="35" y="19"/>
                        <a:pt x="29" y="16"/>
                      </a:cubicBezTo>
                      <a:cubicBezTo>
                        <a:pt x="25" y="14"/>
                        <a:pt x="21" y="15"/>
                        <a:pt x="17" y="14"/>
                      </a:cubicBezTo>
                      <a:cubicBezTo>
                        <a:pt x="14" y="14"/>
                        <a:pt x="13" y="12"/>
                        <a:pt x="14" y="8"/>
                      </a:cubicBezTo>
                      <a:cubicBezTo>
                        <a:pt x="16" y="6"/>
                        <a:pt x="21" y="5"/>
                        <a:pt x="23" y="4"/>
                      </a:cubicBezTo>
                      <a:cubicBezTo>
                        <a:pt x="27" y="4"/>
                        <a:pt x="32" y="5"/>
                        <a:pt x="36" y="5"/>
                      </a:cubicBezTo>
                      <a:cubicBezTo>
                        <a:pt x="38" y="5"/>
                        <a:pt x="38"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4" name="Freeform 93"/>
                <p:cNvSpPr/>
                <p:nvPr/>
              </p:nvSpPr>
              <p:spPr bwMode="auto">
                <a:xfrm>
                  <a:off x="1487488" y="2374901"/>
                  <a:ext cx="9525" cy="57150"/>
                </a:xfrm>
                <a:custGeom>
                  <a:avLst/>
                  <a:gdLst>
                    <a:gd name="T0" fmla="*/ 8 w 9"/>
                    <a:gd name="T1" fmla="*/ 2 h 53"/>
                    <a:gd name="T2" fmla="*/ 7 w 9"/>
                    <a:gd name="T3" fmla="*/ 0 h 53"/>
                    <a:gd name="T4" fmla="*/ 4 w 9"/>
                    <a:gd name="T5" fmla="*/ 1 h 53"/>
                    <a:gd name="T6" fmla="*/ 4 w 9"/>
                    <a:gd name="T7" fmla="*/ 51 h 53"/>
                    <a:gd name="T8" fmla="*/ 7 w 9"/>
                    <a:gd name="T9" fmla="*/ 51 h 53"/>
                    <a:gd name="T10" fmla="*/ 7 w 9"/>
                    <a:gd name="T11" fmla="*/ 49 h 53"/>
                    <a:gd name="T12" fmla="*/ 4 w 9"/>
                    <a:gd name="T13" fmla="*/ 49 h 53"/>
                    <a:gd name="T14" fmla="*/ 4 w 9"/>
                    <a:gd name="T15" fmla="*/ 51 h 53"/>
                    <a:gd name="T16" fmla="*/ 7 w 9"/>
                    <a:gd name="T17" fmla="*/ 51 h 53"/>
                    <a:gd name="T18" fmla="*/ 7 w 9"/>
                    <a:gd name="T19" fmla="*/ 2 h 53"/>
                    <a:gd name="T20" fmla="*/ 5 w 9"/>
                    <a:gd name="T21" fmla="*/ 2 h 53"/>
                    <a:gd name="T22" fmla="*/ 6 w 9"/>
                    <a:gd name="T23" fmla="*/ 4 h 53"/>
                    <a:gd name="T24" fmla="*/ 8 w 9"/>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3">
                      <a:moveTo>
                        <a:pt x="8" y="2"/>
                      </a:moveTo>
                      <a:cubicBezTo>
                        <a:pt x="8" y="1"/>
                        <a:pt x="7" y="1"/>
                        <a:pt x="7" y="0"/>
                      </a:cubicBezTo>
                      <a:cubicBezTo>
                        <a:pt x="6" y="0"/>
                        <a:pt x="4" y="0"/>
                        <a:pt x="4" y="1"/>
                      </a:cubicBezTo>
                      <a:cubicBezTo>
                        <a:pt x="0" y="17"/>
                        <a:pt x="5" y="34"/>
                        <a:pt x="4" y="51"/>
                      </a:cubicBezTo>
                      <a:cubicBezTo>
                        <a:pt x="5" y="51"/>
                        <a:pt x="6" y="51"/>
                        <a:pt x="7" y="51"/>
                      </a:cubicBezTo>
                      <a:cubicBezTo>
                        <a:pt x="7" y="51"/>
                        <a:pt x="7" y="50"/>
                        <a:pt x="7" y="49"/>
                      </a:cubicBezTo>
                      <a:cubicBezTo>
                        <a:pt x="7" y="48"/>
                        <a:pt x="4" y="48"/>
                        <a:pt x="4" y="49"/>
                      </a:cubicBezTo>
                      <a:cubicBezTo>
                        <a:pt x="4" y="50"/>
                        <a:pt x="4" y="51"/>
                        <a:pt x="4" y="51"/>
                      </a:cubicBezTo>
                      <a:cubicBezTo>
                        <a:pt x="4" y="53"/>
                        <a:pt x="7" y="53"/>
                        <a:pt x="7" y="51"/>
                      </a:cubicBezTo>
                      <a:cubicBezTo>
                        <a:pt x="7" y="35"/>
                        <a:pt x="3" y="18"/>
                        <a:pt x="7" y="2"/>
                      </a:cubicBezTo>
                      <a:cubicBezTo>
                        <a:pt x="6" y="2"/>
                        <a:pt x="5" y="2"/>
                        <a:pt x="5" y="2"/>
                      </a:cubicBezTo>
                      <a:cubicBezTo>
                        <a:pt x="5" y="3"/>
                        <a:pt x="6" y="3"/>
                        <a:pt x="6" y="4"/>
                      </a:cubicBezTo>
                      <a:cubicBezTo>
                        <a:pt x="7" y="5"/>
                        <a:pt x="9" y="3"/>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5" name="Freeform 94"/>
                <p:cNvSpPr/>
                <p:nvPr/>
              </p:nvSpPr>
              <p:spPr bwMode="auto">
                <a:xfrm>
                  <a:off x="1493838" y="2376488"/>
                  <a:ext cx="9525" cy="55563"/>
                </a:xfrm>
                <a:custGeom>
                  <a:avLst/>
                  <a:gdLst>
                    <a:gd name="T0" fmla="*/ 4 w 8"/>
                    <a:gd name="T1" fmla="*/ 1 h 53"/>
                    <a:gd name="T2" fmla="*/ 2 w 8"/>
                    <a:gd name="T3" fmla="*/ 22 h 53"/>
                    <a:gd name="T4" fmla="*/ 2 w 8"/>
                    <a:gd name="T5" fmla="*/ 51 h 53"/>
                    <a:gd name="T6" fmla="*/ 5 w 8"/>
                    <a:gd name="T7" fmla="*/ 51 h 53"/>
                    <a:gd name="T8" fmla="*/ 5 w 8"/>
                    <a:gd name="T9" fmla="*/ 29 h 53"/>
                    <a:gd name="T10" fmla="*/ 6 w 8"/>
                    <a:gd name="T11" fmla="*/ 3 h 53"/>
                    <a:gd name="T12" fmla="*/ 4 w 8"/>
                    <a:gd name="T13" fmla="*/ 1 h 53"/>
                  </a:gdLst>
                  <a:ahLst/>
                  <a:cxnLst>
                    <a:cxn ang="0">
                      <a:pos x="T0" y="T1"/>
                    </a:cxn>
                    <a:cxn ang="0">
                      <a:pos x="T2" y="T3"/>
                    </a:cxn>
                    <a:cxn ang="0">
                      <a:pos x="T4" y="T5"/>
                    </a:cxn>
                    <a:cxn ang="0">
                      <a:pos x="T6" y="T7"/>
                    </a:cxn>
                    <a:cxn ang="0">
                      <a:pos x="T8" y="T9"/>
                    </a:cxn>
                    <a:cxn ang="0">
                      <a:pos x="T10" y="T11"/>
                    </a:cxn>
                    <a:cxn ang="0">
                      <a:pos x="T12" y="T13"/>
                    </a:cxn>
                  </a:cxnLst>
                  <a:rect l="0" t="0" r="r" b="b"/>
                  <a:pathLst>
                    <a:path w="8" h="53">
                      <a:moveTo>
                        <a:pt x="4" y="1"/>
                      </a:moveTo>
                      <a:cubicBezTo>
                        <a:pt x="0" y="7"/>
                        <a:pt x="1" y="16"/>
                        <a:pt x="2" y="22"/>
                      </a:cubicBezTo>
                      <a:cubicBezTo>
                        <a:pt x="2" y="32"/>
                        <a:pt x="2" y="42"/>
                        <a:pt x="2" y="51"/>
                      </a:cubicBezTo>
                      <a:cubicBezTo>
                        <a:pt x="2" y="53"/>
                        <a:pt x="5" y="53"/>
                        <a:pt x="5" y="51"/>
                      </a:cubicBezTo>
                      <a:cubicBezTo>
                        <a:pt x="5" y="44"/>
                        <a:pt x="6" y="36"/>
                        <a:pt x="5" y="29"/>
                      </a:cubicBezTo>
                      <a:cubicBezTo>
                        <a:pt x="5" y="21"/>
                        <a:pt x="2" y="9"/>
                        <a:pt x="6" y="3"/>
                      </a:cubicBezTo>
                      <a:cubicBezTo>
                        <a:pt x="8" y="1"/>
                        <a:pt x="5"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2" name="Freeform 101"/>
                <p:cNvSpPr/>
                <p:nvPr/>
              </p:nvSpPr>
              <p:spPr bwMode="auto">
                <a:xfrm>
                  <a:off x="1341438" y="2697163"/>
                  <a:ext cx="85725" cy="82550"/>
                </a:xfrm>
                <a:custGeom>
                  <a:avLst/>
                  <a:gdLst>
                    <a:gd name="T0" fmla="*/ 54 w 80"/>
                    <a:gd name="T1" fmla="*/ 8 h 77"/>
                    <a:gd name="T2" fmla="*/ 6 w 80"/>
                    <a:gd name="T3" fmla="*/ 25 h 77"/>
                    <a:gd name="T4" fmla="*/ 28 w 80"/>
                    <a:gd name="T5" fmla="*/ 71 h 77"/>
                    <a:gd name="T6" fmla="*/ 75 w 80"/>
                    <a:gd name="T7" fmla="*/ 48 h 77"/>
                    <a:gd name="T8" fmla="*/ 47 w 80"/>
                    <a:gd name="T9" fmla="*/ 7 h 77"/>
                    <a:gd name="T10" fmla="*/ 47 w 80"/>
                    <a:gd name="T11" fmla="*/ 8 h 77"/>
                    <a:gd name="T12" fmla="*/ 75 w 80"/>
                    <a:gd name="T13" fmla="*/ 44 h 77"/>
                    <a:gd name="T14" fmla="*/ 34 w 80"/>
                    <a:gd name="T15" fmla="*/ 71 h 77"/>
                    <a:gd name="T16" fmla="*/ 6 w 80"/>
                    <a:gd name="T17" fmla="*/ 33 h 77"/>
                    <a:gd name="T18" fmla="*/ 53 w 80"/>
                    <a:gd name="T19" fmla="*/ 9 h 77"/>
                    <a:gd name="T20" fmla="*/ 54 w 80"/>
                    <a:gd name="T21" fmla="*/ 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77">
                      <a:moveTo>
                        <a:pt x="54" y="8"/>
                      </a:moveTo>
                      <a:cubicBezTo>
                        <a:pt x="37" y="0"/>
                        <a:pt x="12" y="7"/>
                        <a:pt x="6" y="25"/>
                      </a:cubicBezTo>
                      <a:cubicBezTo>
                        <a:pt x="0" y="43"/>
                        <a:pt x="11" y="65"/>
                        <a:pt x="28" y="71"/>
                      </a:cubicBezTo>
                      <a:cubicBezTo>
                        <a:pt x="45" y="77"/>
                        <a:pt x="70" y="64"/>
                        <a:pt x="75" y="48"/>
                      </a:cubicBezTo>
                      <a:cubicBezTo>
                        <a:pt x="80" y="30"/>
                        <a:pt x="65" y="9"/>
                        <a:pt x="47" y="7"/>
                      </a:cubicBezTo>
                      <a:cubicBezTo>
                        <a:pt x="46" y="7"/>
                        <a:pt x="46" y="8"/>
                        <a:pt x="47" y="8"/>
                      </a:cubicBezTo>
                      <a:cubicBezTo>
                        <a:pt x="64" y="11"/>
                        <a:pt x="75" y="27"/>
                        <a:pt x="75" y="44"/>
                      </a:cubicBezTo>
                      <a:cubicBezTo>
                        <a:pt x="73" y="62"/>
                        <a:pt x="50" y="71"/>
                        <a:pt x="34" y="71"/>
                      </a:cubicBezTo>
                      <a:cubicBezTo>
                        <a:pt x="16" y="70"/>
                        <a:pt x="5" y="49"/>
                        <a:pt x="6" y="33"/>
                      </a:cubicBezTo>
                      <a:cubicBezTo>
                        <a:pt x="6" y="12"/>
                        <a:pt x="35" y="1"/>
                        <a:pt x="53" y="9"/>
                      </a:cubicBezTo>
                      <a:cubicBezTo>
                        <a:pt x="54" y="9"/>
                        <a:pt x="55" y="8"/>
                        <a:pt x="5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3" name="Freeform 102"/>
                <p:cNvSpPr/>
                <p:nvPr/>
              </p:nvSpPr>
              <p:spPr bwMode="auto">
                <a:xfrm>
                  <a:off x="1347788" y="2703513"/>
                  <a:ext cx="66675" cy="69850"/>
                </a:xfrm>
                <a:custGeom>
                  <a:avLst/>
                  <a:gdLst>
                    <a:gd name="T0" fmla="*/ 33 w 63"/>
                    <a:gd name="T1" fmla="*/ 0 h 66"/>
                    <a:gd name="T2" fmla="*/ 16 w 63"/>
                    <a:gd name="T3" fmla="*/ 13 h 66"/>
                    <a:gd name="T4" fmla="*/ 6 w 63"/>
                    <a:gd name="T5" fmla="*/ 23 h 66"/>
                    <a:gd name="T6" fmla="*/ 16 w 63"/>
                    <a:gd name="T7" fmla="*/ 29 h 66"/>
                    <a:gd name="T8" fmla="*/ 19 w 63"/>
                    <a:gd name="T9" fmla="*/ 30 h 66"/>
                    <a:gd name="T10" fmla="*/ 12 w 63"/>
                    <a:gd name="T11" fmla="*/ 31 h 66"/>
                    <a:gd name="T12" fmla="*/ 7 w 63"/>
                    <a:gd name="T13" fmla="*/ 32 h 66"/>
                    <a:gd name="T14" fmla="*/ 5 w 63"/>
                    <a:gd name="T15" fmla="*/ 42 h 66"/>
                    <a:gd name="T16" fmla="*/ 17 w 63"/>
                    <a:gd name="T17" fmla="*/ 51 h 66"/>
                    <a:gd name="T18" fmla="*/ 34 w 63"/>
                    <a:gd name="T19" fmla="*/ 64 h 66"/>
                    <a:gd name="T20" fmla="*/ 38 w 63"/>
                    <a:gd name="T21" fmla="*/ 50 h 66"/>
                    <a:gd name="T22" fmla="*/ 38 w 63"/>
                    <a:gd name="T23" fmla="*/ 38 h 66"/>
                    <a:gd name="T24" fmla="*/ 37 w 63"/>
                    <a:gd name="T25" fmla="*/ 34 h 66"/>
                    <a:gd name="T26" fmla="*/ 38 w 63"/>
                    <a:gd name="T27" fmla="*/ 29 h 66"/>
                    <a:gd name="T28" fmla="*/ 45 w 63"/>
                    <a:gd name="T29" fmla="*/ 34 h 66"/>
                    <a:gd name="T30" fmla="*/ 51 w 63"/>
                    <a:gd name="T31" fmla="*/ 35 h 66"/>
                    <a:gd name="T32" fmla="*/ 55 w 63"/>
                    <a:gd name="T33" fmla="*/ 26 h 66"/>
                    <a:gd name="T34" fmla="*/ 54 w 63"/>
                    <a:gd name="T35" fmla="*/ 8 h 66"/>
                    <a:gd name="T36" fmla="*/ 53 w 63"/>
                    <a:gd name="T37" fmla="*/ 9 h 66"/>
                    <a:gd name="T38" fmla="*/ 56 w 63"/>
                    <a:gd name="T39" fmla="*/ 19 h 66"/>
                    <a:gd name="T40" fmla="*/ 51 w 63"/>
                    <a:gd name="T41" fmla="*/ 24 h 66"/>
                    <a:gd name="T42" fmla="*/ 49 w 63"/>
                    <a:gd name="T43" fmla="*/ 25 h 66"/>
                    <a:gd name="T44" fmla="*/ 48 w 63"/>
                    <a:gd name="T45" fmla="*/ 34 h 66"/>
                    <a:gd name="T46" fmla="*/ 33 w 63"/>
                    <a:gd name="T47" fmla="*/ 28 h 66"/>
                    <a:gd name="T48" fmla="*/ 36 w 63"/>
                    <a:gd name="T49" fmla="*/ 40 h 66"/>
                    <a:gd name="T50" fmla="*/ 38 w 63"/>
                    <a:gd name="T51" fmla="*/ 58 h 66"/>
                    <a:gd name="T52" fmla="*/ 30 w 63"/>
                    <a:gd name="T53" fmla="*/ 61 h 66"/>
                    <a:gd name="T54" fmla="*/ 25 w 63"/>
                    <a:gd name="T55" fmla="*/ 55 h 66"/>
                    <a:gd name="T56" fmla="*/ 19 w 63"/>
                    <a:gd name="T57" fmla="*/ 50 h 66"/>
                    <a:gd name="T58" fmla="*/ 15 w 63"/>
                    <a:gd name="T59" fmla="*/ 49 h 66"/>
                    <a:gd name="T60" fmla="*/ 11 w 63"/>
                    <a:gd name="T61" fmla="*/ 47 h 66"/>
                    <a:gd name="T62" fmla="*/ 12 w 63"/>
                    <a:gd name="T63" fmla="*/ 32 h 66"/>
                    <a:gd name="T64" fmla="*/ 21 w 63"/>
                    <a:gd name="T65" fmla="*/ 31 h 66"/>
                    <a:gd name="T66" fmla="*/ 22 w 63"/>
                    <a:gd name="T67" fmla="*/ 30 h 66"/>
                    <a:gd name="T68" fmla="*/ 18 w 63"/>
                    <a:gd name="T69" fmla="*/ 27 h 66"/>
                    <a:gd name="T70" fmla="*/ 11 w 63"/>
                    <a:gd name="T71" fmla="*/ 29 h 66"/>
                    <a:gd name="T72" fmla="*/ 12 w 63"/>
                    <a:gd name="T73" fmla="*/ 17 h 66"/>
                    <a:gd name="T74" fmla="*/ 35 w 63"/>
                    <a:gd name="T75" fmla="*/ 0 h 66"/>
                    <a:gd name="T76" fmla="*/ 33 w 63"/>
                    <a:gd name="T7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66">
                      <a:moveTo>
                        <a:pt x="33" y="0"/>
                      </a:moveTo>
                      <a:cubicBezTo>
                        <a:pt x="33" y="9"/>
                        <a:pt x="23" y="11"/>
                        <a:pt x="16" y="13"/>
                      </a:cubicBezTo>
                      <a:cubicBezTo>
                        <a:pt x="12" y="15"/>
                        <a:pt x="9" y="19"/>
                        <a:pt x="6" y="23"/>
                      </a:cubicBezTo>
                      <a:cubicBezTo>
                        <a:pt x="0" y="32"/>
                        <a:pt x="9" y="31"/>
                        <a:pt x="16" y="29"/>
                      </a:cubicBezTo>
                      <a:cubicBezTo>
                        <a:pt x="17" y="28"/>
                        <a:pt x="18" y="29"/>
                        <a:pt x="19" y="30"/>
                      </a:cubicBezTo>
                      <a:cubicBezTo>
                        <a:pt x="17" y="31"/>
                        <a:pt x="14" y="31"/>
                        <a:pt x="12" y="31"/>
                      </a:cubicBezTo>
                      <a:cubicBezTo>
                        <a:pt x="10" y="30"/>
                        <a:pt x="8" y="31"/>
                        <a:pt x="7" y="32"/>
                      </a:cubicBezTo>
                      <a:cubicBezTo>
                        <a:pt x="4" y="34"/>
                        <a:pt x="3" y="40"/>
                        <a:pt x="5" y="42"/>
                      </a:cubicBezTo>
                      <a:cubicBezTo>
                        <a:pt x="7" y="47"/>
                        <a:pt x="12" y="49"/>
                        <a:pt x="17" y="51"/>
                      </a:cubicBezTo>
                      <a:cubicBezTo>
                        <a:pt x="24" y="53"/>
                        <a:pt x="26" y="61"/>
                        <a:pt x="34" y="64"/>
                      </a:cubicBezTo>
                      <a:cubicBezTo>
                        <a:pt x="41" y="66"/>
                        <a:pt x="39" y="54"/>
                        <a:pt x="38" y="50"/>
                      </a:cubicBezTo>
                      <a:cubicBezTo>
                        <a:pt x="37" y="46"/>
                        <a:pt x="37" y="43"/>
                        <a:pt x="38" y="38"/>
                      </a:cubicBezTo>
                      <a:cubicBezTo>
                        <a:pt x="39" y="36"/>
                        <a:pt x="38" y="36"/>
                        <a:pt x="37" y="34"/>
                      </a:cubicBezTo>
                      <a:cubicBezTo>
                        <a:pt x="36" y="33"/>
                        <a:pt x="31" y="25"/>
                        <a:pt x="38" y="29"/>
                      </a:cubicBezTo>
                      <a:cubicBezTo>
                        <a:pt x="40" y="30"/>
                        <a:pt x="43" y="32"/>
                        <a:pt x="45" y="34"/>
                      </a:cubicBezTo>
                      <a:cubicBezTo>
                        <a:pt x="46" y="35"/>
                        <a:pt x="49" y="36"/>
                        <a:pt x="51" y="35"/>
                      </a:cubicBezTo>
                      <a:cubicBezTo>
                        <a:pt x="55" y="33"/>
                        <a:pt x="45" y="24"/>
                        <a:pt x="55" y="26"/>
                      </a:cubicBezTo>
                      <a:cubicBezTo>
                        <a:pt x="63" y="28"/>
                        <a:pt x="55" y="10"/>
                        <a:pt x="54" y="8"/>
                      </a:cubicBezTo>
                      <a:cubicBezTo>
                        <a:pt x="53" y="7"/>
                        <a:pt x="52" y="8"/>
                        <a:pt x="53" y="9"/>
                      </a:cubicBezTo>
                      <a:cubicBezTo>
                        <a:pt x="55" y="12"/>
                        <a:pt x="55" y="15"/>
                        <a:pt x="56" y="19"/>
                      </a:cubicBezTo>
                      <a:cubicBezTo>
                        <a:pt x="58" y="24"/>
                        <a:pt x="54" y="23"/>
                        <a:pt x="51" y="24"/>
                      </a:cubicBezTo>
                      <a:cubicBezTo>
                        <a:pt x="50" y="24"/>
                        <a:pt x="50" y="25"/>
                        <a:pt x="49" y="25"/>
                      </a:cubicBezTo>
                      <a:cubicBezTo>
                        <a:pt x="49" y="27"/>
                        <a:pt x="50" y="35"/>
                        <a:pt x="48" y="34"/>
                      </a:cubicBezTo>
                      <a:cubicBezTo>
                        <a:pt x="45" y="33"/>
                        <a:pt x="35" y="23"/>
                        <a:pt x="33" y="28"/>
                      </a:cubicBezTo>
                      <a:cubicBezTo>
                        <a:pt x="31" y="32"/>
                        <a:pt x="38" y="35"/>
                        <a:pt x="36" y="40"/>
                      </a:cubicBezTo>
                      <a:cubicBezTo>
                        <a:pt x="34" y="45"/>
                        <a:pt x="37" y="53"/>
                        <a:pt x="38" y="58"/>
                      </a:cubicBezTo>
                      <a:cubicBezTo>
                        <a:pt x="38" y="62"/>
                        <a:pt x="36" y="63"/>
                        <a:pt x="30" y="61"/>
                      </a:cubicBezTo>
                      <a:cubicBezTo>
                        <a:pt x="27" y="59"/>
                        <a:pt x="27" y="57"/>
                        <a:pt x="25" y="55"/>
                      </a:cubicBezTo>
                      <a:cubicBezTo>
                        <a:pt x="23" y="53"/>
                        <a:pt x="21" y="51"/>
                        <a:pt x="19" y="50"/>
                      </a:cubicBezTo>
                      <a:cubicBezTo>
                        <a:pt x="17" y="50"/>
                        <a:pt x="16" y="49"/>
                        <a:pt x="15" y="49"/>
                      </a:cubicBezTo>
                      <a:cubicBezTo>
                        <a:pt x="14" y="48"/>
                        <a:pt x="12" y="48"/>
                        <a:pt x="11" y="47"/>
                      </a:cubicBezTo>
                      <a:cubicBezTo>
                        <a:pt x="5" y="44"/>
                        <a:pt x="5" y="39"/>
                        <a:pt x="12" y="32"/>
                      </a:cubicBezTo>
                      <a:cubicBezTo>
                        <a:pt x="15" y="32"/>
                        <a:pt x="18" y="32"/>
                        <a:pt x="21" y="31"/>
                      </a:cubicBezTo>
                      <a:cubicBezTo>
                        <a:pt x="21" y="31"/>
                        <a:pt x="22" y="30"/>
                        <a:pt x="22" y="30"/>
                      </a:cubicBezTo>
                      <a:cubicBezTo>
                        <a:pt x="21" y="28"/>
                        <a:pt x="20" y="27"/>
                        <a:pt x="18" y="27"/>
                      </a:cubicBezTo>
                      <a:cubicBezTo>
                        <a:pt x="15" y="28"/>
                        <a:pt x="13" y="29"/>
                        <a:pt x="11" y="29"/>
                      </a:cubicBezTo>
                      <a:cubicBezTo>
                        <a:pt x="1" y="33"/>
                        <a:pt x="10" y="20"/>
                        <a:pt x="12" y="17"/>
                      </a:cubicBezTo>
                      <a:cubicBezTo>
                        <a:pt x="19" y="11"/>
                        <a:pt x="34" y="12"/>
                        <a:pt x="35" y="0"/>
                      </a:cubicBezTo>
                      <a:cubicBezTo>
                        <a:pt x="35" y="0"/>
                        <a:pt x="33" y="0"/>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4" name="Freeform 103"/>
                <p:cNvSpPr/>
                <p:nvPr/>
              </p:nvSpPr>
              <p:spPr bwMode="auto">
                <a:xfrm>
                  <a:off x="1354138" y="2735263"/>
                  <a:ext cx="6350" cy="12700"/>
                </a:xfrm>
                <a:custGeom>
                  <a:avLst/>
                  <a:gdLst>
                    <a:gd name="T0" fmla="*/ 2 w 7"/>
                    <a:gd name="T1" fmla="*/ 9 h 11"/>
                    <a:gd name="T2" fmla="*/ 1 w 7"/>
                    <a:gd name="T3" fmla="*/ 10 h 11"/>
                    <a:gd name="T4" fmla="*/ 2 w 7"/>
                    <a:gd name="T5" fmla="*/ 11 h 11"/>
                    <a:gd name="T6" fmla="*/ 7 w 7"/>
                    <a:gd name="T7" fmla="*/ 2 h 11"/>
                    <a:gd name="T8" fmla="*/ 6 w 7"/>
                    <a:gd name="T9" fmla="*/ 1 h 11"/>
                    <a:gd name="T10" fmla="*/ 0 w 7"/>
                    <a:gd name="T11" fmla="*/ 10 h 11"/>
                    <a:gd name="T12" fmla="*/ 1 w 7"/>
                    <a:gd name="T13" fmla="*/ 11 h 11"/>
                    <a:gd name="T14" fmla="*/ 3 w 7"/>
                    <a:gd name="T15" fmla="*/ 10 h 11"/>
                    <a:gd name="T16" fmla="*/ 2 w 7"/>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9"/>
                      </a:moveTo>
                      <a:cubicBezTo>
                        <a:pt x="1" y="9"/>
                        <a:pt x="1" y="10"/>
                        <a:pt x="1" y="10"/>
                      </a:cubicBezTo>
                      <a:cubicBezTo>
                        <a:pt x="1" y="10"/>
                        <a:pt x="1" y="10"/>
                        <a:pt x="2" y="11"/>
                      </a:cubicBezTo>
                      <a:cubicBezTo>
                        <a:pt x="3" y="7"/>
                        <a:pt x="4" y="4"/>
                        <a:pt x="7" y="2"/>
                      </a:cubicBezTo>
                      <a:cubicBezTo>
                        <a:pt x="7" y="1"/>
                        <a:pt x="6" y="0"/>
                        <a:pt x="6" y="1"/>
                      </a:cubicBezTo>
                      <a:cubicBezTo>
                        <a:pt x="3" y="3"/>
                        <a:pt x="2" y="7"/>
                        <a:pt x="0" y="10"/>
                      </a:cubicBezTo>
                      <a:cubicBezTo>
                        <a:pt x="0" y="11"/>
                        <a:pt x="1" y="11"/>
                        <a:pt x="1" y="11"/>
                      </a:cubicBezTo>
                      <a:cubicBezTo>
                        <a:pt x="2" y="11"/>
                        <a:pt x="2" y="10"/>
                        <a:pt x="3" y="10"/>
                      </a:cubicBezTo>
                      <a:cubicBezTo>
                        <a:pt x="3" y="9"/>
                        <a:pt x="2" y="8"/>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5" name="Freeform 104"/>
                <p:cNvSpPr/>
                <p:nvPr/>
              </p:nvSpPr>
              <p:spPr bwMode="auto">
                <a:xfrm>
                  <a:off x="1355725" y="2735263"/>
                  <a:ext cx="9525" cy="15875"/>
                </a:xfrm>
                <a:custGeom>
                  <a:avLst/>
                  <a:gdLst>
                    <a:gd name="T0" fmla="*/ 1 w 9"/>
                    <a:gd name="T1" fmla="*/ 14 h 15"/>
                    <a:gd name="T2" fmla="*/ 8 w 9"/>
                    <a:gd name="T3" fmla="*/ 1 h 15"/>
                    <a:gd name="T4" fmla="*/ 7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8" y="1"/>
                      </a:cubicBezTo>
                      <a:cubicBezTo>
                        <a:pt x="9" y="1"/>
                        <a:pt x="7" y="0"/>
                        <a:pt x="7" y="1"/>
                      </a:cubicBezTo>
                      <a:cubicBezTo>
                        <a:pt x="5" y="5"/>
                        <a:pt x="3" y="10"/>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6" name="Freeform 105"/>
                <p:cNvSpPr/>
                <p:nvPr/>
              </p:nvSpPr>
              <p:spPr bwMode="auto">
                <a:xfrm>
                  <a:off x="1357313" y="2735263"/>
                  <a:ext cx="9525" cy="15875"/>
                </a:xfrm>
                <a:custGeom>
                  <a:avLst/>
                  <a:gdLst>
                    <a:gd name="T0" fmla="*/ 1 w 10"/>
                    <a:gd name="T1" fmla="*/ 14 h 15"/>
                    <a:gd name="T2" fmla="*/ 3 w 10"/>
                    <a:gd name="T3" fmla="*/ 12 h 15"/>
                    <a:gd name="T4" fmla="*/ 6 w 10"/>
                    <a:gd name="T5" fmla="*/ 8 h 15"/>
                    <a:gd name="T6" fmla="*/ 8 w 10"/>
                    <a:gd name="T7" fmla="*/ 4 h 15"/>
                    <a:gd name="T8" fmla="*/ 10 w 10"/>
                    <a:gd name="T9" fmla="*/ 1 h 15"/>
                    <a:gd name="T10" fmla="*/ 9 w 10"/>
                    <a:gd name="T11" fmla="*/ 1 h 15"/>
                    <a:gd name="T12" fmla="*/ 8 w 10"/>
                    <a:gd name="T13" fmla="*/ 1 h 15"/>
                    <a:gd name="T14" fmla="*/ 10 w 10"/>
                    <a:gd name="T15" fmla="*/ 1 h 15"/>
                    <a:gd name="T16" fmla="*/ 10 w 10"/>
                    <a:gd name="T17" fmla="*/ 0 h 15"/>
                    <a:gd name="T18" fmla="*/ 9 w 10"/>
                    <a:gd name="T19" fmla="*/ 0 h 15"/>
                    <a:gd name="T20" fmla="*/ 5 w 10"/>
                    <a:gd name="T21" fmla="*/ 6 h 15"/>
                    <a:gd name="T22" fmla="*/ 3 w 10"/>
                    <a:gd name="T23" fmla="*/ 9 h 15"/>
                    <a:gd name="T24" fmla="*/ 1 w 10"/>
                    <a:gd name="T25" fmla="*/ 13 h 15"/>
                    <a:gd name="T26" fmla="*/ 1 w 10"/>
                    <a:gd name="T2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1" y="14"/>
                      </a:moveTo>
                      <a:cubicBezTo>
                        <a:pt x="2" y="14"/>
                        <a:pt x="3" y="12"/>
                        <a:pt x="3" y="12"/>
                      </a:cubicBezTo>
                      <a:cubicBezTo>
                        <a:pt x="4" y="10"/>
                        <a:pt x="5" y="9"/>
                        <a:pt x="6" y="8"/>
                      </a:cubicBezTo>
                      <a:cubicBezTo>
                        <a:pt x="6" y="6"/>
                        <a:pt x="7" y="5"/>
                        <a:pt x="8" y="4"/>
                      </a:cubicBezTo>
                      <a:cubicBezTo>
                        <a:pt x="8" y="3"/>
                        <a:pt x="9" y="2"/>
                        <a:pt x="10" y="1"/>
                      </a:cubicBezTo>
                      <a:cubicBezTo>
                        <a:pt x="9" y="1"/>
                        <a:pt x="9" y="1"/>
                        <a:pt x="9" y="1"/>
                      </a:cubicBezTo>
                      <a:cubicBezTo>
                        <a:pt x="8" y="1"/>
                        <a:pt x="9" y="1"/>
                        <a:pt x="8" y="1"/>
                      </a:cubicBezTo>
                      <a:cubicBezTo>
                        <a:pt x="8" y="2"/>
                        <a:pt x="9" y="2"/>
                        <a:pt x="10" y="1"/>
                      </a:cubicBezTo>
                      <a:cubicBezTo>
                        <a:pt x="10" y="1"/>
                        <a:pt x="10" y="1"/>
                        <a:pt x="10" y="0"/>
                      </a:cubicBezTo>
                      <a:cubicBezTo>
                        <a:pt x="10" y="0"/>
                        <a:pt x="9" y="0"/>
                        <a:pt x="9" y="0"/>
                      </a:cubicBezTo>
                      <a:cubicBezTo>
                        <a:pt x="7" y="1"/>
                        <a:pt x="6" y="4"/>
                        <a:pt x="5" y="6"/>
                      </a:cubicBezTo>
                      <a:cubicBezTo>
                        <a:pt x="5" y="7"/>
                        <a:pt x="4" y="8"/>
                        <a:pt x="3" y="9"/>
                      </a:cubicBezTo>
                      <a:cubicBezTo>
                        <a:pt x="3" y="10"/>
                        <a:pt x="2" y="13"/>
                        <a:pt x="1" y="13"/>
                      </a:cubicBezTo>
                      <a:cubicBezTo>
                        <a:pt x="0" y="14"/>
                        <a:pt x="0"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7" name="Freeform 106"/>
                <p:cNvSpPr/>
                <p:nvPr/>
              </p:nvSpPr>
              <p:spPr bwMode="auto">
                <a:xfrm>
                  <a:off x="1358900" y="2735263"/>
                  <a:ext cx="11113" cy="17463"/>
                </a:xfrm>
                <a:custGeom>
                  <a:avLst/>
                  <a:gdLst>
                    <a:gd name="T0" fmla="*/ 2 w 10"/>
                    <a:gd name="T1" fmla="*/ 16 h 17"/>
                    <a:gd name="T2" fmla="*/ 10 w 10"/>
                    <a:gd name="T3" fmla="*/ 1 h 17"/>
                    <a:gd name="T4" fmla="*/ 9 w 10"/>
                    <a:gd name="T5" fmla="*/ 1 h 17"/>
                    <a:gd name="T6" fmla="*/ 1 w 10"/>
                    <a:gd name="T7" fmla="*/ 16 h 17"/>
                    <a:gd name="T8" fmla="*/ 2 w 10"/>
                    <a:gd name="T9" fmla="*/ 16 h 17"/>
                  </a:gdLst>
                  <a:ahLst/>
                  <a:cxnLst>
                    <a:cxn ang="0">
                      <a:pos x="T0" y="T1"/>
                    </a:cxn>
                    <a:cxn ang="0">
                      <a:pos x="T2" y="T3"/>
                    </a:cxn>
                    <a:cxn ang="0">
                      <a:pos x="T4" y="T5"/>
                    </a:cxn>
                    <a:cxn ang="0">
                      <a:pos x="T6" y="T7"/>
                    </a:cxn>
                    <a:cxn ang="0">
                      <a:pos x="T8" y="T9"/>
                    </a:cxn>
                  </a:cxnLst>
                  <a:rect l="0" t="0" r="r" b="b"/>
                  <a:pathLst>
                    <a:path w="10" h="17">
                      <a:moveTo>
                        <a:pt x="2" y="16"/>
                      </a:moveTo>
                      <a:cubicBezTo>
                        <a:pt x="4" y="11"/>
                        <a:pt x="8" y="7"/>
                        <a:pt x="10" y="1"/>
                      </a:cubicBezTo>
                      <a:cubicBezTo>
                        <a:pt x="10" y="1"/>
                        <a:pt x="9" y="0"/>
                        <a:pt x="9" y="1"/>
                      </a:cubicBezTo>
                      <a:cubicBezTo>
                        <a:pt x="7" y="6"/>
                        <a:pt x="3" y="11"/>
                        <a:pt x="1"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8" name="Freeform 107"/>
                <p:cNvSpPr/>
                <p:nvPr/>
              </p:nvSpPr>
              <p:spPr bwMode="auto">
                <a:xfrm>
                  <a:off x="1362075" y="2735263"/>
                  <a:ext cx="9525" cy="15875"/>
                </a:xfrm>
                <a:custGeom>
                  <a:avLst/>
                  <a:gdLst>
                    <a:gd name="T0" fmla="*/ 1 w 9"/>
                    <a:gd name="T1" fmla="*/ 14 h 15"/>
                    <a:gd name="T2" fmla="*/ 9 w 9"/>
                    <a:gd name="T3" fmla="*/ 2 h 15"/>
                    <a:gd name="T4" fmla="*/ 8 w 9"/>
                    <a:gd name="T5" fmla="*/ 1 h 15"/>
                    <a:gd name="T6" fmla="*/ 0 w 9"/>
                    <a:gd name="T7" fmla="*/ 14 h 15"/>
                    <a:gd name="T8" fmla="*/ 1 w 9"/>
                    <a:gd name="T9" fmla="*/ 14 h 15"/>
                  </a:gdLst>
                  <a:ahLst/>
                  <a:cxnLst>
                    <a:cxn ang="0">
                      <a:pos x="T0" y="T1"/>
                    </a:cxn>
                    <a:cxn ang="0">
                      <a:pos x="T2" y="T3"/>
                    </a:cxn>
                    <a:cxn ang="0">
                      <a:pos x="T4" y="T5"/>
                    </a:cxn>
                    <a:cxn ang="0">
                      <a:pos x="T6" y="T7"/>
                    </a:cxn>
                    <a:cxn ang="0">
                      <a:pos x="T8" y="T9"/>
                    </a:cxn>
                  </a:cxnLst>
                  <a:rect l="0" t="0" r="r" b="b"/>
                  <a:pathLst>
                    <a:path w="9" h="15">
                      <a:moveTo>
                        <a:pt x="1" y="14"/>
                      </a:moveTo>
                      <a:cubicBezTo>
                        <a:pt x="4" y="10"/>
                        <a:pt x="6" y="6"/>
                        <a:pt x="9" y="2"/>
                      </a:cubicBezTo>
                      <a:cubicBezTo>
                        <a:pt x="9" y="1"/>
                        <a:pt x="8" y="0"/>
                        <a:pt x="8" y="1"/>
                      </a:cubicBezTo>
                      <a:cubicBezTo>
                        <a:pt x="5" y="5"/>
                        <a:pt x="3" y="9"/>
                        <a:pt x="0" y="14"/>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9" name="Freeform 108"/>
                <p:cNvSpPr/>
                <p:nvPr/>
              </p:nvSpPr>
              <p:spPr bwMode="auto">
                <a:xfrm>
                  <a:off x="1363663" y="2735263"/>
                  <a:ext cx="12700" cy="19050"/>
                </a:xfrm>
                <a:custGeom>
                  <a:avLst/>
                  <a:gdLst>
                    <a:gd name="T0" fmla="*/ 2 w 12"/>
                    <a:gd name="T1" fmla="*/ 18 h 19"/>
                    <a:gd name="T2" fmla="*/ 11 w 12"/>
                    <a:gd name="T3" fmla="*/ 2 h 19"/>
                    <a:gd name="T4" fmla="*/ 10 w 12"/>
                    <a:gd name="T5" fmla="*/ 1 h 19"/>
                    <a:gd name="T6" fmla="*/ 1 w 12"/>
                    <a:gd name="T7" fmla="*/ 18 h 19"/>
                    <a:gd name="T8" fmla="*/ 2 w 12"/>
                    <a:gd name="T9" fmla="*/ 18 h 19"/>
                  </a:gdLst>
                  <a:ahLst/>
                  <a:cxnLst>
                    <a:cxn ang="0">
                      <a:pos x="T0" y="T1"/>
                    </a:cxn>
                    <a:cxn ang="0">
                      <a:pos x="T2" y="T3"/>
                    </a:cxn>
                    <a:cxn ang="0">
                      <a:pos x="T4" y="T5"/>
                    </a:cxn>
                    <a:cxn ang="0">
                      <a:pos x="T6" y="T7"/>
                    </a:cxn>
                    <a:cxn ang="0">
                      <a:pos x="T8" y="T9"/>
                    </a:cxn>
                  </a:cxnLst>
                  <a:rect l="0" t="0" r="r" b="b"/>
                  <a:pathLst>
                    <a:path w="12" h="19">
                      <a:moveTo>
                        <a:pt x="2" y="18"/>
                      </a:moveTo>
                      <a:cubicBezTo>
                        <a:pt x="4" y="12"/>
                        <a:pt x="7" y="6"/>
                        <a:pt x="11" y="2"/>
                      </a:cubicBezTo>
                      <a:cubicBezTo>
                        <a:pt x="12" y="1"/>
                        <a:pt x="11" y="0"/>
                        <a:pt x="10" y="1"/>
                      </a:cubicBezTo>
                      <a:cubicBezTo>
                        <a:pt x="6" y="6"/>
                        <a:pt x="2" y="11"/>
                        <a:pt x="1" y="18"/>
                      </a:cubicBezTo>
                      <a:cubicBezTo>
                        <a:pt x="0" y="18"/>
                        <a:pt x="2" y="1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0" name="Freeform 109"/>
                <p:cNvSpPr/>
                <p:nvPr/>
              </p:nvSpPr>
              <p:spPr bwMode="auto">
                <a:xfrm>
                  <a:off x="1365250" y="2738438"/>
                  <a:ext cx="11113" cy="17463"/>
                </a:xfrm>
                <a:custGeom>
                  <a:avLst/>
                  <a:gdLst>
                    <a:gd name="T0" fmla="*/ 2 w 11"/>
                    <a:gd name="T1" fmla="*/ 16 h 17"/>
                    <a:gd name="T2" fmla="*/ 11 w 11"/>
                    <a:gd name="T3" fmla="*/ 1 h 17"/>
                    <a:gd name="T4" fmla="*/ 10 w 11"/>
                    <a:gd name="T5" fmla="*/ 1 h 17"/>
                    <a:gd name="T6" fmla="*/ 0 w 11"/>
                    <a:gd name="T7" fmla="*/ 16 h 17"/>
                    <a:gd name="T8" fmla="*/ 2 w 11"/>
                    <a:gd name="T9" fmla="*/ 16 h 17"/>
                  </a:gdLst>
                  <a:ahLst/>
                  <a:cxnLst>
                    <a:cxn ang="0">
                      <a:pos x="T0" y="T1"/>
                    </a:cxn>
                    <a:cxn ang="0">
                      <a:pos x="T2" y="T3"/>
                    </a:cxn>
                    <a:cxn ang="0">
                      <a:pos x="T4" y="T5"/>
                    </a:cxn>
                    <a:cxn ang="0">
                      <a:pos x="T6" y="T7"/>
                    </a:cxn>
                    <a:cxn ang="0">
                      <a:pos x="T8" y="T9"/>
                    </a:cxn>
                  </a:cxnLst>
                  <a:rect l="0" t="0" r="r" b="b"/>
                  <a:pathLst>
                    <a:path w="11" h="17">
                      <a:moveTo>
                        <a:pt x="2" y="16"/>
                      </a:moveTo>
                      <a:cubicBezTo>
                        <a:pt x="5" y="11"/>
                        <a:pt x="7" y="6"/>
                        <a:pt x="11" y="1"/>
                      </a:cubicBezTo>
                      <a:cubicBezTo>
                        <a:pt x="11" y="1"/>
                        <a:pt x="10" y="0"/>
                        <a:pt x="10" y="1"/>
                      </a:cubicBezTo>
                      <a:cubicBezTo>
                        <a:pt x="6" y="5"/>
                        <a:pt x="4" y="11"/>
                        <a:pt x="0" y="16"/>
                      </a:cubicBezTo>
                      <a:cubicBezTo>
                        <a:pt x="0" y="16"/>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1" name="Freeform 110"/>
                <p:cNvSpPr/>
                <p:nvPr/>
              </p:nvSpPr>
              <p:spPr bwMode="auto">
                <a:xfrm>
                  <a:off x="1368425" y="2740026"/>
                  <a:ext cx="9525" cy="15875"/>
                </a:xfrm>
                <a:custGeom>
                  <a:avLst/>
                  <a:gdLst>
                    <a:gd name="T0" fmla="*/ 2 w 9"/>
                    <a:gd name="T1" fmla="*/ 14 h 15"/>
                    <a:gd name="T2" fmla="*/ 9 w 9"/>
                    <a:gd name="T3" fmla="*/ 1 h 15"/>
                    <a:gd name="T4" fmla="*/ 7 w 9"/>
                    <a:gd name="T5" fmla="*/ 0 h 15"/>
                    <a:gd name="T6" fmla="*/ 0 w 9"/>
                    <a:gd name="T7" fmla="*/ 14 h 15"/>
                    <a:gd name="T8" fmla="*/ 2 w 9"/>
                    <a:gd name="T9" fmla="*/ 14 h 15"/>
                  </a:gdLst>
                  <a:ahLst/>
                  <a:cxnLst>
                    <a:cxn ang="0">
                      <a:pos x="T0" y="T1"/>
                    </a:cxn>
                    <a:cxn ang="0">
                      <a:pos x="T2" y="T3"/>
                    </a:cxn>
                    <a:cxn ang="0">
                      <a:pos x="T4" y="T5"/>
                    </a:cxn>
                    <a:cxn ang="0">
                      <a:pos x="T6" y="T7"/>
                    </a:cxn>
                    <a:cxn ang="0">
                      <a:pos x="T8" y="T9"/>
                    </a:cxn>
                  </a:cxnLst>
                  <a:rect l="0" t="0" r="r" b="b"/>
                  <a:pathLst>
                    <a:path w="9" h="15">
                      <a:moveTo>
                        <a:pt x="2" y="14"/>
                      </a:moveTo>
                      <a:cubicBezTo>
                        <a:pt x="3" y="9"/>
                        <a:pt x="6" y="5"/>
                        <a:pt x="9" y="1"/>
                      </a:cubicBezTo>
                      <a:cubicBezTo>
                        <a:pt x="9" y="0"/>
                        <a:pt x="8" y="0"/>
                        <a:pt x="7" y="0"/>
                      </a:cubicBezTo>
                      <a:cubicBezTo>
                        <a:pt x="5" y="5"/>
                        <a:pt x="2" y="9"/>
                        <a:pt x="0" y="14"/>
                      </a:cubicBezTo>
                      <a:cubicBezTo>
                        <a:pt x="0" y="14"/>
                        <a:pt x="1"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2" name="Freeform 111"/>
                <p:cNvSpPr/>
                <p:nvPr/>
              </p:nvSpPr>
              <p:spPr bwMode="auto">
                <a:xfrm>
                  <a:off x="1370013" y="2743201"/>
                  <a:ext cx="9525" cy="17463"/>
                </a:xfrm>
                <a:custGeom>
                  <a:avLst/>
                  <a:gdLst>
                    <a:gd name="T0" fmla="*/ 1 w 8"/>
                    <a:gd name="T1" fmla="*/ 16 h 16"/>
                    <a:gd name="T2" fmla="*/ 8 w 8"/>
                    <a:gd name="T3" fmla="*/ 1 h 16"/>
                    <a:gd name="T4" fmla="*/ 7 w 8"/>
                    <a:gd name="T5" fmla="*/ 1 h 16"/>
                    <a:gd name="T6" fmla="*/ 0 w 8"/>
                    <a:gd name="T7" fmla="*/ 15 h 16"/>
                    <a:gd name="T8" fmla="*/ 1 w 8"/>
                    <a:gd name="T9" fmla="*/ 16 h 16"/>
                  </a:gdLst>
                  <a:ahLst/>
                  <a:cxnLst>
                    <a:cxn ang="0">
                      <a:pos x="T0" y="T1"/>
                    </a:cxn>
                    <a:cxn ang="0">
                      <a:pos x="T2" y="T3"/>
                    </a:cxn>
                    <a:cxn ang="0">
                      <a:pos x="T4" y="T5"/>
                    </a:cxn>
                    <a:cxn ang="0">
                      <a:pos x="T6" y="T7"/>
                    </a:cxn>
                    <a:cxn ang="0">
                      <a:pos x="T8" y="T9"/>
                    </a:cxn>
                  </a:cxnLst>
                  <a:rect l="0" t="0" r="r" b="b"/>
                  <a:pathLst>
                    <a:path w="8" h="16">
                      <a:moveTo>
                        <a:pt x="1" y="16"/>
                      </a:moveTo>
                      <a:cubicBezTo>
                        <a:pt x="3" y="11"/>
                        <a:pt x="6" y="6"/>
                        <a:pt x="8" y="1"/>
                      </a:cubicBezTo>
                      <a:cubicBezTo>
                        <a:pt x="8" y="1"/>
                        <a:pt x="7" y="0"/>
                        <a:pt x="7" y="1"/>
                      </a:cubicBezTo>
                      <a:cubicBezTo>
                        <a:pt x="4" y="6"/>
                        <a:pt x="2" y="10"/>
                        <a:pt x="0" y="15"/>
                      </a:cubicBezTo>
                      <a:cubicBezTo>
                        <a:pt x="0" y="16"/>
                        <a:pt x="1" y="16"/>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3" name="Freeform 112"/>
                <p:cNvSpPr/>
                <p:nvPr/>
              </p:nvSpPr>
              <p:spPr bwMode="auto">
                <a:xfrm>
                  <a:off x="1373188" y="2743201"/>
                  <a:ext cx="7938" cy="17463"/>
                </a:xfrm>
                <a:custGeom>
                  <a:avLst/>
                  <a:gdLst>
                    <a:gd name="T0" fmla="*/ 2 w 8"/>
                    <a:gd name="T1" fmla="*/ 15 h 16"/>
                    <a:gd name="T2" fmla="*/ 8 w 8"/>
                    <a:gd name="T3" fmla="*/ 1 h 16"/>
                    <a:gd name="T4" fmla="*/ 7 w 8"/>
                    <a:gd name="T5" fmla="*/ 1 h 16"/>
                    <a:gd name="T6" fmla="*/ 1 w 8"/>
                    <a:gd name="T7" fmla="*/ 14 h 16"/>
                    <a:gd name="T8" fmla="*/ 2 w 8"/>
                    <a:gd name="T9" fmla="*/ 15 h 16"/>
                  </a:gdLst>
                  <a:ahLst/>
                  <a:cxnLst>
                    <a:cxn ang="0">
                      <a:pos x="T0" y="T1"/>
                    </a:cxn>
                    <a:cxn ang="0">
                      <a:pos x="T2" y="T3"/>
                    </a:cxn>
                    <a:cxn ang="0">
                      <a:pos x="T4" y="T5"/>
                    </a:cxn>
                    <a:cxn ang="0">
                      <a:pos x="T6" y="T7"/>
                    </a:cxn>
                    <a:cxn ang="0">
                      <a:pos x="T8" y="T9"/>
                    </a:cxn>
                  </a:cxnLst>
                  <a:rect l="0" t="0" r="r" b="b"/>
                  <a:pathLst>
                    <a:path w="8" h="16">
                      <a:moveTo>
                        <a:pt x="2" y="15"/>
                      </a:moveTo>
                      <a:cubicBezTo>
                        <a:pt x="4" y="11"/>
                        <a:pt x="6" y="6"/>
                        <a:pt x="8" y="1"/>
                      </a:cubicBezTo>
                      <a:cubicBezTo>
                        <a:pt x="8" y="1"/>
                        <a:pt x="7" y="0"/>
                        <a:pt x="7" y="1"/>
                      </a:cubicBezTo>
                      <a:cubicBezTo>
                        <a:pt x="5" y="5"/>
                        <a:pt x="3" y="10"/>
                        <a:pt x="1" y="14"/>
                      </a:cubicBezTo>
                      <a:cubicBezTo>
                        <a:pt x="0" y="15"/>
                        <a:pt x="1"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4" name="Freeform 113"/>
                <p:cNvSpPr/>
                <p:nvPr/>
              </p:nvSpPr>
              <p:spPr bwMode="auto">
                <a:xfrm>
                  <a:off x="1376363" y="2744788"/>
                  <a:ext cx="6350" cy="20638"/>
                </a:xfrm>
                <a:custGeom>
                  <a:avLst/>
                  <a:gdLst>
                    <a:gd name="T0" fmla="*/ 2 w 6"/>
                    <a:gd name="T1" fmla="*/ 19 h 19"/>
                    <a:gd name="T2" fmla="*/ 6 w 6"/>
                    <a:gd name="T3" fmla="*/ 1 h 19"/>
                    <a:gd name="T4" fmla="*/ 5 w 6"/>
                    <a:gd name="T5" fmla="*/ 1 h 19"/>
                    <a:gd name="T6" fmla="*/ 0 w 6"/>
                    <a:gd name="T7" fmla="*/ 19 h 19"/>
                    <a:gd name="T8" fmla="*/ 2 w 6"/>
                    <a:gd name="T9" fmla="*/ 19 h 19"/>
                  </a:gdLst>
                  <a:ahLst/>
                  <a:cxnLst>
                    <a:cxn ang="0">
                      <a:pos x="T0" y="T1"/>
                    </a:cxn>
                    <a:cxn ang="0">
                      <a:pos x="T2" y="T3"/>
                    </a:cxn>
                    <a:cxn ang="0">
                      <a:pos x="T4" y="T5"/>
                    </a:cxn>
                    <a:cxn ang="0">
                      <a:pos x="T6" y="T7"/>
                    </a:cxn>
                    <a:cxn ang="0">
                      <a:pos x="T8" y="T9"/>
                    </a:cxn>
                  </a:cxnLst>
                  <a:rect l="0" t="0" r="r" b="b"/>
                  <a:pathLst>
                    <a:path w="6" h="19">
                      <a:moveTo>
                        <a:pt x="2" y="19"/>
                      </a:moveTo>
                      <a:cubicBezTo>
                        <a:pt x="2" y="12"/>
                        <a:pt x="5" y="7"/>
                        <a:pt x="6" y="1"/>
                      </a:cubicBezTo>
                      <a:cubicBezTo>
                        <a:pt x="6" y="0"/>
                        <a:pt x="5" y="0"/>
                        <a:pt x="5" y="1"/>
                      </a:cubicBezTo>
                      <a:cubicBezTo>
                        <a:pt x="4" y="7"/>
                        <a:pt x="1" y="12"/>
                        <a:pt x="0" y="19"/>
                      </a:cubicBezTo>
                      <a:cubicBezTo>
                        <a:pt x="0" y="19"/>
                        <a:pt x="2" y="19"/>
                        <a:pt x="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5" name="Freeform 114"/>
                <p:cNvSpPr/>
                <p:nvPr/>
              </p:nvSpPr>
              <p:spPr bwMode="auto">
                <a:xfrm>
                  <a:off x="1376363" y="2751138"/>
                  <a:ext cx="6350" cy="15875"/>
                </a:xfrm>
                <a:custGeom>
                  <a:avLst/>
                  <a:gdLst>
                    <a:gd name="T0" fmla="*/ 1 w 6"/>
                    <a:gd name="T1" fmla="*/ 14 h 15"/>
                    <a:gd name="T2" fmla="*/ 5 w 6"/>
                    <a:gd name="T3" fmla="*/ 1 h 15"/>
                    <a:gd name="T4" fmla="*/ 4 w 6"/>
                    <a:gd name="T5" fmla="*/ 1 h 15"/>
                    <a:gd name="T6" fmla="*/ 0 w 6"/>
                    <a:gd name="T7" fmla="*/ 13 h 15"/>
                    <a:gd name="T8" fmla="*/ 1 w 6"/>
                    <a:gd name="T9" fmla="*/ 14 h 15"/>
                  </a:gdLst>
                  <a:ahLst/>
                  <a:cxnLst>
                    <a:cxn ang="0">
                      <a:pos x="T0" y="T1"/>
                    </a:cxn>
                    <a:cxn ang="0">
                      <a:pos x="T2" y="T3"/>
                    </a:cxn>
                    <a:cxn ang="0">
                      <a:pos x="T4" y="T5"/>
                    </a:cxn>
                    <a:cxn ang="0">
                      <a:pos x="T6" y="T7"/>
                    </a:cxn>
                    <a:cxn ang="0">
                      <a:pos x="T8" y="T9"/>
                    </a:cxn>
                  </a:cxnLst>
                  <a:rect l="0" t="0" r="r" b="b"/>
                  <a:pathLst>
                    <a:path w="6" h="15">
                      <a:moveTo>
                        <a:pt x="1" y="14"/>
                      </a:moveTo>
                      <a:cubicBezTo>
                        <a:pt x="2" y="10"/>
                        <a:pt x="4" y="6"/>
                        <a:pt x="5" y="1"/>
                      </a:cubicBezTo>
                      <a:cubicBezTo>
                        <a:pt x="6" y="0"/>
                        <a:pt x="4" y="0"/>
                        <a:pt x="4" y="1"/>
                      </a:cubicBezTo>
                      <a:cubicBezTo>
                        <a:pt x="3" y="5"/>
                        <a:pt x="1" y="9"/>
                        <a:pt x="0" y="13"/>
                      </a:cubicBezTo>
                      <a:cubicBezTo>
                        <a:pt x="0" y="14"/>
                        <a:pt x="1" y="15"/>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6" name="Freeform 115"/>
                <p:cNvSpPr/>
                <p:nvPr/>
              </p:nvSpPr>
              <p:spPr bwMode="auto">
                <a:xfrm>
                  <a:off x="1379538" y="2754313"/>
                  <a:ext cx="4763" cy="14288"/>
                </a:xfrm>
                <a:custGeom>
                  <a:avLst/>
                  <a:gdLst>
                    <a:gd name="T0" fmla="*/ 2 w 4"/>
                    <a:gd name="T1" fmla="*/ 13 h 14"/>
                    <a:gd name="T2" fmla="*/ 3 w 4"/>
                    <a:gd name="T3" fmla="*/ 2 h 14"/>
                    <a:gd name="T4" fmla="*/ 2 w 4"/>
                    <a:gd name="T5" fmla="*/ 1 h 14"/>
                    <a:gd name="T6" fmla="*/ 0 w 4"/>
                    <a:gd name="T7" fmla="*/ 13 h 14"/>
                    <a:gd name="T8" fmla="*/ 2 w 4"/>
                    <a:gd name="T9" fmla="*/ 13 h 14"/>
                  </a:gdLst>
                  <a:ahLst/>
                  <a:cxnLst>
                    <a:cxn ang="0">
                      <a:pos x="T0" y="T1"/>
                    </a:cxn>
                    <a:cxn ang="0">
                      <a:pos x="T2" y="T3"/>
                    </a:cxn>
                    <a:cxn ang="0">
                      <a:pos x="T4" y="T5"/>
                    </a:cxn>
                    <a:cxn ang="0">
                      <a:pos x="T6" y="T7"/>
                    </a:cxn>
                    <a:cxn ang="0">
                      <a:pos x="T8" y="T9"/>
                    </a:cxn>
                  </a:cxnLst>
                  <a:rect l="0" t="0" r="r" b="b"/>
                  <a:pathLst>
                    <a:path w="4" h="14">
                      <a:moveTo>
                        <a:pt x="2" y="13"/>
                      </a:moveTo>
                      <a:cubicBezTo>
                        <a:pt x="2" y="9"/>
                        <a:pt x="3" y="5"/>
                        <a:pt x="3" y="2"/>
                      </a:cubicBezTo>
                      <a:cubicBezTo>
                        <a:pt x="4" y="1"/>
                        <a:pt x="2" y="0"/>
                        <a:pt x="2" y="1"/>
                      </a:cubicBezTo>
                      <a:cubicBezTo>
                        <a:pt x="1" y="5"/>
                        <a:pt x="1"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7" name="Freeform 116"/>
                <p:cNvSpPr/>
                <p:nvPr/>
              </p:nvSpPr>
              <p:spPr bwMode="auto">
                <a:xfrm>
                  <a:off x="1382713" y="2754313"/>
                  <a:ext cx="1588" cy="15875"/>
                </a:xfrm>
                <a:custGeom>
                  <a:avLst/>
                  <a:gdLst>
                    <a:gd name="T0" fmla="*/ 2 w 2"/>
                    <a:gd name="T1" fmla="*/ 14 h 14"/>
                    <a:gd name="T2" fmla="*/ 2 w 2"/>
                    <a:gd name="T3" fmla="*/ 1 h 14"/>
                    <a:gd name="T4" fmla="*/ 1 w 2"/>
                    <a:gd name="T5" fmla="*/ 1 h 14"/>
                    <a:gd name="T6" fmla="*/ 0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cubicBezTo>
                        <a:pt x="2" y="9"/>
                        <a:pt x="1" y="5"/>
                        <a:pt x="2" y="1"/>
                      </a:cubicBezTo>
                      <a:cubicBezTo>
                        <a:pt x="2" y="0"/>
                        <a:pt x="1" y="0"/>
                        <a:pt x="1" y="1"/>
                      </a:cubicBezTo>
                      <a:cubicBezTo>
                        <a:pt x="0" y="5"/>
                        <a:pt x="0" y="9"/>
                        <a:pt x="0" y="14"/>
                      </a:cubicBezTo>
                      <a:cubicBezTo>
                        <a:pt x="0" y="14"/>
                        <a:pt x="2"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8" name="Freeform 117"/>
                <p:cNvSpPr/>
                <p:nvPr/>
              </p:nvSpPr>
              <p:spPr bwMode="auto">
                <a:xfrm>
                  <a:off x="1384300" y="2755901"/>
                  <a:ext cx="1588" cy="14288"/>
                </a:xfrm>
                <a:custGeom>
                  <a:avLst/>
                  <a:gdLst>
                    <a:gd name="T0" fmla="*/ 1 w 2"/>
                    <a:gd name="T1" fmla="*/ 12 h 13"/>
                    <a:gd name="T2" fmla="*/ 2 w 2"/>
                    <a:gd name="T3" fmla="*/ 1 h 13"/>
                    <a:gd name="T4" fmla="*/ 1 w 2"/>
                    <a:gd name="T5" fmla="*/ 1 h 13"/>
                    <a:gd name="T6" fmla="*/ 0 w 2"/>
                    <a:gd name="T7" fmla="*/ 12 h 13"/>
                    <a:gd name="T8" fmla="*/ 1 w 2"/>
                    <a:gd name="T9" fmla="*/ 12 h 13"/>
                  </a:gdLst>
                  <a:ahLst/>
                  <a:cxnLst>
                    <a:cxn ang="0">
                      <a:pos x="T0" y="T1"/>
                    </a:cxn>
                    <a:cxn ang="0">
                      <a:pos x="T2" y="T3"/>
                    </a:cxn>
                    <a:cxn ang="0">
                      <a:pos x="T4" y="T5"/>
                    </a:cxn>
                    <a:cxn ang="0">
                      <a:pos x="T6" y="T7"/>
                    </a:cxn>
                    <a:cxn ang="0">
                      <a:pos x="T8" y="T9"/>
                    </a:cxn>
                  </a:cxnLst>
                  <a:rect l="0" t="0" r="r" b="b"/>
                  <a:pathLst>
                    <a:path w="2" h="13">
                      <a:moveTo>
                        <a:pt x="1" y="12"/>
                      </a:moveTo>
                      <a:cubicBezTo>
                        <a:pt x="2" y="8"/>
                        <a:pt x="2" y="4"/>
                        <a:pt x="2" y="1"/>
                      </a:cubicBezTo>
                      <a:cubicBezTo>
                        <a:pt x="2" y="0"/>
                        <a:pt x="1" y="0"/>
                        <a:pt x="1" y="1"/>
                      </a:cubicBezTo>
                      <a:cubicBezTo>
                        <a:pt x="1" y="4"/>
                        <a:pt x="1" y="8"/>
                        <a:pt x="0" y="12"/>
                      </a:cubicBezTo>
                      <a:cubicBezTo>
                        <a:pt x="0" y="13"/>
                        <a:pt x="1" y="13"/>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9" name="Freeform 118"/>
                <p:cNvSpPr/>
                <p:nvPr/>
              </p:nvSpPr>
              <p:spPr bwMode="auto">
                <a:xfrm>
                  <a:off x="1385888" y="2751138"/>
                  <a:ext cx="0" cy="15875"/>
                </a:xfrm>
                <a:custGeom>
                  <a:avLst/>
                  <a:gdLst>
                    <a:gd name="T0" fmla="*/ 1 w 1"/>
                    <a:gd name="T1" fmla="*/ 13 h 14"/>
                    <a:gd name="T2" fmla="*/ 1 w 1"/>
                    <a:gd name="T3" fmla="*/ 1 h 14"/>
                    <a:gd name="T4" fmla="*/ 0 w 1"/>
                    <a:gd name="T5" fmla="*/ 1 h 14"/>
                    <a:gd name="T6" fmla="*/ 0 w 1"/>
                    <a:gd name="T7" fmla="*/ 13 h 14"/>
                    <a:gd name="T8" fmla="*/ 1 w 1"/>
                    <a:gd name="T9" fmla="*/ 13 h 14"/>
                  </a:gdLst>
                  <a:ahLst/>
                  <a:cxnLst>
                    <a:cxn ang="0">
                      <a:pos x="T0" y="T1"/>
                    </a:cxn>
                    <a:cxn ang="0">
                      <a:pos x="T2" y="T3"/>
                    </a:cxn>
                    <a:cxn ang="0">
                      <a:pos x="T4" y="T5"/>
                    </a:cxn>
                    <a:cxn ang="0">
                      <a:pos x="T6" y="T7"/>
                    </a:cxn>
                    <a:cxn ang="0">
                      <a:pos x="T8" y="T9"/>
                    </a:cxn>
                  </a:cxnLst>
                  <a:rect l="0" t="0" r="r" b="b"/>
                  <a:pathLst>
                    <a:path w="1" h="14">
                      <a:moveTo>
                        <a:pt x="1" y="13"/>
                      </a:moveTo>
                      <a:cubicBezTo>
                        <a:pt x="1" y="9"/>
                        <a:pt x="1" y="5"/>
                        <a:pt x="1" y="1"/>
                      </a:cubicBezTo>
                      <a:cubicBezTo>
                        <a:pt x="1" y="0"/>
                        <a:pt x="0" y="0"/>
                        <a:pt x="0" y="1"/>
                      </a:cubicBezTo>
                      <a:cubicBezTo>
                        <a:pt x="0" y="5"/>
                        <a:pt x="0" y="9"/>
                        <a:pt x="0" y="13"/>
                      </a:cubicBezTo>
                      <a:cubicBezTo>
                        <a:pt x="0" y="14"/>
                        <a:pt x="1" y="14"/>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0" name="Freeform 119"/>
                <p:cNvSpPr/>
                <p:nvPr/>
              </p:nvSpPr>
              <p:spPr bwMode="auto">
                <a:xfrm>
                  <a:off x="1354138" y="2720976"/>
                  <a:ext cx="9525" cy="12700"/>
                </a:xfrm>
                <a:custGeom>
                  <a:avLst/>
                  <a:gdLst>
                    <a:gd name="T0" fmla="*/ 1 w 9"/>
                    <a:gd name="T1" fmla="*/ 11 h 12"/>
                    <a:gd name="T2" fmla="*/ 9 w 9"/>
                    <a:gd name="T3" fmla="*/ 1 h 12"/>
                    <a:gd name="T4" fmla="*/ 8 w 9"/>
                    <a:gd name="T5" fmla="*/ 1 h 12"/>
                    <a:gd name="T6" fmla="*/ 0 w 9"/>
                    <a:gd name="T7" fmla="*/ 10 h 12"/>
                    <a:gd name="T8" fmla="*/ 1 w 9"/>
                    <a:gd name="T9" fmla="*/ 11 h 12"/>
                  </a:gdLst>
                  <a:ahLst/>
                  <a:cxnLst>
                    <a:cxn ang="0">
                      <a:pos x="T0" y="T1"/>
                    </a:cxn>
                    <a:cxn ang="0">
                      <a:pos x="T2" y="T3"/>
                    </a:cxn>
                    <a:cxn ang="0">
                      <a:pos x="T4" y="T5"/>
                    </a:cxn>
                    <a:cxn ang="0">
                      <a:pos x="T6" y="T7"/>
                    </a:cxn>
                    <a:cxn ang="0">
                      <a:pos x="T8" y="T9"/>
                    </a:cxn>
                  </a:cxnLst>
                  <a:rect l="0" t="0" r="r" b="b"/>
                  <a:pathLst>
                    <a:path w="9" h="12">
                      <a:moveTo>
                        <a:pt x="1" y="11"/>
                      </a:moveTo>
                      <a:cubicBezTo>
                        <a:pt x="4" y="8"/>
                        <a:pt x="6" y="4"/>
                        <a:pt x="9" y="1"/>
                      </a:cubicBezTo>
                      <a:cubicBezTo>
                        <a:pt x="9" y="1"/>
                        <a:pt x="8" y="0"/>
                        <a:pt x="8" y="1"/>
                      </a:cubicBezTo>
                      <a:cubicBezTo>
                        <a:pt x="5" y="4"/>
                        <a:pt x="3" y="7"/>
                        <a:pt x="0" y="10"/>
                      </a:cubicBezTo>
                      <a:cubicBezTo>
                        <a:pt x="0" y="11"/>
                        <a:pt x="0"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1" name="Freeform 120"/>
                <p:cNvSpPr/>
                <p:nvPr/>
              </p:nvSpPr>
              <p:spPr bwMode="auto">
                <a:xfrm>
                  <a:off x="1355725" y="2720976"/>
                  <a:ext cx="11113" cy="12700"/>
                </a:xfrm>
                <a:custGeom>
                  <a:avLst/>
                  <a:gdLst>
                    <a:gd name="T0" fmla="*/ 1 w 10"/>
                    <a:gd name="T1" fmla="*/ 11 h 12"/>
                    <a:gd name="T2" fmla="*/ 9 w 10"/>
                    <a:gd name="T3" fmla="*/ 1 h 12"/>
                    <a:gd name="T4" fmla="*/ 8 w 10"/>
                    <a:gd name="T5" fmla="*/ 1 h 12"/>
                    <a:gd name="T6" fmla="*/ 0 w 10"/>
                    <a:gd name="T7" fmla="*/ 11 h 12"/>
                    <a:gd name="T8" fmla="*/ 1 w 10"/>
                    <a:gd name="T9" fmla="*/ 11 h 12"/>
                  </a:gdLst>
                  <a:ahLst/>
                  <a:cxnLst>
                    <a:cxn ang="0">
                      <a:pos x="T0" y="T1"/>
                    </a:cxn>
                    <a:cxn ang="0">
                      <a:pos x="T2" y="T3"/>
                    </a:cxn>
                    <a:cxn ang="0">
                      <a:pos x="T4" y="T5"/>
                    </a:cxn>
                    <a:cxn ang="0">
                      <a:pos x="T6" y="T7"/>
                    </a:cxn>
                    <a:cxn ang="0">
                      <a:pos x="T8" y="T9"/>
                    </a:cxn>
                  </a:cxnLst>
                  <a:rect l="0" t="0" r="r" b="b"/>
                  <a:pathLst>
                    <a:path w="10" h="12">
                      <a:moveTo>
                        <a:pt x="1" y="11"/>
                      </a:moveTo>
                      <a:cubicBezTo>
                        <a:pt x="3" y="7"/>
                        <a:pt x="6" y="4"/>
                        <a:pt x="9" y="1"/>
                      </a:cubicBezTo>
                      <a:cubicBezTo>
                        <a:pt x="10" y="1"/>
                        <a:pt x="9" y="0"/>
                        <a:pt x="8" y="1"/>
                      </a:cubicBezTo>
                      <a:cubicBezTo>
                        <a:pt x="5" y="3"/>
                        <a:pt x="2" y="7"/>
                        <a:pt x="0" y="11"/>
                      </a:cubicBezTo>
                      <a:cubicBezTo>
                        <a:pt x="0" y="11"/>
                        <a:pt x="1" y="12"/>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2" name="Freeform 121"/>
                <p:cNvSpPr/>
                <p:nvPr/>
              </p:nvSpPr>
              <p:spPr bwMode="auto">
                <a:xfrm>
                  <a:off x="1360488" y="2720976"/>
                  <a:ext cx="9525" cy="11113"/>
                </a:xfrm>
                <a:custGeom>
                  <a:avLst/>
                  <a:gdLst>
                    <a:gd name="T0" fmla="*/ 2 w 8"/>
                    <a:gd name="T1" fmla="*/ 9 h 10"/>
                    <a:gd name="T2" fmla="*/ 8 w 8"/>
                    <a:gd name="T3" fmla="*/ 1 h 10"/>
                    <a:gd name="T4" fmla="*/ 7 w 8"/>
                    <a:gd name="T5" fmla="*/ 1 h 10"/>
                    <a:gd name="T6" fmla="*/ 1 w 8"/>
                    <a:gd name="T7" fmla="*/ 9 h 10"/>
                    <a:gd name="T8" fmla="*/ 2 w 8"/>
                    <a:gd name="T9" fmla="*/ 9 h 10"/>
                  </a:gdLst>
                  <a:ahLst/>
                  <a:cxnLst>
                    <a:cxn ang="0">
                      <a:pos x="T0" y="T1"/>
                    </a:cxn>
                    <a:cxn ang="0">
                      <a:pos x="T2" y="T3"/>
                    </a:cxn>
                    <a:cxn ang="0">
                      <a:pos x="T4" y="T5"/>
                    </a:cxn>
                    <a:cxn ang="0">
                      <a:pos x="T6" y="T7"/>
                    </a:cxn>
                    <a:cxn ang="0">
                      <a:pos x="T8" y="T9"/>
                    </a:cxn>
                  </a:cxnLst>
                  <a:rect l="0" t="0" r="r" b="b"/>
                  <a:pathLst>
                    <a:path w="8" h="10">
                      <a:moveTo>
                        <a:pt x="2" y="9"/>
                      </a:moveTo>
                      <a:cubicBezTo>
                        <a:pt x="4" y="7"/>
                        <a:pt x="6" y="4"/>
                        <a:pt x="8" y="1"/>
                      </a:cubicBezTo>
                      <a:cubicBezTo>
                        <a:pt x="8" y="1"/>
                        <a:pt x="7" y="0"/>
                        <a:pt x="7" y="1"/>
                      </a:cubicBezTo>
                      <a:cubicBezTo>
                        <a:pt x="5" y="3"/>
                        <a:pt x="3" y="6"/>
                        <a:pt x="1" y="9"/>
                      </a:cubicBezTo>
                      <a:cubicBezTo>
                        <a:pt x="0" y="9"/>
                        <a:pt x="2"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3" name="Freeform 122"/>
                <p:cNvSpPr/>
                <p:nvPr/>
              </p:nvSpPr>
              <p:spPr bwMode="auto">
                <a:xfrm>
                  <a:off x="1362075" y="2720976"/>
                  <a:ext cx="7938" cy="11113"/>
                </a:xfrm>
                <a:custGeom>
                  <a:avLst/>
                  <a:gdLst>
                    <a:gd name="T0" fmla="*/ 1 w 8"/>
                    <a:gd name="T1" fmla="*/ 10 h 11"/>
                    <a:gd name="T2" fmla="*/ 7 w 8"/>
                    <a:gd name="T3" fmla="*/ 1 h 11"/>
                    <a:gd name="T4" fmla="*/ 7 w 8"/>
                    <a:gd name="T5" fmla="*/ 1 h 11"/>
                    <a:gd name="T6" fmla="*/ 0 w 8"/>
                    <a:gd name="T7" fmla="*/ 9 h 11"/>
                    <a:gd name="T8" fmla="*/ 1 w 8"/>
                    <a:gd name="T9" fmla="*/ 10 h 11"/>
                  </a:gdLst>
                  <a:ahLst/>
                  <a:cxnLst>
                    <a:cxn ang="0">
                      <a:pos x="T0" y="T1"/>
                    </a:cxn>
                    <a:cxn ang="0">
                      <a:pos x="T2" y="T3"/>
                    </a:cxn>
                    <a:cxn ang="0">
                      <a:pos x="T4" y="T5"/>
                    </a:cxn>
                    <a:cxn ang="0">
                      <a:pos x="T6" y="T7"/>
                    </a:cxn>
                    <a:cxn ang="0">
                      <a:pos x="T8" y="T9"/>
                    </a:cxn>
                  </a:cxnLst>
                  <a:rect l="0" t="0" r="r" b="b"/>
                  <a:pathLst>
                    <a:path w="8" h="11">
                      <a:moveTo>
                        <a:pt x="1" y="10"/>
                      </a:moveTo>
                      <a:cubicBezTo>
                        <a:pt x="3" y="7"/>
                        <a:pt x="5" y="4"/>
                        <a:pt x="7" y="1"/>
                      </a:cubicBezTo>
                      <a:cubicBezTo>
                        <a:pt x="8" y="1"/>
                        <a:pt x="7" y="0"/>
                        <a:pt x="7" y="1"/>
                      </a:cubicBezTo>
                      <a:cubicBezTo>
                        <a:pt x="4" y="3"/>
                        <a:pt x="2"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4" name="Freeform 123"/>
                <p:cNvSpPr/>
                <p:nvPr/>
              </p:nvSpPr>
              <p:spPr bwMode="auto">
                <a:xfrm>
                  <a:off x="1363663" y="2719388"/>
                  <a:ext cx="12700" cy="11113"/>
                </a:xfrm>
                <a:custGeom>
                  <a:avLst/>
                  <a:gdLst>
                    <a:gd name="T0" fmla="*/ 1 w 11"/>
                    <a:gd name="T1" fmla="*/ 10 h 11"/>
                    <a:gd name="T2" fmla="*/ 10 w 11"/>
                    <a:gd name="T3" fmla="*/ 2 h 11"/>
                    <a:gd name="T4" fmla="*/ 9 w 11"/>
                    <a:gd name="T5" fmla="*/ 1 h 11"/>
                    <a:gd name="T6" fmla="*/ 1 w 11"/>
                    <a:gd name="T7" fmla="*/ 9 h 11"/>
                    <a:gd name="T8" fmla="*/ 1 w 11"/>
                    <a:gd name="T9" fmla="*/ 10 h 11"/>
                  </a:gdLst>
                  <a:ahLst/>
                  <a:cxnLst>
                    <a:cxn ang="0">
                      <a:pos x="T0" y="T1"/>
                    </a:cxn>
                    <a:cxn ang="0">
                      <a:pos x="T2" y="T3"/>
                    </a:cxn>
                    <a:cxn ang="0">
                      <a:pos x="T4" y="T5"/>
                    </a:cxn>
                    <a:cxn ang="0">
                      <a:pos x="T6" y="T7"/>
                    </a:cxn>
                    <a:cxn ang="0">
                      <a:pos x="T8" y="T9"/>
                    </a:cxn>
                  </a:cxnLst>
                  <a:rect l="0" t="0" r="r" b="b"/>
                  <a:pathLst>
                    <a:path w="11" h="11">
                      <a:moveTo>
                        <a:pt x="1" y="10"/>
                      </a:moveTo>
                      <a:cubicBezTo>
                        <a:pt x="5" y="8"/>
                        <a:pt x="8" y="5"/>
                        <a:pt x="10" y="2"/>
                      </a:cubicBezTo>
                      <a:cubicBezTo>
                        <a:pt x="11" y="1"/>
                        <a:pt x="10" y="0"/>
                        <a:pt x="9" y="1"/>
                      </a:cubicBezTo>
                      <a:cubicBezTo>
                        <a:pt x="7" y="4"/>
                        <a:pt x="4" y="7"/>
                        <a:pt x="1" y="9"/>
                      </a:cubicBezTo>
                      <a:cubicBezTo>
                        <a:pt x="0" y="10"/>
                        <a:pt x="0"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5" name="Freeform 124"/>
                <p:cNvSpPr/>
                <p:nvPr/>
              </p:nvSpPr>
              <p:spPr bwMode="auto">
                <a:xfrm>
                  <a:off x="1368425" y="2722563"/>
                  <a:ext cx="7938" cy="9525"/>
                </a:xfrm>
                <a:custGeom>
                  <a:avLst/>
                  <a:gdLst>
                    <a:gd name="T0" fmla="*/ 1 w 8"/>
                    <a:gd name="T1" fmla="*/ 9 h 9"/>
                    <a:gd name="T2" fmla="*/ 8 w 8"/>
                    <a:gd name="T3" fmla="*/ 2 h 9"/>
                    <a:gd name="T4" fmla="*/ 7 w 8"/>
                    <a:gd name="T5" fmla="*/ 1 h 9"/>
                    <a:gd name="T6" fmla="*/ 1 w 8"/>
                    <a:gd name="T7" fmla="*/ 8 h 9"/>
                    <a:gd name="T8" fmla="*/ 1 w 8"/>
                    <a:gd name="T9" fmla="*/ 9 h 9"/>
                  </a:gdLst>
                  <a:ahLst/>
                  <a:cxnLst>
                    <a:cxn ang="0">
                      <a:pos x="T0" y="T1"/>
                    </a:cxn>
                    <a:cxn ang="0">
                      <a:pos x="T2" y="T3"/>
                    </a:cxn>
                    <a:cxn ang="0">
                      <a:pos x="T4" y="T5"/>
                    </a:cxn>
                    <a:cxn ang="0">
                      <a:pos x="T6" y="T7"/>
                    </a:cxn>
                    <a:cxn ang="0">
                      <a:pos x="T8" y="T9"/>
                    </a:cxn>
                  </a:cxnLst>
                  <a:rect l="0" t="0" r="r" b="b"/>
                  <a:pathLst>
                    <a:path w="8" h="9">
                      <a:moveTo>
                        <a:pt x="1" y="9"/>
                      </a:moveTo>
                      <a:cubicBezTo>
                        <a:pt x="4" y="7"/>
                        <a:pt x="6" y="4"/>
                        <a:pt x="8" y="2"/>
                      </a:cubicBezTo>
                      <a:cubicBezTo>
                        <a:pt x="8" y="1"/>
                        <a:pt x="7" y="0"/>
                        <a:pt x="7" y="1"/>
                      </a:cubicBezTo>
                      <a:cubicBezTo>
                        <a:pt x="5" y="4"/>
                        <a:pt x="3" y="6"/>
                        <a:pt x="1" y="8"/>
                      </a:cubicBezTo>
                      <a:cubicBezTo>
                        <a:pt x="0" y="8"/>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6" name="Freeform 125"/>
                <p:cNvSpPr/>
                <p:nvPr/>
              </p:nvSpPr>
              <p:spPr bwMode="auto">
                <a:xfrm>
                  <a:off x="1370013" y="2724151"/>
                  <a:ext cx="9525" cy="11113"/>
                </a:xfrm>
                <a:custGeom>
                  <a:avLst/>
                  <a:gdLst>
                    <a:gd name="T0" fmla="*/ 1 w 9"/>
                    <a:gd name="T1" fmla="*/ 10 h 11"/>
                    <a:gd name="T2" fmla="*/ 9 w 9"/>
                    <a:gd name="T3" fmla="*/ 1 h 11"/>
                    <a:gd name="T4" fmla="*/ 8 w 9"/>
                    <a:gd name="T5" fmla="*/ 0 h 11"/>
                    <a:gd name="T6" fmla="*/ 0 w 9"/>
                    <a:gd name="T7" fmla="*/ 9 h 11"/>
                    <a:gd name="T8" fmla="*/ 1 w 9"/>
                    <a:gd name="T9" fmla="*/ 10 h 11"/>
                  </a:gdLst>
                  <a:ahLst/>
                  <a:cxnLst>
                    <a:cxn ang="0">
                      <a:pos x="T0" y="T1"/>
                    </a:cxn>
                    <a:cxn ang="0">
                      <a:pos x="T2" y="T3"/>
                    </a:cxn>
                    <a:cxn ang="0">
                      <a:pos x="T4" y="T5"/>
                    </a:cxn>
                    <a:cxn ang="0">
                      <a:pos x="T6" y="T7"/>
                    </a:cxn>
                    <a:cxn ang="0">
                      <a:pos x="T8" y="T9"/>
                    </a:cxn>
                  </a:cxnLst>
                  <a:rect l="0" t="0" r="r" b="b"/>
                  <a:pathLst>
                    <a:path w="9" h="11">
                      <a:moveTo>
                        <a:pt x="1" y="10"/>
                      </a:moveTo>
                      <a:cubicBezTo>
                        <a:pt x="4" y="7"/>
                        <a:pt x="6" y="4"/>
                        <a:pt x="9" y="1"/>
                      </a:cubicBezTo>
                      <a:cubicBezTo>
                        <a:pt x="9" y="1"/>
                        <a:pt x="9" y="0"/>
                        <a:pt x="8" y="0"/>
                      </a:cubicBezTo>
                      <a:cubicBezTo>
                        <a:pt x="5" y="3"/>
                        <a:pt x="3" y="6"/>
                        <a:pt x="0" y="9"/>
                      </a:cubicBezTo>
                      <a:cubicBezTo>
                        <a:pt x="0" y="10"/>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7" name="Freeform 126"/>
                <p:cNvSpPr/>
                <p:nvPr/>
              </p:nvSpPr>
              <p:spPr bwMode="auto">
                <a:xfrm>
                  <a:off x="1370013" y="2727326"/>
                  <a:ext cx="12700" cy="15875"/>
                </a:xfrm>
                <a:custGeom>
                  <a:avLst/>
                  <a:gdLst>
                    <a:gd name="T0" fmla="*/ 2 w 11"/>
                    <a:gd name="T1" fmla="*/ 14 h 15"/>
                    <a:gd name="T2" fmla="*/ 10 w 11"/>
                    <a:gd name="T3" fmla="*/ 2 h 15"/>
                    <a:gd name="T4" fmla="*/ 9 w 11"/>
                    <a:gd name="T5" fmla="*/ 1 h 15"/>
                    <a:gd name="T6" fmla="*/ 1 w 11"/>
                    <a:gd name="T7" fmla="*/ 14 h 15"/>
                    <a:gd name="T8" fmla="*/ 2 w 11"/>
                    <a:gd name="T9" fmla="*/ 14 h 15"/>
                  </a:gdLst>
                  <a:ahLst/>
                  <a:cxnLst>
                    <a:cxn ang="0">
                      <a:pos x="T0" y="T1"/>
                    </a:cxn>
                    <a:cxn ang="0">
                      <a:pos x="T2" y="T3"/>
                    </a:cxn>
                    <a:cxn ang="0">
                      <a:pos x="T4" y="T5"/>
                    </a:cxn>
                    <a:cxn ang="0">
                      <a:pos x="T6" y="T7"/>
                    </a:cxn>
                    <a:cxn ang="0">
                      <a:pos x="T8" y="T9"/>
                    </a:cxn>
                  </a:cxnLst>
                  <a:rect l="0" t="0" r="r" b="b"/>
                  <a:pathLst>
                    <a:path w="11" h="15">
                      <a:moveTo>
                        <a:pt x="2" y="14"/>
                      </a:moveTo>
                      <a:cubicBezTo>
                        <a:pt x="4" y="10"/>
                        <a:pt x="7" y="6"/>
                        <a:pt x="10" y="2"/>
                      </a:cubicBezTo>
                      <a:cubicBezTo>
                        <a:pt x="11" y="1"/>
                        <a:pt x="9" y="0"/>
                        <a:pt x="9" y="1"/>
                      </a:cubicBezTo>
                      <a:cubicBezTo>
                        <a:pt x="6" y="5"/>
                        <a:pt x="3" y="9"/>
                        <a:pt x="1" y="14"/>
                      </a:cubicBezTo>
                      <a:cubicBezTo>
                        <a:pt x="0" y="14"/>
                        <a:pt x="2" y="15"/>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8" name="Freeform 127"/>
                <p:cNvSpPr/>
                <p:nvPr/>
              </p:nvSpPr>
              <p:spPr bwMode="auto">
                <a:xfrm>
                  <a:off x="1374775" y="2725738"/>
                  <a:ext cx="9525" cy="17463"/>
                </a:xfrm>
                <a:custGeom>
                  <a:avLst/>
                  <a:gdLst>
                    <a:gd name="T0" fmla="*/ 1 w 9"/>
                    <a:gd name="T1" fmla="*/ 17 h 17"/>
                    <a:gd name="T2" fmla="*/ 9 w 9"/>
                    <a:gd name="T3" fmla="*/ 1 h 17"/>
                    <a:gd name="T4" fmla="*/ 8 w 9"/>
                    <a:gd name="T5" fmla="*/ 1 h 17"/>
                    <a:gd name="T6" fmla="*/ 0 w 9"/>
                    <a:gd name="T7" fmla="*/ 16 h 17"/>
                    <a:gd name="T8" fmla="*/ 1 w 9"/>
                    <a:gd name="T9" fmla="*/ 17 h 17"/>
                  </a:gdLst>
                  <a:ahLst/>
                  <a:cxnLst>
                    <a:cxn ang="0">
                      <a:pos x="T0" y="T1"/>
                    </a:cxn>
                    <a:cxn ang="0">
                      <a:pos x="T2" y="T3"/>
                    </a:cxn>
                    <a:cxn ang="0">
                      <a:pos x="T4" y="T5"/>
                    </a:cxn>
                    <a:cxn ang="0">
                      <a:pos x="T6" y="T7"/>
                    </a:cxn>
                    <a:cxn ang="0">
                      <a:pos x="T8" y="T9"/>
                    </a:cxn>
                  </a:cxnLst>
                  <a:rect l="0" t="0" r="r" b="b"/>
                  <a:pathLst>
                    <a:path w="9" h="17">
                      <a:moveTo>
                        <a:pt x="1" y="17"/>
                      </a:moveTo>
                      <a:cubicBezTo>
                        <a:pt x="4" y="12"/>
                        <a:pt x="6" y="6"/>
                        <a:pt x="9" y="1"/>
                      </a:cubicBezTo>
                      <a:cubicBezTo>
                        <a:pt x="9" y="1"/>
                        <a:pt x="8" y="0"/>
                        <a:pt x="8" y="1"/>
                      </a:cubicBezTo>
                      <a:cubicBezTo>
                        <a:pt x="5" y="6"/>
                        <a:pt x="3" y="11"/>
                        <a:pt x="0" y="16"/>
                      </a:cubicBezTo>
                      <a:cubicBezTo>
                        <a:pt x="0" y="17"/>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9" name="Freeform 128"/>
                <p:cNvSpPr/>
                <p:nvPr/>
              </p:nvSpPr>
              <p:spPr bwMode="auto">
                <a:xfrm>
                  <a:off x="1373188" y="2713038"/>
                  <a:ext cx="9525" cy="12700"/>
                </a:xfrm>
                <a:custGeom>
                  <a:avLst/>
                  <a:gdLst>
                    <a:gd name="T0" fmla="*/ 1 w 10"/>
                    <a:gd name="T1" fmla="*/ 13 h 13"/>
                    <a:gd name="T2" fmla="*/ 9 w 10"/>
                    <a:gd name="T3" fmla="*/ 2 h 13"/>
                    <a:gd name="T4" fmla="*/ 8 w 10"/>
                    <a:gd name="T5" fmla="*/ 1 h 13"/>
                    <a:gd name="T6" fmla="*/ 0 w 10"/>
                    <a:gd name="T7" fmla="*/ 12 h 13"/>
                    <a:gd name="T8" fmla="*/ 1 w 10"/>
                    <a:gd name="T9" fmla="*/ 13 h 13"/>
                  </a:gdLst>
                  <a:ahLst/>
                  <a:cxnLst>
                    <a:cxn ang="0">
                      <a:pos x="T0" y="T1"/>
                    </a:cxn>
                    <a:cxn ang="0">
                      <a:pos x="T2" y="T3"/>
                    </a:cxn>
                    <a:cxn ang="0">
                      <a:pos x="T4" y="T5"/>
                    </a:cxn>
                    <a:cxn ang="0">
                      <a:pos x="T6" y="T7"/>
                    </a:cxn>
                    <a:cxn ang="0">
                      <a:pos x="T8" y="T9"/>
                    </a:cxn>
                  </a:cxnLst>
                  <a:rect l="0" t="0" r="r" b="b"/>
                  <a:pathLst>
                    <a:path w="10" h="13">
                      <a:moveTo>
                        <a:pt x="1" y="13"/>
                      </a:moveTo>
                      <a:cubicBezTo>
                        <a:pt x="3" y="8"/>
                        <a:pt x="6" y="5"/>
                        <a:pt x="9" y="2"/>
                      </a:cubicBezTo>
                      <a:cubicBezTo>
                        <a:pt x="10" y="1"/>
                        <a:pt x="9" y="0"/>
                        <a:pt x="8" y="1"/>
                      </a:cubicBezTo>
                      <a:cubicBezTo>
                        <a:pt x="5" y="4"/>
                        <a:pt x="1" y="8"/>
                        <a:pt x="0" y="12"/>
                      </a:cubicBezTo>
                      <a:cubicBezTo>
                        <a:pt x="0" y="13"/>
                        <a:pt x="1"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0" name="Freeform 129"/>
                <p:cNvSpPr/>
                <p:nvPr/>
              </p:nvSpPr>
              <p:spPr bwMode="auto">
                <a:xfrm>
                  <a:off x="1370013" y="2709863"/>
                  <a:ext cx="12700" cy="14288"/>
                </a:xfrm>
                <a:custGeom>
                  <a:avLst/>
                  <a:gdLst>
                    <a:gd name="T0" fmla="*/ 2 w 12"/>
                    <a:gd name="T1" fmla="*/ 12 h 13"/>
                    <a:gd name="T2" fmla="*/ 11 w 12"/>
                    <a:gd name="T3" fmla="*/ 2 h 13"/>
                    <a:gd name="T4" fmla="*/ 10 w 12"/>
                    <a:gd name="T5" fmla="*/ 1 h 13"/>
                    <a:gd name="T6" fmla="*/ 1 w 12"/>
                    <a:gd name="T7" fmla="*/ 11 h 13"/>
                    <a:gd name="T8" fmla="*/ 2 w 12"/>
                    <a:gd name="T9" fmla="*/ 12 h 13"/>
                  </a:gdLst>
                  <a:ahLst/>
                  <a:cxnLst>
                    <a:cxn ang="0">
                      <a:pos x="T0" y="T1"/>
                    </a:cxn>
                    <a:cxn ang="0">
                      <a:pos x="T2" y="T3"/>
                    </a:cxn>
                    <a:cxn ang="0">
                      <a:pos x="T4" y="T5"/>
                    </a:cxn>
                    <a:cxn ang="0">
                      <a:pos x="T6" y="T7"/>
                    </a:cxn>
                    <a:cxn ang="0">
                      <a:pos x="T8" y="T9"/>
                    </a:cxn>
                  </a:cxnLst>
                  <a:rect l="0" t="0" r="r" b="b"/>
                  <a:pathLst>
                    <a:path w="12" h="13">
                      <a:moveTo>
                        <a:pt x="2" y="12"/>
                      </a:moveTo>
                      <a:cubicBezTo>
                        <a:pt x="4" y="8"/>
                        <a:pt x="8" y="5"/>
                        <a:pt x="11" y="2"/>
                      </a:cubicBezTo>
                      <a:cubicBezTo>
                        <a:pt x="12" y="1"/>
                        <a:pt x="11" y="0"/>
                        <a:pt x="10" y="1"/>
                      </a:cubicBezTo>
                      <a:cubicBezTo>
                        <a:pt x="7" y="5"/>
                        <a:pt x="3" y="7"/>
                        <a:pt x="1" y="11"/>
                      </a:cubicBezTo>
                      <a:cubicBezTo>
                        <a:pt x="0" y="12"/>
                        <a:pt x="1" y="13"/>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1" name="Freeform 130"/>
                <p:cNvSpPr/>
                <p:nvPr/>
              </p:nvSpPr>
              <p:spPr bwMode="auto">
                <a:xfrm>
                  <a:off x="1363663" y="2714626"/>
                  <a:ext cx="9525" cy="11113"/>
                </a:xfrm>
                <a:custGeom>
                  <a:avLst/>
                  <a:gdLst>
                    <a:gd name="T0" fmla="*/ 1 w 9"/>
                    <a:gd name="T1" fmla="*/ 9 h 10"/>
                    <a:gd name="T2" fmla="*/ 9 w 9"/>
                    <a:gd name="T3" fmla="*/ 2 h 10"/>
                    <a:gd name="T4" fmla="*/ 8 w 9"/>
                    <a:gd name="T5" fmla="*/ 1 h 10"/>
                    <a:gd name="T6" fmla="*/ 0 w 9"/>
                    <a:gd name="T7" fmla="*/ 8 h 10"/>
                    <a:gd name="T8" fmla="*/ 1 w 9"/>
                    <a:gd name="T9" fmla="*/ 9 h 10"/>
                  </a:gdLst>
                  <a:ahLst/>
                  <a:cxnLst>
                    <a:cxn ang="0">
                      <a:pos x="T0" y="T1"/>
                    </a:cxn>
                    <a:cxn ang="0">
                      <a:pos x="T2" y="T3"/>
                    </a:cxn>
                    <a:cxn ang="0">
                      <a:pos x="T4" y="T5"/>
                    </a:cxn>
                    <a:cxn ang="0">
                      <a:pos x="T6" y="T7"/>
                    </a:cxn>
                    <a:cxn ang="0">
                      <a:pos x="T8" y="T9"/>
                    </a:cxn>
                  </a:cxnLst>
                  <a:rect l="0" t="0" r="r" b="b"/>
                  <a:pathLst>
                    <a:path w="9" h="10">
                      <a:moveTo>
                        <a:pt x="1" y="9"/>
                      </a:moveTo>
                      <a:cubicBezTo>
                        <a:pt x="3" y="6"/>
                        <a:pt x="6" y="4"/>
                        <a:pt x="9" y="2"/>
                      </a:cubicBezTo>
                      <a:cubicBezTo>
                        <a:pt x="9" y="1"/>
                        <a:pt x="8" y="0"/>
                        <a:pt x="8" y="1"/>
                      </a:cubicBezTo>
                      <a:cubicBezTo>
                        <a:pt x="5" y="3"/>
                        <a:pt x="2" y="6"/>
                        <a:pt x="0" y="8"/>
                      </a:cubicBezTo>
                      <a:cubicBezTo>
                        <a:pt x="0" y="9"/>
                        <a:pt x="1" y="10"/>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2" name="Freeform 131"/>
                <p:cNvSpPr/>
                <p:nvPr/>
              </p:nvSpPr>
              <p:spPr bwMode="auto">
                <a:xfrm>
                  <a:off x="1370013" y="2708276"/>
                  <a:ext cx="15875" cy="11113"/>
                </a:xfrm>
                <a:custGeom>
                  <a:avLst/>
                  <a:gdLst>
                    <a:gd name="T0" fmla="*/ 1 w 15"/>
                    <a:gd name="T1" fmla="*/ 11 h 11"/>
                    <a:gd name="T2" fmla="*/ 15 w 15"/>
                    <a:gd name="T3" fmla="*/ 2 h 11"/>
                    <a:gd name="T4" fmla="*/ 14 w 15"/>
                    <a:gd name="T5" fmla="*/ 1 h 11"/>
                    <a:gd name="T6" fmla="*/ 0 w 15"/>
                    <a:gd name="T7" fmla="*/ 10 h 11"/>
                    <a:gd name="T8" fmla="*/ 1 w 15"/>
                    <a:gd name="T9" fmla="*/ 11 h 11"/>
                  </a:gdLst>
                  <a:ahLst/>
                  <a:cxnLst>
                    <a:cxn ang="0">
                      <a:pos x="T0" y="T1"/>
                    </a:cxn>
                    <a:cxn ang="0">
                      <a:pos x="T2" y="T3"/>
                    </a:cxn>
                    <a:cxn ang="0">
                      <a:pos x="T4" y="T5"/>
                    </a:cxn>
                    <a:cxn ang="0">
                      <a:pos x="T6" y="T7"/>
                    </a:cxn>
                    <a:cxn ang="0">
                      <a:pos x="T8" y="T9"/>
                    </a:cxn>
                  </a:cxnLst>
                  <a:rect l="0" t="0" r="r" b="b"/>
                  <a:pathLst>
                    <a:path w="15" h="11">
                      <a:moveTo>
                        <a:pt x="1" y="11"/>
                      </a:moveTo>
                      <a:cubicBezTo>
                        <a:pt x="6" y="8"/>
                        <a:pt x="10" y="5"/>
                        <a:pt x="15" y="2"/>
                      </a:cubicBezTo>
                      <a:cubicBezTo>
                        <a:pt x="15" y="1"/>
                        <a:pt x="15" y="0"/>
                        <a:pt x="14" y="1"/>
                      </a:cubicBezTo>
                      <a:cubicBezTo>
                        <a:pt x="10" y="4"/>
                        <a:pt x="5" y="7"/>
                        <a:pt x="0" y="10"/>
                      </a:cubicBezTo>
                      <a:cubicBezTo>
                        <a:pt x="0" y="10"/>
                        <a:pt x="0"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3" name="Freeform 132"/>
                <p:cNvSpPr/>
                <p:nvPr/>
              </p:nvSpPr>
              <p:spPr bwMode="auto">
                <a:xfrm>
                  <a:off x="1376363" y="2701926"/>
                  <a:ext cx="9525" cy="14288"/>
                </a:xfrm>
                <a:custGeom>
                  <a:avLst/>
                  <a:gdLst>
                    <a:gd name="T0" fmla="*/ 2 w 9"/>
                    <a:gd name="T1" fmla="*/ 13 h 14"/>
                    <a:gd name="T2" fmla="*/ 9 w 9"/>
                    <a:gd name="T3" fmla="*/ 1 h 14"/>
                    <a:gd name="T4" fmla="*/ 8 w 9"/>
                    <a:gd name="T5" fmla="*/ 1 h 14"/>
                    <a:gd name="T6" fmla="*/ 1 w 9"/>
                    <a:gd name="T7" fmla="*/ 12 h 14"/>
                    <a:gd name="T8" fmla="*/ 2 w 9"/>
                    <a:gd name="T9" fmla="*/ 13 h 14"/>
                  </a:gdLst>
                  <a:ahLst/>
                  <a:cxnLst>
                    <a:cxn ang="0">
                      <a:pos x="T0" y="T1"/>
                    </a:cxn>
                    <a:cxn ang="0">
                      <a:pos x="T2" y="T3"/>
                    </a:cxn>
                    <a:cxn ang="0">
                      <a:pos x="T4" y="T5"/>
                    </a:cxn>
                    <a:cxn ang="0">
                      <a:pos x="T6" y="T7"/>
                    </a:cxn>
                    <a:cxn ang="0">
                      <a:pos x="T8" y="T9"/>
                    </a:cxn>
                  </a:cxnLst>
                  <a:rect l="0" t="0" r="r" b="b"/>
                  <a:pathLst>
                    <a:path w="9" h="14">
                      <a:moveTo>
                        <a:pt x="2" y="13"/>
                      </a:moveTo>
                      <a:cubicBezTo>
                        <a:pt x="4" y="9"/>
                        <a:pt x="7" y="5"/>
                        <a:pt x="9" y="1"/>
                      </a:cubicBezTo>
                      <a:cubicBezTo>
                        <a:pt x="9" y="0"/>
                        <a:pt x="8" y="0"/>
                        <a:pt x="8" y="1"/>
                      </a:cubicBezTo>
                      <a:cubicBezTo>
                        <a:pt x="6" y="5"/>
                        <a:pt x="3" y="8"/>
                        <a:pt x="1" y="12"/>
                      </a:cubicBezTo>
                      <a:cubicBezTo>
                        <a:pt x="0" y="13"/>
                        <a:pt x="1"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4" name="Freeform 133"/>
                <p:cNvSpPr/>
                <p:nvPr/>
              </p:nvSpPr>
              <p:spPr bwMode="auto">
                <a:xfrm>
                  <a:off x="1377950" y="2703513"/>
                  <a:ext cx="7938" cy="20638"/>
                </a:xfrm>
                <a:custGeom>
                  <a:avLst/>
                  <a:gdLst>
                    <a:gd name="T0" fmla="*/ 7 w 8"/>
                    <a:gd name="T1" fmla="*/ 1 h 19"/>
                    <a:gd name="T2" fmla="*/ 0 w 8"/>
                    <a:gd name="T3" fmla="*/ 17 h 19"/>
                    <a:gd name="T4" fmla="*/ 1 w 8"/>
                    <a:gd name="T5" fmla="*/ 18 h 19"/>
                    <a:gd name="T6" fmla="*/ 8 w 8"/>
                    <a:gd name="T7" fmla="*/ 1 h 19"/>
                    <a:gd name="T8" fmla="*/ 7 w 8"/>
                    <a:gd name="T9" fmla="*/ 1 h 19"/>
                  </a:gdLst>
                  <a:ahLst/>
                  <a:cxnLst>
                    <a:cxn ang="0">
                      <a:pos x="T0" y="T1"/>
                    </a:cxn>
                    <a:cxn ang="0">
                      <a:pos x="T2" y="T3"/>
                    </a:cxn>
                    <a:cxn ang="0">
                      <a:pos x="T4" y="T5"/>
                    </a:cxn>
                    <a:cxn ang="0">
                      <a:pos x="T6" y="T7"/>
                    </a:cxn>
                    <a:cxn ang="0">
                      <a:pos x="T8" y="T9"/>
                    </a:cxn>
                  </a:cxnLst>
                  <a:rect l="0" t="0" r="r" b="b"/>
                  <a:pathLst>
                    <a:path w="8" h="19">
                      <a:moveTo>
                        <a:pt x="7" y="1"/>
                      </a:moveTo>
                      <a:cubicBezTo>
                        <a:pt x="7" y="7"/>
                        <a:pt x="3" y="12"/>
                        <a:pt x="0" y="17"/>
                      </a:cubicBezTo>
                      <a:cubicBezTo>
                        <a:pt x="0" y="18"/>
                        <a:pt x="1" y="19"/>
                        <a:pt x="1" y="18"/>
                      </a:cubicBezTo>
                      <a:cubicBezTo>
                        <a:pt x="5" y="13"/>
                        <a:pt x="8" y="7"/>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5" name="Freeform 134"/>
                <p:cNvSpPr/>
                <p:nvPr/>
              </p:nvSpPr>
              <p:spPr bwMode="auto">
                <a:xfrm>
                  <a:off x="1379538" y="2703513"/>
                  <a:ext cx="9525" cy="22225"/>
                </a:xfrm>
                <a:custGeom>
                  <a:avLst/>
                  <a:gdLst>
                    <a:gd name="T0" fmla="*/ 7 w 9"/>
                    <a:gd name="T1" fmla="*/ 1 h 20"/>
                    <a:gd name="T2" fmla="*/ 0 w 9"/>
                    <a:gd name="T3" fmla="*/ 19 h 20"/>
                    <a:gd name="T4" fmla="*/ 2 w 9"/>
                    <a:gd name="T5" fmla="*/ 20 h 20"/>
                    <a:gd name="T6" fmla="*/ 9 w 9"/>
                    <a:gd name="T7" fmla="*/ 1 h 20"/>
                    <a:gd name="T8" fmla="*/ 7 w 9"/>
                    <a:gd name="T9" fmla="*/ 1 h 20"/>
                  </a:gdLst>
                  <a:ahLst/>
                  <a:cxnLst>
                    <a:cxn ang="0">
                      <a:pos x="T0" y="T1"/>
                    </a:cxn>
                    <a:cxn ang="0">
                      <a:pos x="T2" y="T3"/>
                    </a:cxn>
                    <a:cxn ang="0">
                      <a:pos x="T4" y="T5"/>
                    </a:cxn>
                    <a:cxn ang="0">
                      <a:pos x="T6" y="T7"/>
                    </a:cxn>
                    <a:cxn ang="0">
                      <a:pos x="T8" y="T9"/>
                    </a:cxn>
                  </a:cxnLst>
                  <a:rect l="0" t="0" r="r" b="b"/>
                  <a:pathLst>
                    <a:path w="9" h="20">
                      <a:moveTo>
                        <a:pt x="7" y="1"/>
                      </a:moveTo>
                      <a:cubicBezTo>
                        <a:pt x="7" y="7"/>
                        <a:pt x="3" y="13"/>
                        <a:pt x="0" y="19"/>
                      </a:cubicBezTo>
                      <a:cubicBezTo>
                        <a:pt x="0" y="20"/>
                        <a:pt x="1" y="20"/>
                        <a:pt x="2" y="20"/>
                      </a:cubicBezTo>
                      <a:cubicBezTo>
                        <a:pt x="5" y="14"/>
                        <a:pt x="8" y="7"/>
                        <a:pt x="9" y="1"/>
                      </a:cubicBezTo>
                      <a:cubicBezTo>
                        <a:pt x="9" y="0"/>
                        <a:pt x="7" y="0"/>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6" name="Freeform 135"/>
                <p:cNvSpPr/>
                <p:nvPr/>
              </p:nvSpPr>
              <p:spPr bwMode="auto">
                <a:xfrm>
                  <a:off x="1384300" y="2703513"/>
                  <a:ext cx="7938" cy="19050"/>
                </a:xfrm>
                <a:custGeom>
                  <a:avLst/>
                  <a:gdLst>
                    <a:gd name="T0" fmla="*/ 5 w 7"/>
                    <a:gd name="T1" fmla="*/ 2 h 19"/>
                    <a:gd name="T2" fmla="*/ 6 w 7"/>
                    <a:gd name="T3" fmla="*/ 1 h 19"/>
                    <a:gd name="T4" fmla="*/ 5 w 7"/>
                    <a:gd name="T5" fmla="*/ 2 h 19"/>
                    <a:gd name="T6" fmla="*/ 4 w 7"/>
                    <a:gd name="T7" fmla="*/ 9 h 19"/>
                    <a:gd name="T8" fmla="*/ 2 w 7"/>
                    <a:gd name="T9" fmla="*/ 14 h 19"/>
                    <a:gd name="T10" fmla="*/ 1 w 7"/>
                    <a:gd name="T11" fmla="*/ 16 h 19"/>
                    <a:gd name="T12" fmla="*/ 0 w 7"/>
                    <a:gd name="T13" fmla="*/ 18 h 19"/>
                    <a:gd name="T14" fmla="*/ 1 w 7"/>
                    <a:gd name="T15" fmla="*/ 18 h 19"/>
                    <a:gd name="T16" fmla="*/ 0 w 7"/>
                    <a:gd name="T17" fmla="*/ 17 h 19"/>
                    <a:gd name="T18" fmla="*/ 0 w 7"/>
                    <a:gd name="T19" fmla="*/ 18 h 19"/>
                    <a:gd name="T20" fmla="*/ 0 w 7"/>
                    <a:gd name="T21" fmla="*/ 19 h 19"/>
                    <a:gd name="T22" fmla="*/ 1 w 7"/>
                    <a:gd name="T23" fmla="*/ 19 h 19"/>
                    <a:gd name="T24" fmla="*/ 1 w 7"/>
                    <a:gd name="T25" fmla="*/ 19 h 19"/>
                    <a:gd name="T26" fmla="*/ 3 w 7"/>
                    <a:gd name="T27" fmla="*/ 13 h 19"/>
                    <a:gd name="T28" fmla="*/ 6 w 7"/>
                    <a:gd name="T29" fmla="*/ 5 h 19"/>
                    <a:gd name="T30" fmla="*/ 5 w 7"/>
                    <a:gd name="T31" fmla="*/ 1 h 19"/>
                    <a:gd name="T32" fmla="*/ 4 w 7"/>
                    <a:gd name="T33" fmla="*/ 1 h 19"/>
                    <a:gd name="T34" fmla="*/ 4 w 7"/>
                    <a:gd name="T35" fmla="*/ 2 h 19"/>
                    <a:gd name="T36" fmla="*/ 5 w 7"/>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9">
                      <a:moveTo>
                        <a:pt x="5" y="2"/>
                      </a:moveTo>
                      <a:cubicBezTo>
                        <a:pt x="6" y="2"/>
                        <a:pt x="5" y="2"/>
                        <a:pt x="6" y="1"/>
                      </a:cubicBezTo>
                      <a:cubicBezTo>
                        <a:pt x="5" y="1"/>
                        <a:pt x="5" y="1"/>
                        <a:pt x="5" y="2"/>
                      </a:cubicBezTo>
                      <a:cubicBezTo>
                        <a:pt x="6" y="3"/>
                        <a:pt x="4" y="7"/>
                        <a:pt x="4" y="9"/>
                      </a:cubicBezTo>
                      <a:cubicBezTo>
                        <a:pt x="3" y="11"/>
                        <a:pt x="2" y="12"/>
                        <a:pt x="2" y="14"/>
                      </a:cubicBezTo>
                      <a:cubicBezTo>
                        <a:pt x="1" y="15"/>
                        <a:pt x="1" y="16"/>
                        <a:pt x="1" y="16"/>
                      </a:cubicBezTo>
                      <a:cubicBezTo>
                        <a:pt x="1" y="17"/>
                        <a:pt x="0" y="17"/>
                        <a:pt x="0" y="18"/>
                      </a:cubicBezTo>
                      <a:cubicBezTo>
                        <a:pt x="0" y="18"/>
                        <a:pt x="1" y="19"/>
                        <a:pt x="1" y="18"/>
                      </a:cubicBezTo>
                      <a:cubicBezTo>
                        <a:pt x="1" y="17"/>
                        <a:pt x="0" y="16"/>
                        <a:pt x="0" y="17"/>
                      </a:cubicBezTo>
                      <a:cubicBezTo>
                        <a:pt x="0" y="18"/>
                        <a:pt x="0" y="18"/>
                        <a:pt x="0" y="18"/>
                      </a:cubicBezTo>
                      <a:cubicBezTo>
                        <a:pt x="0" y="19"/>
                        <a:pt x="0" y="19"/>
                        <a:pt x="0" y="19"/>
                      </a:cubicBezTo>
                      <a:cubicBezTo>
                        <a:pt x="1" y="19"/>
                        <a:pt x="1" y="19"/>
                        <a:pt x="1" y="19"/>
                      </a:cubicBezTo>
                      <a:cubicBezTo>
                        <a:pt x="1" y="19"/>
                        <a:pt x="1" y="19"/>
                        <a:pt x="1" y="19"/>
                      </a:cubicBezTo>
                      <a:cubicBezTo>
                        <a:pt x="2" y="17"/>
                        <a:pt x="3" y="15"/>
                        <a:pt x="3" y="13"/>
                      </a:cubicBezTo>
                      <a:cubicBezTo>
                        <a:pt x="5" y="11"/>
                        <a:pt x="5" y="8"/>
                        <a:pt x="6" y="5"/>
                      </a:cubicBezTo>
                      <a:cubicBezTo>
                        <a:pt x="6" y="4"/>
                        <a:pt x="7" y="2"/>
                        <a:pt x="5" y="1"/>
                      </a:cubicBezTo>
                      <a:cubicBezTo>
                        <a:pt x="5" y="0"/>
                        <a:pt x="5" y="0"/>
                        <a:pt x="4" y="1"/>
                      </a:cubicBezTo>
                      <a:cubicBezTo>
                        <a:pt x="4" y="1"/>
                        <a:pt x="4" y="2"/>
                        <a:pt x="4" y="2"/>
                      </a:cubicBezTo>
                      <a:cubicBezTo>
                        <a:pt x="4" y="2"/>
                        <a:pt x="5" y="3"/>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7" name="Freeform 136"/>
                <p:cNvSpPr/>
                <p:nvPr/>
              </p:nvSpPr>
              <p:spPr bwMode="auto">
                <a:xfrm>
                  <a:off x="1385888" y="2705101"/>
                  <a:ext cx="7938" cy="19050"/>
                </a:xfrm>
                <a:custGeom>
                  <a:avLst/>
                  <a:gdLst>
                    <a:gd name="T0" fmla="*/ 5 w 7"/>
                    <a:gd name="T1" fmla="*/ 1 h 18"/>
                    <a:gd name="T2" fmla="*/ 0 w 7"/>
                    <a:gd name="T3" fmla="*/ 17 h 18"/>
                    <a:gd name="T4" fmla="*/ 2 w 7"/>
                    <a:gd name="T5" fmla="*/ 17 h 18"/>
                    <a:gd name="T6" fmla="*/ 6 w 7"/>
                    <a:gd name="T7" fmla="*/ 1 h 18"/>
                    <a:gd name="T8" fmla="*/ 5 w 7"/>
                    <a:gd name="T9" fmla="*/ 1 h 18"/>
                  </a:gdLst>
                  <a:ahLst/>
                  <a:cxnLst>
                    <a:cxn ang="0">
                      <a:pos x="T0" y="T1"/>
                    </a:cxn>
                    <a:cxn ang="0">
                      <a:pos x="T2" y="T3"/>
                    </a:cxn>
                    <a:cxn ang="0">
                      <a:pos x="T4" y="T5"/>
                    </a:cxn>
                    <a:cxn ang="0">
                      <a:pos x="T6" y="T7"/>
                    </a:cxn>
                    <a:cxn ang="0">
                      <a:pos x="T8" y="T9"/>
                    </a:cxn>
                  </a:cxnLst>
                  <a:rect l="0" t="0" r="r" b="b"/>
                  <a:pathLst>
                    <a:path w="7" h="18">
                      <a:moveTo>
                        <a:pt x="5" y="1"/>
                      </a:moveTo>
                      <a:cubicBezTo>
                        <a:pt x="5" y="6"/>
                        <a:pt x="2" y="12"/>
                        <a:pt x="0" y="17"/>
                      </a:cubicBezTo>
                      <a:cubicBezTo>
                        <a:pt x="0" y="18"/>
                        <a:pt x="1" y="18"/>
                        <a:pt x="2" y="17"/>
                      </a:cubicBezTo>
                      <a:cubicBezTo>
                        <a:pt x="3" y="12"/>
                        <a:pt x="7" y="7"/>
                        <a:pt x="6" y="1"/>
                      </a:cubicBezTo>
                      <a:cubicBezTo>
                        <a:pt x="6"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8" name="Freeform 137"/>
                <p:cNvSpPr/>
                <p:nvPr/>
              </p:nvSpPr>
              <p:spPr bwMode="auto">
                <a:xfrm>
                  <a:off x="1389063" y="2705101"/>
                  <a:ext cx="6350" cy="20638"/>
                </a:xfrm>
                <a:custGeom>
                  <a:avLst/>
                  <a:gdLst>
                    <a:gd name="T0" fmla="*/ 5 w 7"/>
                    <a:gd name="T1" fmla="*/ 1 h 19"/>
                    <a:gd name="T2" fmla="*/ 1 w 7"/>
                    <a:gd name="T3" fmla="*/ 17 h 19"/>
                    <a:gd name="T4" fmla="*/ 2 w 7"/>
                    <a:gd name="T5" fmla="*/ 18 h 19"/>
                    <a:gd name="T6" fmla="*/ 5 w 7"/>
                    <a:gd name="T7" fmla="*/ 11 h 19"/>
                    <a:gd name="T8" fmla="*/ 7 w 7"/>
                    <a:gd name="T9" fmla="*/ 1 h 19"/>
                    <a:gd name="T10" fmla="*/ 5 w 7"/>
                    <a:gd name="T11" fmla="*/ 1 h 19"/>
                  </a:gdLst>
                  <a:ahLst/>
                  <a:cxnLst>
                    <a:cxn ang="0">
                      <a:pos x="T0" y="T1"/>
                    </a:cxn>
                    <a:cxn ang="0">
                      <a:pos x="T2" y="T3"/>
                    </a:cxn>
                    <a:cxn ang="0">
                      <a:pos x="T4" y="T5"/>
                    </a:cxn>
                    <a:cxn ang="0">
                      <a:pos x="T6" y="T7"/>
                    </a:cxn>
                    <a:cxn ang="0">
                      <a:pos x="T8" y="T9"/>
                    </a:cxn>
                    <a:cxn ang="0">
                      <a:pos x="T10" y="T11"/>
                    </a:cxn>
                  </a:cxnLst>
                  <a:rect l="0" t="0" r="r" b="b"/>
                  <a:pathLst>
                    <a:path w="7" h="19">
                      <a:moveTo>
                        <a:pt x="5" y="1"/>
                      </a:moveTo>
                      <a:cubicBezTo>
                        <a:pt x="5" y="6"/>
                        <a:pt x="4" y="13"/>
                        <a:pt x="1" y="17"/>
                      </a:cubicBezTo>
                      <a:cubicBezTo>
                        <a:pt x="0" y="18"/>
                        <a:pt x="1" y="19"/>
                        <a:pt x="2" y="18"/>
                      </a:cubicBezTo>
                      <a:cubicBezTo>
                        <a:pt x="3" y="16"/>
                        <a:pt x="4" y="13"/>
                        <a:pt x="5" y="11"/>
                      </a:cubicBezTo>
                      <a:cubicBezTo>
                        <a:pt x="6" y="8"/>
                        <a:pt x="7" y="4"/>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9" name="Freeform 138"/>
                <p:cNvSpPr/>
                <p:nvPr/>
              </p:nvSpPr>
              <p:spPr bwMode="auto">
                <a:xfrm>
                  <a:off x="1389063" y="2706688"/>
                  <a:ext cx="7938" cy="19050"/>
                </a:xfrm>
                <a:custGeom>
                  <a:avLst/>
                  <a:gdLst>
                    <a:gd name="T0" fmla="*/ 5 w 7"/>
                    <a:gd name="T1" fmla="*/ 1 h 17"/>
                    <a:gd name="T2" fmla="*/ 1 w 7"/>
                    <a:gd name="T3" fmla="*/ 15 h 17"/>
                    <a:gd name="T4" fmla="*/ 2 w 7"/>
                    <a:gd name="T5" fmla="*/ 16 h 17"/>
                    <a:gd name="T6" fmla="*/ 7 w 7"/>
                    <a:gd name="T7" fmla="*/ 1 h 17"/>
                    <a:gd name="T8" fmla="*/ 5 w 7"/>
                    <a:gd name="T9" fmla="*/ 1 h 17"/>
                  </a:gdLst>
                  <a:ahLst/>
                  <a:cxnLst>
                    <a:cxn ang="0">
                      <a:pos x="T0" y="T1"/>
                    </a:cxn>
                    <a:cxn ang="0">
                      <a:pos x="T2" y="T3"/>
                    </a:cxn>
                    <a:cxn ang="0">
                      <a:pos x="T4" y="T5"/>
                    </a:cxn>
                    <a:cxn ang="0">
                      <a:pos x="T6" y="T7"/>
                    </a:cxn>
                    <a:cxn ang="0">
                      <a:pos x="T8" y="T9"/>
                    </a:cxn>
                  </a:cxnLst>
                  <a:rect l="0" t="0" r="r" b="b"/>
                  <a:pathLst>
                    <a:path w="7" h="17">
                      <a:moveTo>
                        <a:pt x="5" y="1"/>
                      </a:moveTo>
                      <a:cubicBezTo>
                        <a:pt x="6" y="6"/>
                        <a:pt x="3" y="11"/>
                        <a:pt x="1" y="15"/>
                      </a:cubicBezTo>
                      <a:cubicBezTo>
                        <a:pt x="0" y="16"/>
                        <a:pt x="2" y="17"/>
                        <a:pt x="2" y="16"/>
                      </a:cubicBezTo>
                      <a:cubicBezTo>
                        <a:pt x="5" y="12"/>
                        <a:pt x="7" y="6"/>
                        <a:pt x="7" y="1"/>
                      </a:cubicBezTo>
                      <a:cubicBezTo>
                        <a:pt x="7" y="0"/>
                        <a:pt x="5"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0" name="Freeform 139"/>
                <p:cNvSpPr/>
                <p:nvPr/>
              </p:nvSpPr>
              <p:spPr bwMode="auto">
                <a:xfrm>
                  <a:off x="1389063" y="2708276"/>
                  <a:ext cx="11113" cy="20638"/>
                </a:xfrm>
                <a:custGeom>
                  <a:avLst/>
                  <a:gdLst>
                    <a:gd name="T0" fmla="*/ 9 w 11"/>
                    <a:gd name="T1" fmla="*/ 1 h 19"/>
                    <a:gd name="T2" fmla="*/ 0 w 11"/>
                    <a:gd name="T3" fmla="*/ 17 h 19"/>
                    <a:gd name="T4" fmla="*/ 1 w 11"/>
                    <a:gd name="T5" fmla="*/ 18 h 19"/>
                    <a:gd name="T6" fmla="*/ 11 w 11"/>
                    <a:gd name="T7" fmla="*/ 1 h 19"/>
                    <a:gd name="T8" fmla="*/ 9 w 11"/>
                    <a:gd name="T9" fmla="*/ 1 h 19"/>
                  </a:gdLst>
                  <a:ahLst/>
                  <a:cxnLst>
                    <a:cxn ang="0">
                      <a:pos x="T0" y="T1"/>
                    </a:cxn>
                    <a:cxn ang="0">
                      <a:pos x="T2" y="T3"/>
                    </a:cxn>
                    <a:cxn ang="0">
                      <a:pos x="T4" y="T5"/>
                    </a:cxn>
                    <a:cxn ang="0">
                      <a:pos x="T6" y="T7"/>
                    </a:cxn>
                    <a:cxn ang="0">
                      <a:pos x="T8" y="T9"/>
                    </a:cxn>
                  </a:cxnLst>
                  <a:rect l="0" t="0" r="r" b="b"/>
                  <a:pathLst>
                    <a:path w="11" h="19">
                      <a:moveTo>
                        <a:pt x="9" y="1"/>
                      </a:moveTo>
                      <a:cubicBezTo>
                        <a:pt x="9" y="7"/>
                        <a:pt x="5" y="13"/>
                        <a:pt x="0" y="17"/>
                      </a:cubicBezTo>
                      <a:cubicBezTo>
                        <a:pt x="0" y="18"/>
                        <a:pt x="1" y="19"/>
                        <a:pt x="1" y="18"/>
                      </a:cubicBezTo>
                      <a:cubicBezTo>
                        <a:pt x="6" y="14"/>
                        <a:pt x="10" y="8"/>
                        <a:pt x="11" y="1"/>
                      </a:cubicBezTo>
                      <a:cubicBezTo>
                        <a:pt x="11" y="0"/>
                        <a:pt x="9" y="0"/>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1" name="Freeform 140"/>
                <p:cNvSpPr/>
                <p:nvPr/>
              </p:nvSpPr>
              <p:spPr bwMode="auto">
                <a:xfrm>
                  <a:off x="1373188" y="2714626"/>
                  <a:ext cx="17463" cy="33338"/>
                </a:xfrm>
                <a:custGeom>
                  <a:avLst/>
                  <a:gdLst>
                    <a:gd name="T0" fmla="*/ 16 w 17"/>
                    <a:gd name="T1" fmla="*/ 3 h 31"/>
                    <a:gd name="T2" fmla="*/ 6 w 17"/>
                    <a:gd name="T3" fmla="*/ 11 h 31"/>
                    <a:gd name="T4" fmla="*/ 12 w 17"/>
                    <a:gd name="T5" fmla="*/ 3 h 31"/>
                    <a:gd name="T6" fmla="*/ 3 w 17"/>
                    <a:gd name="T7" fmla="*/ 11 h 31"/>
                    <a:gd name="T8" fmla="*/ 9 w 17"/>
                    <a:gd name="T9" fmla="*/ 3 h 31"/>
                    <a:gd name="T10" fmla="*/ 6 w 17"/>
                    <a:gd name="T11" fmla="*/ 5 h 31"/>
                    <a:gd name="T12" fmla="*/ 11 w 17"/>
                    <a:gd name="T13" fmla="*/ 3 h 31"/>
                    <a:gd name="T14" fmla="*/ 4 w 17"/>
                    <a:gd name="T15" fmla="*/ 15 h 31"/>
                    <a:gd name="T16" fmla="*/ 11 w 17"/>
                    <a:gd name="T17" fmla="*/ 12 h 31"/>
                    <a:gd name="T18" fmla="*/ 1 w 17"/>
                    <a:gd name="T19" fmla="*/ 22 h 31"/>
                    <a:gd name="T20" fmla="*/ 12 w 17"/>
                    <a:gd name="T21" fmla="*/ 12 h 31"/>
                    <a:gd name="T22" fmla="*/ 5 w 17"/>
                    <a:gd name="T23" fmla="*/ 22 h 31"/>
                    <a:gd name="T24" fmla="*/ 7 w 17"/>
                    <a:gd name="T25" fmla="*/ 21 h 31"/>
                    <a:gd name="T26" fmla="*/ 4 w 17"/>
                    <a:gd name="T27" fmla="*/ 27 h 31"/>
                    <a:gd name="T28" fmla="*/ 9 w 17"/>
                    <a:gd name="T29" fmla="*/ 21 h 31"/>
                    <a:gd name="T30" fmla="*/ 4 w 17"/>
                    <a:gd name="T31" fmla="*/ 29 h 31"/>
                    <a:gd name="T32" fmla="*/ 6 w 17"/>
                    <a:gd name="T33" fmla="*/ 30 h 31"/>
                    <a:gd name="T34" fmla="*/ 9 w 17"/>
                    <a:gd name="T35" fmla="*/ 26 h 31"/>
                    <a:gd name="T36" fmla="*/ 6 w 17"/>
                    <a:gd name="T37" fmla="*/ 30 h 31"/>
                    <a:gd name="T38" fmla="*/ 9 w 17"/>
                    <a:gd name="T39" fmla="*/ 23 h 31"/>
                    <a:gd name="T40" fmla="*/ 5 w 17"/>
                    <a:gd name="T41" fmla="*/ 28 h 31"/>
                    <a:gd name="T42" fmla="*/ 9 w 17"/>
                    <a:gd name="T43" fmla="*/ 21 h 31"/>
                    <a:gd name="T44" fmla="*/ 5 w 17"/>
                    <a:gd name="T45" fmla="*/ 27 h 31"/>
                    <a:gd name="T46" fmla="*/ 7 w 17"/>
                    <a:gd name="T47" fmla="*/ 21 h 31"/>
                    <a:gd name="T48" fmla="*/ 5 w 17"/>
                    <a:gd name="T49" fmla="*/ 22 h 31"/>
                    <a:gd name="T50" fmla="*/ 12 w 17"/>
                    <a:gd name="T51" fmla="*/ 11 h 31"/>
                    <a:gd name="T52" fmla="*/ 1 w 17"/>
                    <a:gd name="T53" fmla="*/ 21 h 31"/>
                    <a:gd name="T54" fmla="*/ 11 w 17"/>
                    <a:gd name="T55" fmla="*/ 11 h 31"/>
                    <a:gd name="T56" fmla="*/ 4 w 17"/>
                    <a:gd name="T57" fmla="*/ 15 h 31"/>
                    <a:gd name="T58" fmla="*/ 14 w 17"/>
                    <a:gd name="T59" fmla="*/ 1 h 31"/>
                    <a:gd name="T60" fmla="*/ 6 w 17"/>
                    <a:gd name="T61" fmla="*/ 5 h 31"/>
                    <a:gd name="T62" fmla="*/ 9 w 17"/>
                    <a:gd name="T63" fmla="*/ 4 h 31"/>
                    <a:gd name="T64" fmla="*/ 3 w 17"/>
                    <a:gd name="T65" fmla="*/ 11 h 31"/>
                    <a:gd name="T66" fmla="*/ 12 w 17"/>
                    <a:gd name="T67" fmla="*/ 4 h 31"/>
                    <a:gd name="T68" fmla="*/ 6 w 17"/>
                    <a:gd name="T69" fmla="*/ 11 h 31"/>
                    <a:gd name="T70" fmla="*/ 16 w 17"/>
                    <a:gd name="T71" fmla="*/ 3 h 31"/>
                    <a:gd name="T72" fmla="*/ 9 w 17"/>
                    <a:gd name="T7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31">
                      <a:moveTo>
                        <a:pt x="10" y="12"/>
                      </a:moveTo>
                      <a:cubicBezTo>
                        <a:pt x="13" y="9"/>
                        <a:pt x="15" y="6"/>
                        <a:pt x="16" y="3"/>
                      </a:cubicBezTo>
                      <a:cubicBezTo>
                        <a:pt x="17" y="2"/>
                        <a:pt x="16" y="2"/>
                        <a:pt x="15" y="2"/>
                      </a:cubicBezTo>
                      <a:cubicBezTo>
                        <a:pt x="12" y="5"/>
                        <a:pt x="9" y="8"/>
                        <a:pt x="6" y="11"/>
                      </a:cubicBezTo>
                      <a:cubicBezTo>
                        <a:pt x="7" y="11"/>
                        <a:pt x="7" y="11"/>
                        <a:pt x="7" y="12"/>
                      </a:cubicBezTo>
                      <a:cubicBezTo>
                        <a:pt x="9" y="9"/>
                        <a:pt x="11" y="6"/>
                        <a:pt x="12" y="3"/>
                      </a:cubicBezTo>
                      <a:cubicBezTo>
                        <a:pt x="12" y="3"/>
                        <a:pt x="12" y="2"/>
                        <a:pt x="11" y="3"/>
                      </a:cubicBezTo>
                      <a:cubicBezTo>
                        <a:pt x="8" y="5"/>
                        <a:pt x="6" y="8"/>
                        <a:pt x="3" y="11"/>
                      </a:cubicBezTo>
                      <a:cubicBezTo>
                        <a:pt x="4" y="11"/>
                        <a:pt x="4" y="12"/>
                        <a:pt x="4" y="12"/>
                      </a:cubicBezTo>
                      <a:cubicBezTo>
                        <a:pt x="6" y="9"/>
                        <a:pt x="8" y="6"/>
                        <a:pt x="9" y="3"/>
                      </a:cubicBezTo>
                      <a:cubicBezTo>
                        <a:pt x="10" y="3"/>
                        <a:pt x="9" y="2"/>
                        <a:pt x="8" y="3"/>
                      </a:cubicBezTo>
                      <a:cubicBezTo>
                        <a:pt x="7" y="4"/>
                        <a:pt x="6" y="4"/>
                        <a:pt x="6" y="5"/>
                      </a:cubicBezTo>
                      <a:cubicBezTo>
                        <a:pt x="5" y="6"/>
                        <a:pt x="6" y="7"/>
                        <a:pt x="6" y="6"/>
                      </a:cubicBezTo>
                      <a:cubicBezTo>
                        <a:pt x="8" y="5"/>
                        <a:pt x="10" y="4"/>
                        <a:pt x="11" y="3"/>
                      </a:cubicBezTo>
                      <a:cubicBezTo>
                        <a:pt x="15" y="1"/>
                        <a:pt x="11" y="5"/>
                        <a:pt x="11" y="6"/>
                      </a:cubicBezTo>
                      <a:cubicBezTo>
                        <a:pt x="9" y="9"/>
                        <a:pt x="6" y="12"/>
                        <a:pt x="4" y="15"/>
                      </a:cubicBezTo>
                      <a:cubicBezTo>
                        <a:pt x="4" y="15"/>
                        <a:pt x="4" y="16"/>
                        <a:pt x="5" y="16"/>
                      </a:cubicBezTo>
                      <a:cubicBezTo>
                        <a:pt x="7" y="14"/>
                        <a:pt x="9" y="13"/>
                        <a:pt x="11" y="12"/>
                      </a:cubicBezTo>
                      <a:cubicBezTo>
                        <a:pt x="10" y="11"/>
                        <a:pt x="10" y="11"/>
                        <a:pt x="10" y="11"/>
                      </a:cubicBezTo>
                      <a:cubicBezTo>
                        <a:pt x="7" y="15"/>
                        <a:pt x="3" y="18"/>
                        <a:pt x="1" y="22"/>
                      </a:cubicBezTo>
                      <a:cubicBezTo>
                        <a:pt x="0" y="22"/>
                        <a:pt x="1" y="23"/>
                        <a:pt x="2" y="22"/>
                      </a:cubicBezTo>
                      <a:cubicBezTo>
                        <a:pt x="6" y="19"/>
                        <a:pt x="8" y="15"/>
                        <a:pt x="12" y="12"/>
                      </a:cubicBezTo>
                      <a:cubicBezTo>
                        <a:pt x="12" y="11"/>
                        <a:pt x="11" y="11"/>
                        <a:pt x="11" y="11"/>
                      </a:cubicBezTo>
                      <a:cubicBezTo>
                        <a:pt x="8" y="14"/>
                        <a:pt x="6" y="18"/>
                        <a:pt x="5" y="22"/>
                      </a:cubicBezTo>
                      <a:cubicBezTo>
                        <a:pt x="4" y="23"/>
                        <a:pt x="5" y="23"/>
                        <a:pt x="6" y="23"/>
                      </a:cubicBezTo>
                      <a:cubicBezTo>
                        <a:pt x="6" y="22"/>
                        <a:pt x="6" y="22"/>
                        <a:pt x="7" y="21"/>
                      </a:cubicBezTo>
                      <a:cubicBezTo>
                        <a:pt x="6" y="21"/>
                        <a:pt x="6" y="21"/>
                        <a:pt x="6" y="21"/>
                      </a:cubicBezTo>
                      <a:cubicBezTo>
                        <a:pt x="5" y="23"/>
                        <a:pt x="5" y="25"/>
                        <a:pt x="4" y="27"/>
                      </a:cubicBezTo>
                      <a:cubicBezTo>
                        <a:pt x="4" y="27"/>
                        <a:pt x="5" y="28"/>
                        <a:pt x="6" y="27"/>
                      </a:cubicBezTo>
                      <a:cubicBezTo>
                        <a:pt x="7" y="25"/>
                        <a:pt x="8" y="23"/>
                        <a:pt x="9" y="21"/>
                      </a:cubicBezTo>
                      <a:cubicBezTo>
                        <a:pt x="8" y="21"/>
                        <a:pt x="8" y="21"/>
                        <a:pt x="7" y="21"/>
                      </a:cubicBezTo>
                      <a:cubicBezTo>
                        <a:pt x="6" y="23"/>
                        <a:pt x="5" y="26"/>
                        <a:pt x="4" y="29"/>
                      </a:cubicBezTo>
                      <a:cubicBezTo>
                        <a:pt x="4" y="29"/>
                        <a:pt x="5" y="30"/>
                        <a:pt x="6" y="29"/>
                      </a:cubicBezTo>
                      <a:cubicBezTo>
                        <a:pt x="7" y="26"/>
                        <a:pt x="9" y="25"/>
                        <a:pt x="6" y="30"/>
                      </a:cubicBezTo>
                      <a:cubicBezTo>
                        <a:pt x="6" y="30"/>
                        <a:pt x="7" y="30"/>
                        <a:pt x="7" y="30"/>
                      </a:cubicBezTo>
                      <a:cubicBezTo>
                        <a:pt x="8" y="29"/>
                        <a:pt x="8" y="27"/>
                        <a:pt x="9" y="26"/>
                      </a:cubicBezTo>
                      <a:cubicBezTo>
                        <a:pt x="10" y="25"/>
                        <a:pt x="8" y="24"/>
                        <a:pt x="8" y="25"/>
                      </a:cubicBezTo>
                      <a:cubicBezTo>
                        <a:pt x="7" y="27"/>
                        <a:pt x="7" y="28"/>
                        <a:pt x="6" y="30"/>
                      </a:cubicBezTo>
                      <a:cubicBezTo>
                        <a:pt x="6" y="31"/>
                        <a:pt x="7" y="31"/>
                        <a:pt x="7" y="30"/>
                      </a:cubicBezTo>
                      <a:cubicBezTo>
                        <a:pt x="8" y="28"/>
                        <a:pt x="9" y="26"/>
                        <a:pt x="9" y="23"/>
                      </a:cubicBezTo>
                      <a:cubicBezTo>
                        <a:pt x="9" y="23"/>
                        <a:pt x="9" y="23"/>
                        <a:pt x="8" y="23"/>
                      </a:cubicBezTo>
                      <a:cubicBezTo>
                        <a:pt x="6" y="25"/>
                        <a:pt x="5" y="26"/>
                        <a:pt x="5" y="28"/>
                      </a:cubicBezTo>
                      <a:cubicBezTo>
                        <a:pt x="5" y="29"/>
                        <a:pt x="5" y="29"/>
                        <a:pt x="6" y="29"/>
                      </a:cubicBezTo>
                      <a:cubicBezTo>
                        <a:pt x="7" y="26"/>
                        <a:pt x="8" y="24"/>
                        <a:pt x="9" y="21"/>
                      </a:cubicBezTo>
                      <a:cubicBezTo>
                        <a:pt x="9" y="20"/>
                        <a:pt x="8" y="20"/>
                        <a:pt x="8" y="21"/>
                      </a:cubicBezTo>
                      <a:cubicBezTo>
                        <a:pt x="7" y="23"/>
                        <a:pt x="6" y="25"/>
                        <a:pt x="5" y="27"/>
                      </a:cubicBezTo>
                      <a:cubicBezTo>
                        <a:pt x="5" y="27"/>
                        <a:pt x="5" y="27"/>
                        <a:pt x="6" y="27"/>
                      </a:cubicBezTo>
                      <a:cubicBezTo>
                        <a:pt x="6" y="25"/>
                        <a:pt x="7" y="23"/>
                        <a:pt x="7" y="21"/>
                      </a:cubicBezTo>
                      <a:cubicBezTo>
                        <a:pt x="7" y="20"/>
                        <a:pt x="6" y="20"/>
                        <a:pt x="6" y="20"/>
                      </a:cubicBezTo>
                      <a:cubicBezTo>
                        <a:pt x="5" y="21"/>
                        <a:pt x="5" y="21"/>
                        <a:pt x="5" y="22"/>
                      </a:cubicBezTo>
                      <a:cubicBezTo>
                        <a:pt x="5" y="22"/>
                        <a:pt x="6" y="22"/>
                        <a:pt x="6" y="23"/>
                      </a:cubicBezTo>
                      <a:cubicBezTo>
                        <a:pt x="7" y="18"/>
                        <a:pt x="9" y="15"/>
                        <a:pt x="12" y="11"/>
                      </a:cubicBezTo>
                      <a:cubicBezTo>
                        <a:pt x="12" y="11"/>
                        <a:pt x="11" y="10"/>
                        <a:pt x="11" y="11"/>
                      </a:cubicBezTo>
                      <a:cubicBezTo>
                        <a:pt x="8" y="14"/>
                        <a:pt x="5" y="18"/>
                        <a:pt x="1" y="21"/>
                      </a:cubicBezTo>
                      <a:cubicBezTo>
                        <a:pt x="1" y="22"/>
                        <a:pt x="2" y="22"/>
                        <a:pt x="2" y="22"/>
                      </a:cubicBezTo>
                      <a:cubicBezTo>
                        <a:pt x="5" y="18"/>
                        <a:pt x="8" y="15"/>
                        <a:pt x="11" y="11"/>
                      </a:cubicBezTo>
                      <a:cubicBezTo>
                        <a:pt x="11" y="11"/>
                        <a:pt x="10" y="10"/>
                        <a:pt x="10" y="10"/>
                      </a:cubicBezTo>
                      <a:cubicBezTo>
                        <a:pt x="8" y="12"/>
                        <a:pt x="6" y="13"/>
                        <a:pt x="4" y="15"/>
                      </a:cubicBezTo>
                      <a:cubicBezTo>
                        <a:pt x="4" y="15"/>
                        <a:pt x="5" y="15"/>
                        <a:pt x="5" y="15"/>
                      </a:cubicBezTo>
                      <a:cubicBezTo>
                        <a:pt x="8" y="11"/>
                        <a:pt x="12" y="6"/>
                        <a:pt x="14" y="1"/>
                      </a:cubicBezTo>
                      <a:cubicBezTo>
                        <a:pt x="15" y="0"/>
                        <a:pt x="14" y="0"/>
                        <a:pt x="13" y="0"/>
                      </a:cubicBezTo>
                      <a:cubicBezTo>
                        <a:pt x="11" y="2"/>
                        <a:pt x="8" y="4"/>
                        <a:pt x="6" y="5"/>
                      </a:cubicBezTo>
                      <a:cubicBezTo>
                        <a:pt x="6" y="5"/>
                        <a:pt x="6" y="6"/>
                        <a:pt x="7" y="6"/>
                      </a:cubicBezTo>
                      <a:cubicBezTo>
                        <a:pt x="7" y="5"/>
                        <a:pt x="8" y="4"/>
                        <a:pt x="9" y="4"/>
                      </a:cubicBezTo>
                      <a:cubicBezTo>
                        <a:pt x="9" y="3"/>
                        <a:pt x="8" y="3"/>
                        <a:pt x="8" y="3"/>
                      </a:cubicBezTo>
                      <a:cubicBezTo>
                        <a:pt x="7" y="6"/>
                        <a:pt x="5" y="9"/>
                        <a:pt x="3" y="11"/>
                      </a:cubicBezTo>
                      <a:cubicBezTo>
                        <a:pt x="3" y="12"/>
                        <a:pt x="4" y="13"/>
                        <a:pt x="4" y="12"/>
                      </a:cubicBezTo>
                      <a:cubicBezTo>
                        <a:pt x="7" y="9"/>
                        <a:pt x="9" y="6"/>
                        <a:pt x="12" y="4"/>
                      </a:cubicBezTo>
                      <a:cubicBezTo>
                        <a:pt x="12" y="3"/>
                        <a:pt x="11" y="3"/>
                        <a:pt x="11" y="3"/>
                      </a:cubicBezTo>
                      <a:cubicBezTo>
                        <a:pt x="9" y="6"/>
                        <a:pt x="8" y="8"/>
                        <a:pt x="6" y="11"/>
                      </a:cubicBezTo>
                      <a:cubicBezTo>
                        <a:pt x="6" y="12"/>
                        <a:pt x="7" y="12"/>
                        <a:pt x="7" y="12"/>
                      </a:cubicBezTo>
                      <a:cubicBezTo>
                        <a:pt x="10" y="9"/>
                        <a:pt x="13" y="6"/>
                        <a:pt x="16" y="3"/>
                      </a:cubicBezTo>
                      <a:cubicBezTo>
                        <a:pt x="16" y="3"/>
                        <a:pt x="15" y="3"/>
                        <a:pt x="15" y="2"/>
                      </a:cubicBezTo>
                      <a:cubicBezTo>
                        <a:pt x="14" y="6"/>
                        <a:pt x="12" y="8"/>
                        <a:pt x="9" y="11"/>
                      </a:cubicBezTo>
                      <a:cubicBezTo>
                        <a:pt x="9" y="12"/>
                        <a:pt x="10" y="13"/>
                        <a:pt x="1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2" name="Freeform 141"/>
                <p:cNvSpPr/>
                <p:nvPr/>
              </p:nvSpPr>
              <p:spPr bwMode="auto">
                <a:xfrm>
                  <a:off x="1376363" y="2722563"/>
                  <a:ext cx="12700" cy="31750"/>
                </a:xfrm>
                <a:custGeom>
                  <a:avLst/>
                  <a:gdLst>
                    <a:gd name="T0" fmla="*/ 7 w 12"/>
                    <a:gd name="T1" fmla="*/ 15 h 31"/>
                    <a:gd name="T2" fmla="*/ 6 w 12"/>
                    <a:gd name="T3" fmla="*/ 25 h 31"/>
                    <a:gd name="T4" fmla="*/ 7 w 12"/>
                    <a:gd name="T5" fmla="*/ 25 h 31"/>
                    <a:gd name="T6" fmla="*/ 8 w 12"/>
                    <a:gd name="T7" fmla="*/ 24 h 31"/>
                    <a:gd name="T8" fmla="*/ 5 w 12"/>
                    <a:gd name="T9" fmla="*/ 30 h 31"/>
                    <a:gd name="T10" fmla="*/ 7 w 12"/>
                    <a:gd name="T11" fmla="*/ 30 h 31"/>
                    <a:gd name="T12" fmla="*/ 7 w 12"/>
                    <a:gd name="T13" fmla="*/ 18 h 31"/>
                    <a:gd name="T14" fmla="*/ 6 w 12"/>
                    <a:gd name="T15" fmla="*/ 8 h 31"/>
                    <a:gd name="T16" fmla="*/ 9 w 12"/>
                    <a:gd name="T17" fmla="*/ 3 h 31"/>
                    <a:gd name="T18" fmla="*/ 10 w 12"/>
                    <a:gd name="T19" fmla="*/ 5 h 31"/>
                    <a:gd name="T20" fmla="*/ 11 w 12"/>
                    <a:gd name="T21" fmla="*/ 5 h 31"/>
                    <a:gd name="T22" fmla="*/ 9 w 12"/>
                    <a:gd name="T23" fmla="*/ 6 h 31"/>
                    <a:gd name="T24" fmla="*/ 10 w 12"/>
                    <a:gd name="T25" fmla="*/ 7 h 31"/>
                    <a:gd name="T26" fmla="*/ 12 w 12"/>
                    <a:gd name="T27" fmla="*/ 4 h 31"/>
                    <a:gd name="T28" fmla="*/ 11 w 12"/>
                    <a:gd name="T29" fmla="*/ 3 h 31"/>
                    <a:gd name="T30" fmla="*/ 10 w 12"/>
                    <a:gd name="T31" fmla="*/ 4 h 31"/>
                    <a:gd name="T32" fmla="*/ 11 w 12"/>
                    <a:gd name="T33" fmla="*/ 5 h 31"/>
                    <a:gd name="T34" fmla="*/ 12 w 12"/>
                    <a:gd name="T35" fmla="*/ 1 h 31"/>
                    <a:gd name="T36" fmla="*/ 11 w 12"/>
                    <a:gd name="T37" fmla="*/ 0 h 31"/>
                    <a:gd name="T38" fmla="*/ 5 w 12"/>
                    <a:gd name="T39" fmla="*/ 30 h 31"/>
                    <a:gd name="T40" fmla="*/ 7 w 12"/>
                    <a:gd name="T41" fmla="*/ 31 h 31"/>
                    <a:gd name="T42" fmla="*/ 9 w 12"/>
                    <a:gd name="T43" fmla="*/ 20 h 31"/>
                    <a:gd name="T44" fmla="*/ 8 w 12"/>
                    <a:gd name="T45" fmla="*/ 20 h 31"/>
                    <a:gd name="T46" fmla="*/ 6 w 12"/>
                    <a:gd name="T47" fmla="*/ 25 h 31"/>
                    <a:gd name="T48" fmla="*/ 7 w 12"/>
                    <a:gd name="T49" fmla="*/ 25 h 31"/>
                    <a:gd name="T50" fmla="*/ 9 w 12"/>
                    <a:gd name="T51" fmla="*/ 15 h 31"/>
                    <a:gd name="T52" fmla="*/ 7 w 12"/>
                    <a:gd name="T53"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1">
                      <a:moveTo>
                        <a:pt x="7" y="15"/>
                      </a:moveTo>
                      <a:cubicBezTo>
                        <a:pt x="8" y="18"/>
                        <a:pt x="7" y="22"/>
                        <a:pt x="6" y="25"/>
                      </a:cubicBezTo>
                      <a:cubicBezTo>
                        <a:pt x="6" y="25"/>
                        <a:pt x="7" y="25"/>
                        <a:pt x="7" y="25"/>
                      </a:cubicBezTo>
                      <a:cubicBezTo>
                        <a:pt x="7" y="25"/>
                        <a:pt x="7" y="25"/>
                        <a:pt x="8" y="24"/>
                      </a:cubicBezTo>
                      <a:cubicBezTo>
                        <a:pt x="7" y="26"/>
                        <a:pt x="6" y="28"/>
                        <a:pt x="5" y="30"/>
                      </a:cubicBezTo>
                      <a:cubicBezTo>
                        <a:pt x="6" y="30"/>
                        <a:pt x="6" y="30"/>
                        <a:pt x="7" y="30"/>
                      </a:cubicBezTo>
                      <a:cubicBezTo>
                        <a:pt x="8" y="26"/>
                        <a:pt x="8" y="22"/>
                        <a:pt x="7" y="18"/>
                      </a:cubicBezTo>
                      <a:cubicBezTo>
                        <a:pt x="7" y="15"/>
                        <a:pt x="6" y="11"/>
                        <a:pt x="6" y="8"/>
                      </a:cubicBezTo>
                      <a:cubicBezTo>
                        <a:pt x="7" y="6"/>
                        <a:pt x="8" y="5"/>
                        <a:pt x="9" y="3"/>
                      </a:cubicBezTo>
                      <a:cubicBezTo>
                        <a:pt x="12" y="1"/>
                        <a:pt x="10" y="3"/>
                        <a:pt x="10" y="5"/>
                      </a:cubicBezTo>
                      <a:cubicBezTo>
                        <a:pt x="10" y="5"/>
                        <a:pt x="11" y="6"/>
                        <a:pt x="11" y="5"/>
                      </a:cubicBezTo>
                      <a:cubicBezTo>
                        <a:pt x="11" y="6"/>
                        <a:pt x="10" y="6"/>
                        <a:pt x="9" y="6"/>
                      </a:cubicBezTo>
                      <a:cubicBezTo>
                        <a:pt x="9" y="7"/>
                        <a:pt x="9" y="8"/>
                        <a:pt x="10" y="7"/>
                      </a:cubicBezTo>
                      <a:cubicBezTo>
                        <a:pt x="12" y="6"/>
                        <a:pt x="12" y="6"/>
                        <a:pt x="12" y="4"/>
                      </a:cubicBezTo>
                      <a:cubicBezTo>
                        <a:pt x="12" y="3"/>
                        <a:pt x="12" y="3"/>
                        <a:pt x="11" y="3"/>
                      </a:cubicBezTo>
                      <a:cubicBezTo>
                        <a:pt x="11" y="4"/>
                        <a:pt x="10" y="4"/>
                        <a:pt x="10" y="4"/>
                      </a:cubicBezTo>
                      <a:cubicBezTo>
                        <a:pt x="10" y="5"/>
                        <a:pt x="11" y="5"/>
                        <a:pt x="11" y="5"/>
                      </a:cubicBezTo>
                      <a:cubicBezTo>
                        <a:pt x="12" y="4"/>
                        <a:pt x="12" y="2"/>
                        <a:pt x="12" y="1"/>
                      </a:cubicBezTo>
                      <a:cubicBezTo>
                        <a:pt x="12" y="1"/>
                        <a:pt x="12" y="0"/>
                        <a:pt x="11" y="0"/>
                      </a:cubicBezTo>
                      <a:cubicBezTo>
                        <a:pt x="0" y="7"/>
                        <a:pt x="8" y="20"/>
                        <a:pt x="5" y="30"/>
                      </a:cubicBezTo>
                      <a:cubicBezTo>
                        <a:pt x="5" y="31"/>
                        <a:pt x="6" y="31"/>
                        <a:pt x="7" y="31"/>
                      </a:cubicBezTo>
                      <a:cubicBezTo>
                        <a:pt x="8" y="27"/>
                        <a:pt x="9" y="24"/>
                        <a:pt x="9" y="20"/>
                      </a:cubicBezTo>
                      <a:cubicBezTo>
                        <a:pt x="9" y="20"/>
                        <a:pt x="8" y="20"/>
                        <a:pt x="8" y="20"/>
                      </a:cubicBezTo>
                      <a:cubicBezTo>
                        <a:pt x="7" y="22"/>
                        <a:pt x="6" y="23"/>
                        <a:pt x="6" y="25"/>
                      </a:cubicBezTo>
                      <a:cubicBezTo>
                        <a:pt x="6" y="26"/>
                        <a:pt x="7" y="26"/>
                        <a:pt x="7" y="25"/>
                      </a:cubicBezTo>
                      <a:cubicBezTo>
                        <a:pt x="8" y="22"/>
                        <a:pt x="9" y="19"/>
                        <a:pt x="9" y="15"/>
                      </a:cubicBezTo>
                      <a:cubicBezTo>
                        <a:pt x="9" y="14"/>
                        <a:pt x="7" y="14"/>
                        <a:pt x="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3" name="Freeform 142"/>
                <p:cNvSpPr/>
                <p:nvPr/>
              </p:nvSpPr>
              <p:spPr bwMode="auto">
                <a:xfrm>
                  <a:off x="1382713" y="2724151"/>
                  <a:ext cx="9525" cy="7938"/>
                </a:xfrm>
                <a:custGeom>
                  <a:avLst/>
                  <a:gdLst>
                    <a:gd name="T0" fmla="*/ 1 w 10"/>
                    <a:gd name="T1" fmla="*/ 4 h 8"/>
                    <a:gd name="T2" fmla="*/ 0 w 10"/>
                    <a:gd name="T3" fmla="*/ 6 h 8"/>
                    <a:gd name="T4" fmla="*/ 1 w 10"/>
                    <a:gd name="T5" fmla="*/ 7 h 8"/>
                    <a:gd name="T6" fmla="*/ 6 w 10"/>
                    <a:gd name="T7" fmla="*/ 3 h 8"/>
                    <a:gd name="T8" fmla="*/ 4 w 10"/>
                    <a:gd name="T9" fmla="*/ 3 h 8"/>
                    <a:gd name="T10" fmla="*/ 4 w 10"/>
                    <a:gd name="T11" fmla="*/ 7 h 8"/>
                    <a:gd name="T12" fmla="*/ 5 w 10"/>
                    <a:gd name="T13" fmla="*/ 7 h 8"/>
                    <a:gd name="T14" fmla="*/ 9 w 10"/>
                    <a:gd name="T15" fmla="*/ 1 h 8"/>
                    <a:gd name="T16" fmla="*/ 7 w 10"/>
                    <a:gd name="T17" fmla="*/ 1 h 8"/>
                    <a:gd name="T18" fmla="*/ 7 w 10"/>
                    <a:gd name="T19" fmla="*/ 6 h 8"/>
                    <a:gd name="T20" fmla="*/ 9 w 10"/>
                    <a:gd name="T21" fmla="*/ 7 h 8"/>
                    <a:gd name="T22" fmla="*/ 10 w 10"/>
                    <a:gd name="T23" fmla="*/ 3 h 8"/>
                    <a:gd name="T24" fmla="*/ 8 w 10"/>
                    <a:gd name="T25" fmla="*/ 2 h 8"/>
                    <a:gd name="T26" fmla="*/ 7 w 10"/>
                    <a:gd name="T27" fmla="*/ 6 h 8"/>
                    <a:gd name="T28" fmla="*/ 9 w 10"/>
                    <a:gd name="T29" fmla="*/ 7 h 8"/>
                    <a:gd name="T30" fmla="*/ 9 w 10"/>
                    <a:gd name="T31" fmla="*/ 1 h 8"/>
                    <a:gd name="T32" fmla="*/ 7 w 10"/>
                    <a:gd name="T33" fmla="*/ 1 h 8"/>
                    <a:gd name="T34" fmla="*/ 4 w 10"/>
                    <a:gd name="T35" fmla="*/ 7 h 8"/>
                    <a:gd name="T36" fmla="*/ 6 w 10"/>
                    <a:gd name="T37" fmla="*/ 7 h 8"/>
                    <a:gd name="T38" fmla="*/ 6 w 10"/>
                    <a:gd name="T39" fmla="*/ 3 h 8"/>
                    <a:gd name="T40" fmla="*/ 4 w 10"/>
                    <a:gd name="T41" fmla="*/ 3 h 8"/>
                    <a:gd name="T42" fmla="*/ 0 w 10"/>
                    <a:gd name="T43" fmla="*/ 5 h 8"/>
                    <a:gd name="T44" fmla="*/ 1 w 10"/>
                    <a:gd name="T45" fmla="*/ 6 h 8"/>
                    <a:gd name="T46" fmla="*/ 2 w 10"/>
                    <a:gd name="T47" fmla="*/ 5 h 8"/>
                    <a:gd name="T48" fmla="*/ 1 w 10"/>
                    <a:gd name="T4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8">
                      <a:moveTo>
                        <a:pt x="1" y="4"/>
                      </a:moveTo>
                      <a:cubicBezTo>
                        <a:pt x="1" y="5"/>
                        <a:pt x="0" y="5"/>
                        <a:pt x="0" y="6"/>
                      </a:cubicBezTo>
                      <a:cubicBezTo>
                        <a:pt x="0" y="6"/>
                        <a:pt x="0" y="7"/>
                        <a:pt x="1" y="7"/>
                      </a:cubicBezTo>
                      <a:cubicBezTo>
                        <a:pt x="3" y="6"/>
                        <a:pt x="4" y="5"/>
                        <a:pt x="6" y="3"/>
                      </a:cubicBezTo>
                      <a:cubicBezTo>
                        <a:pt x="5" y="3"/>
                        <a:pt x="5" y="3"/>
                        <a:pt x="4" y="3"/>
                      </a:cubicBezTo>
                      <a:cubicBezTo>
                        <a:pt x="4" y="4"/>
                        <a:pt x="4" y="6"/>
                        <a:pt x="4" y="7"/>
                      </a:cubicBezTo>
                      <a:cubicBezTo>
                        <a:pt x="4" y="8"/>
                        <a:pt x="5" y="8"/>
                        <a:pt x="5" y="7"/>
                      </a:cubicBezTo>
                      <a:cubicBezTo>
                        <a:pt x="7" y="5"/>
                        <a:pt x="8" y="3"/>
                        <a:pt x="9" y="1"/>
                      </a:cubicBezTo>
                      <a:cubicBezTo>
                        <a:pt x="8" y="1"/>
                        <a:pt x="8" y="1"/>
                        <a:pt x="7" y="1"/>
                      </a:cubicBezTo>
                      <a:cubicBezTo>
                        <a:pt x="8" y="3"/>
                        <a:pt x="8" y="5"/>
                        <a:pt x="7" y="6"/>
                      </a:cubicBezTo>
                      <a:cubicBezTo>
                        <a:pt x="7" y="7"/>
                        <a:pt x="8" y="8"/>
                        <a:pt x="9" y="7"/>
                      </a:cubicBezTo>
                      <a:cubicBezTo>
                        <a:pt x="9" y="6"/>
                        <a:pt x="9" y="4"/>
                        <a:pt x="10" y="3"/>
                      </a:cubicBezTo>
                      <a:cubicBezTo>
                        <a:pt x="10" y="2"/>
                        <a:pt x="9" y="2"/>
                        <a:pt x="8" y="2"/>
                      </a:cubicBezTo>
                      <a:cubicBezTo>
                        <a:pt x="8" y="4"/>
                        <a:pt x="8" y="5"/>
                        <a:pt x="7" y="6"/>
                      </a:cubicBezTo>
                      <a:cubicBezTo>
                        <a:pt x="8" y="6"/>
                        <a:pt x="8" y="7"/>
                        <a:pt x="9" y="7"/>
                      </a:cubicBezTo>
                      <a:cubicBezTo>
                        <a:pt x="9" y="5"/>
                        <a:pt x="9" y="3"/>
                        <a:pt x="9" y="1"/>
                      </a:cubicBezTo>
                      <a:cubicBezTo>
                        <a:pt x="9" y="0"/>
                        <a:pt x="8" y="0"/>
                        <a:pt x="7" y="1"/>
                      </a:cubicBezTo>
                      <a:cubicBezTo>
                        <a:pt x="6" y="3"/>
                        <a:pt x="5" y="5"/>
                        <a:pt x="4" y="7"/>
                      </a:cubicBezTo>
                      <a:cubicBezTo>
                        <a:pt x="5" y="7"/>
                        <a:pt x="5" y="7"/>
                        <a:pt x="6" y="7"/>
                      </a:cubicBezTo>
                      <a:cubicBezTo>
                        <a:pt x="6" y="6"/>
                        <a:pt x="6" y="4"/>
                        <a:pt x="6" y="3"/>
                      </a:cubicBezTo>
                      <a:cubicBezTo>
                        <a:pt x="6" y="2"/>
                        <a:pt x="5" y="2"/>
                        <a:pt x="4" y="3"/>
                      </a:cubicBezTo>
                      <a:cubicBezTo>
                        <a:pt x="3" y="4"/>
                        <a:pt x="2" y="5"/>
                        <a:pt x="0" y="5"/>
                      </a:cubicBezTo>
                      <a:cubicBezTo>
                        <a:pt x="1" y="6"/>
                        <a:pt x="1" y="6"/>
                        <a:pt x="1" y="6"/>
                      </a:cubicBezTo>
                      <a:cubicBezTo>
                        <a:pt x="1" y="6"/>
                        <a:pt x="2" y="6"/>
                        <a:pt x="2" y="5"/>
                      </a:cubicBezTo>
                      <a:cubicBezTo>
                        <a:pt x="3" y="5"/>
                        <a:pt x="2"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4" name="Freeform 143"/>
                <p:cNvSpPr/>
                <p:nvPr/>
              </p:nvSpPr>
              <p:spPr bwMode="auto">
                <a:xfrm>
                  <a:off x="1392238" y="2722563"/>
                  <a:ext cx="3175" cy="9525"/>
                </a:xfrm>
                <a:custGeom>
                  <a:avLst/>
                  <a:gdLst>
                    <a:gd name="T0" fmla="*/ 2 w 3"/>
                    <a:gd name="T1" fmla="*/ 1 h 10"/>
                    <a:gd name="T2" fmla="*/ 0 w 3"/>
                    <a:gd name="T3" fmla="*/ 9 h 10"/>
                    <a:gd name="T4" fmla="*/ 1 w 3"/>
                    <a:gd name="T5" fmla="*/ 9 h 10"/>
                    <a:gd name="T6" fmla="*/ 2 w 3"/>
                    <a:gd name="T7" fmla="*/ 6 h 10"/>
                    <a:gd name="T8" fmla="*/ 1 w 3"/>
                    <a:gd name="T9" fmla="*/ 6 h 10"/>
                    <a:gd name="T10" fmla="*/ 0 w 3"/>
                    <a:gd name="T11" fmla="*/ 9 h 10"/>
                    <a:gd name="T12" fmla="*/ 1 w 3"/>
                    <a:gd name="T13" fmla="*/ 10 h 10"/>
                    <a:gd name="T14" fmla="*/ 3 w 3"/>
                    <a:gd name="T15" fmla="*/ 1 h 10"/>
                    <a:gd name="T16" fmla="*/ 2 w 3"/>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1"/>
                      </a:moveTo>
                      <a:cubicBezTo>
                        <a:pt x="2" y="4"/>
                        <a:pt x="1" y="7"/>
                        <a:pt x="0" y="9"/>
                      </a:cubicBezTo>
                      <a:cubicBezTo>
                        <a:pt x="1" y="9"/>
                        <a:pt x="1" y="9"/>
                        <a:pt x="1" y="9"/>
                      </a:cubicBezTo>
                      <a:cubicBezTo>
                        <a:pt x="1" y="8"/>
                        <a:pt x="2" y="7"/>
                        <a:pt x="2" y="6"/>
                      </a:cubicBezTo>
                      <a:cubicBezTo>
                        <a:pt x="3" y="5"/>
                        <a:pt x="1" y="5"/>
                        <a:pt x="1" y="6"/>
                      </a:cubicBezTo>
                      <a:cubicBezTo>
                        <a:pt x="1" y="7"/>
                        <a:pt x="0" y="8"/>
                        <a:pt x="0" y="9"/>
                      </a:cubicBezTo>
                      <a:cubicBezTo>
                        <a:pt x="0" y="10"/>
                        <a:pt x="1" y="10"/>
                        <a:pt x="1" y="10"/>
                      </a:cubicBezTo>
                      <a:cubicBezTo>
                        <a:pt x="2" y="7"/>
                        <a:pt x="3" y="4"/>
                        <a:pt x="3" y="1"/>
                      </a:cubicBezTo>
                      <a:cubicBezTo>
                        <a:pt x="3"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5" name="Freeform 144"/>
                <p:cNvSpPr/>
                <p:nvPr/>
              </p:nvSpPr>
              <p:spPr bwMode="auto">
                <a:xfrm>
                  <a:off x="1392238" y="2722563"/>
                  <a:ext cx="3175" cy="12700"/>
                </a:xfrm>
                <a:custGeom>
                  <a:avLst/>
                  <a:gdLst>
                    <a:gd name="T0" fmla="*/ 2 w 4"/>
                    <a:gd name="T1" fmla="*/ 0 h 12"/>
                    <a:gd name="T2" fmla="*/ 0 w 4"/>
                    <a:gd name="T3" fmla="*/ 11 h 12"/>
                    <a:gd name="T4" fmla="*/ 1 w 4"/>
                    <a:gd name="T5" fmla="*/ 11 h 12"/>
                    <a:gd name="T6" fmla="*/ 4 w 4"/>
                    <a:gd name="T7" fmla="*/ 5 h 12"/>
                    <a:gd name="T8" fmla="*/ 2 w 4"/>
                    <a:gd name="T9" fmla="*/ 4 h 12"/>
                    <a:gd name="T10" fmla="*/ 0 w 4"/>
                    <a:gd name="T11" fmla="*/ 11 h 12"/>
                    <a:gd name="T12" fmla="*/ 1 w 4"/>
                    <a:gd name="T13" fmla="*/ 11 h 12"/>
                    <a:gd name="T14" fmla="*/ 3 w 4"/>
                    <a:gd name="T15" fmla="*/ 1 h 12"/>
                    <a:gd name="T16" fmla="*/ 2 w 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2" y="0"/>
                      </a:moveTo>
                      <a:cubicBezTo>
                        <a:pt x="1" y="4"/>
                        <a:pt x="0" y="7"/>
                        <a:pt x="0" y="11"/>
                      </a:cubicBezTo>
                      <a:cubicBezTo>
                        <a:pt x="0" y="11"/>
                        <a:pt x="1" y="12"/>
                        <a:pt x="1" y="11"/>
                      </a:cubicBezTo>
                      <a:cubicBezTo>
                        <a:pt x="2" y="9"/>
                        <a:pt x="3" y="7"/>
                        <a:pt x="4" y="5"/>
                      </a:cubicBezTo>
                      <a:cubicBezTo>
                        <a:pt x="4" y="4"/>
                        <a:pt x="3" y="4"/>
                        <a:pt x="2" y="4"/>
                      </a:cubicBezTo>
                      <a:cubicBezTo>
                        <a:pt x="2" y="7"/>
                        <a:pt x="1" y="9"/>
                        <a:pt x="0" y="11"/>
                      </a:cubicBezTo>
                      <a:cubicBezTo>
                        <a:pt x="0" y="11"/>
                        <a:pt x="1" y="11"/>
                        <a:pt x="1" y="11"/>
                      </a:cubicBezTo>
                      <a:cubicBezTo>
                        <a:pt x="1" y="7"/>
                        <a:pt x="2" y="4"/>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6" name="Freeform 145"/>
                <p:cNvSpPr/>
                <p:nvPr/>
              </p:nvSpPr>
              <p:spPr bwMode="auto">
                <a:xfrm>
                  <a:off x="1393825" y="2722563"/>
                  <a:ext cx="1588" cy="9525"/>
                </a:xfrm>
                <a:custGeom>
                  <a:avLst/>
                  <a:gdLst>
                    <a:gd name="T0" fmla="*/ 0 w 2"/>
                    <a:gd name="T1" fmla="*/ 1 h 9"/>
                    <a:gd name="T2" fmla="*/ 0 w 2"/>
                    <a:gd name="T3" fmla="*/ 8 h 9"/>
                    <a:gd name="T4" fmla="*/ 2 w 2"/>
                    <a:gd name="T5" fmla="*/ 8 h 9"/>
                    <a:gd name="T6" fmla="*/ 2 w 2"/>
                    <a:gd name="T7" fmla="*/ 7 h 9"/>
                    <a:gd name="T8" fmla="*/ 0 w 2"/>
                    <a:gd name="T9" fmla="*/ 7 h 9"/>
                    <a:gd name="T10" fmla="*/ 0 w 2"/>
                    <a:gd name="T11" fmla="*/ 8 h 9"/>
                    <a:gd name="T12" fmla="*/ 2 w 2"/>
                    <a:gd name="T13" fmla="*/ 8 h 9"/>
                    <a:gd name="T14" fmla="*/ 1 w 2"/>
                    <a:gd name="T15" fmla="*/ 0 h 9"/>
                    <a:gd name="T16" fmla="*/ 0 w 2"/>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0" y="1"/>
                      </a:moveTo>
                      <a:cubicBezTo>
                        <a:pt x="0" y="3"/>
                        <a:pt x="0" y="6"/>
                        <a:pt x="0" y="8"/>
                      </a:cubicBezTo>
                      <a:cubicBezTo>
                        <a:pt x="1" y="8"/>
                        <a:pt x="1" y="8"/>
                        <a:pt x="2" y="8"/>
                      </a:cubicBezTo>
                      <a:cubicBezTo>
                        <a:pt x="2" y="8"/>
                        <a:pt x="2" y="7"/>
                        <a:pt x="2" y="7"/>
                      </a:cubicBezTo>
                      <a:cubicBezTo>
                        <a:pt x="2" y="6"/>
                        <a:pt x="0" y="6"/>
                        <a:pt x="0" y="7"/>
                      </a:cubicBezTo>
                      <a:cubicBezTo>
                        <a:pt x="0" y="7"/>
                        <a:pt x="0" y="8"/>
                        <a:pt x="0" y="8"/>
                      </a:cubicBezTo>
                      <a:cubicBezTo>
                        <a:pt x="0" y="9"/>
                        <a:pt x="2" y="9"/>
                        <a:pt x="2" y="8"/>
                      </a:cubicBezTo>
                      <a:cubicBezTo>
                        <a:pt x="2" y="6"/>
                        <a:pt x="2" y="3"/>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7" name="Freeform 146"/>
                <p:cNvSpPr/>
                <p:nvPr/>
              </p:nvSpPr>
              <p:spPr bwMode="auto">
                <a:xfrm>
                  <a:off x="1392238" y="2724151"/>
                  <a:ext cx="7938" cy="14288"/>
                </a:xfrm>
                <a:custGeom>
                  <a:avLst/>
                  <a:gdLst>
                    <a:gd name="T0" fmla="*/ 3 w 8"/>
                    <a:gd name="T1" fmla="*/ 3 h 14"/>
                    <a:gd name="T2" fmla="*/ 3 w 8"/>
                    <a:gd name="T3" fmla="*/ 10 h 14"/>
                    <a:gd name="T4" fmla="*/ 5 w 8"/>
                    <a:gd name="T5" fmla="*/ 9 h 14"/>
                    <a:gd name="T6" fmla="*/ 3 w 8"/>
                    <a:gd name="T7" fmla="*/ 9 h 14"/>
                    <a:gd name="T8" fmla="*/ 2 w 8"/>
                    <a:gd name="T9" fmla="*/ 9 h 14"/>
                    <a:gd name="T10" fmla="*/ 3 w 8"/>
                    <a:gd name="T11" fmla="*/ 12 h 14"/>
                    <a:gd name="T12" fmla="*/ 4 w 8"/>
                    <a:gd name="T13" fmla="*/ 11 h 14"/>
                    <a:gd name="T14" fmla="*/ 1 w 8"/>
                    <a:gd name="T15" fmla="*/ 8 h 14"/>
                    <a:gd name="T16" fmla="*/ 1 w 8"/>
                    <a:gd name="T17" fmla="*/ 9 h 14"/>
                    <a:gd name="T18" fmla="*/ 6 w 8"/>
                    <a:gd name="T19" fmla="*/ 13 h 14"/>
                    <a:gd name="T20" fmla="*/ 7 w 8"/>
                    <a:gd name="T21" fmla="*/ 13 h 14"/>
                    <a:gd name="T22" fmla="*/ 6 w 8"/>
                    <a:gd name="T23" fmla="*/ 6 h 14"/>
                    <a:gd name="T24" fmla="*/ 5 w 8"/>
                    <a:gd name="T25" fmla="*/ 7 h 14"/>
                    <a:gd name="T26" fmla="*/ 6 w 8"/>
                    <a:gd name="T27" fmla="*/ 12 h 14"/>
                    <a:gd name="T28" fmla="*/ 7 w 8"/>
                    <a:gd name="T29" fmla="*/ 12 h 14"/>
                    <a:gd name="T30" fmla="*/ 7 w 8"/>
                    <a:gd name="T31" fmla="*/ 1 h 14"/>
                    <a:gd name="T32" fmla="*/ 6 w 8"/>
                    <a:gd name="T33" fmla="*/ 1 h 14"/>
                    <a:gd name="T34" fmla="*/ 5 w 8"/>
                    <a:gd name="T35" fmla="*/ 10 h 14"/>
                    <a:gd name="T36" fmla="*/ 7 w 8"/>
                    <a:gd name="T37" fmla="*/ 10 h 14"/>
                    <a:gd name="T38" fmla="*/ 7 w 8"/>
                    <a:gd name="T39" fmla="*/ 5 h 14"/>
                    <a:gd name="T40" fmla="*/ 6 w 8"/>
                    <a:gd name="T41" fmla="*/ 5 h 14"/>
                    <a:gd name="T42" fmla="*/ 5 w 8"/>
                    <a:gd name="T43" fmla="*/ 10 h 14"/>
                    <a:gd name="T44" fmla="*/ 7 w 8"/>
                    <a:gd name="T45" fmla="*/ 10 h 14"/>
                    <a:gd name="T46" fmla="*/ 7 w 8"/>
                    <a:gd name="T47" fmla="*/ 1 h 14"/>
                    <a:gd name="T48" fmla="*/ 6 w 8"/>
                    <a:gd name="T49" fmla="*/ 1 h 14"/>
                    <a:gd name="T50" fmla="*/ 6 w 8"/>
                    <a:gd name="T51" fmla="*/ 12 h 14"/>
                    <a:gd name="T52" fmla="*/ 7 w 8"/>
                    <a:gd name="T53" fmla="*/ 12 h 14"/>
                    <a:gd name="T54" fmla="*/ 6 w 8"/>
                    <a:gd name="T55" fmla="*/ 7 h 14"/>
                    <a:gd name="T56" fmla="*/ 5 w 8"/>
                    <a:gd name="T57" fmla="*/ 7 h 14"/>
                    <a:gd name="T58" fmla="*/ 6 w 8"/>
                    <a:gd name="T59" fmla="*/ 13 h 14"/>
                    <a:gd name="T60" fmla="*/ 7 w 8"/>
                    <a:gd name="T61" fmla="*/ 12 h 14"/>
                    <a:gd name="T62" fmla="*/ 1 w 8"/>
                    <a:gd name="T63" fmla="*/ 8 h 14"/>
                    <a:gd name="T64" fmla="*/ 0 w 8"/>
                    <a:gd name="T65" fmla="*/ 9 h 14"/>
                    <a:gd name="T66" fmla="*/ 4 w 8"/>
                    <a:gd name="T67" fmla="*/ 12 h 14"/>
                    <a:gd name="T68" fmla="*/ 5 w 8"/>
                    <a:gd name="T69" fmla="*/ 12 h 14"/>
                    <a:gd name="T70" fmla="*/ 4 w 8"/>
                    <a:gd name="T71" fmla="*/ 9 h 14"/>
                    <a:gd name="T72" fmla="*/ 3 w 8"/>
                    <a:gd name="T73" fmla="*/ 10 h 14"/>
                    <a:gd name="T74" fmla="*/ 4 w 8"/>
                    <a:gd name="T75" fmla="*/ 10 h 14"/>
                    <a:gd name="T76" fmla="*/ 5 w 8"/>
                    <a:gd name="T77" fmla="*/ 10 h 14"/>
                    <a:gd name="T78" fmla="*/ 4 w 8"/>
                    <a:gd name="T79" fmla="*/ 3 h 14"/>
                    <a:gd name="T80" fmla="*/ 3 w 8"/>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 h="14">
                      <a:moveTo>
                        <a:pt x="3" y="3"/>
                      </a:moveTo>
                      <a:cubicBezTo>
                        <a:pt x="4" y="6"/>
                        <a:pt x="4" y="8"/>
                        <a:pt x="3" y="10"/>
                      </a:cubicBezTo>
                      <a:cubicBezTo>
                        <a:pt x="4" y="10"/>
                        <a:pt x="4" y="10"/>
                        <a:pt x="5" y="9"/>
                      </a:cubicBezTo>
                      <a:cubicBezTo>
                        <a:pt x="4" y="9"/>
                        <a:pt x="4" y="9"/>
                        <a:pt x="3" y="9"/>
                      </a:cubicBezTo>
                      <a:cubicBezTo>
                        <a:pt x="3" y="8"/>
                        <a:pt x="2" y="9"/>
                        <a:pt x="2" y="9"/>
                      </a:cubicBezTo>
                      <a:cubicBezTo>
                        <a:pt x="3" y="10"/>
                        <a:pt x="3" y="11"/>
                        <a:pt x="3" y="12"/>
                      </a:cubicBezTo>
                      <a:cubicBezTo>
                        <a:pt x="4" y="12"/>
                        <a:pt x="4" y="12"/>
                        <a:pt x="4" y="11"/>
                      </a:cubicBezTo>
                      <a:cubicBezTo>
                        <a:pt x="3" y="10"/>
                        <a:pt x="2" y="9"/>
                        <a:pt x="1" y="8"/>
                      </a:cubicBezTo>
                      <a:cubicBezTo>
                        <a:pt x="1" y="8"/>
                        <a:pt x="1" y="9"/>
                        <a:pt x="1" y="9"/>
                      </a:cubicBezTo>
                      <a:cubicBezTo>
                        <a:pt x="2" y="10"/>
                        <a:pt x="4" y="12"/>
                        <a:pt x="6" y="13"/>
                      </a:cubicBezTo>
                      <a:cubicBezTo>
                        <a:pt x="6" y="14"/>
                        <a:pt x="7" y="14"/>
                        <a:pt x="7" y="13"/>
                      </a:cubicBezTo>
                      <a:cubicBezTo>
                        <a:pt x="8" y="11"/>
                        <a:pt x="7" y="9"/>
                        <a:pt x="6" y="6"/>
                      </a:cubicBezTo>
                      <a:cubicBezTo>
                        <a:pt x="6" y="6"/>
                        <a:pt x="5" y="6"/>
                        <a:pt x="5" y="7"/>
                      </a:cubicBezTo>
                      <a:cubicBezTo>
                        <a:pt x="5" y="9"/>
                        <a:pt x="6" y="10"/>
                        <a:pt x="6" y="12"/>
                      </a:cubicBezTo>
                      <a:cubicBezTo>
                        <a:pt x="6" y="13"/>
                        <a:pt x="7" y="13"/>
                        <a:pt x="7" y="12"/>
                      </a:cubicBezTo>
                      <a:cubicBezTo>
                        <a:pt x="7" y="8"/>
                        <a:pt x="7" y="5"/>
                        <a:pt x="7" y="1"/>
                      </a:cubicBezTo>
                      <a:cubicBezTo>
                        <a:pt x="7" y="1"/>
                        <a:pt x="6" y="1"/>
                        <a:pt x="6" y="1"/>
                      </a:cubicBezTo>
                      <a:cubicBezTo>
                        <a:pt x="6" y="4"/>
                        <a:pt x="6" y="7"/>
                        <a:pt x="5" y="10"/>
                      </a:cubicBezTo>
                      <a:cubicBezTo>
                        <a:pt x="6" y="10"/>
                        <a:pt x="6" y="10"/>
                        <a:pt x="7" y="10"/>
                      </a:cubicBezTo>
                      <a:cubicBezTo>
                        <a:pt x="6" y="8"/>
                        <a:pt x="7" y="7"/>
                        <a:pt x="7" y="5"/>
                      </a:cubicBezTo>
                      <a:cubicBezTo>
                        <a:pt x="7" y="4"/>
                        <a:pt x="6" y="4"/>
                        <a:pt x="6" y="5"/>
                      </a:cubicBezTo>
                      <a:cubicBezTo>
                        <a:pt x="5" y="6"/>
                        <a:pt x="5" y="8"/>
                        <a:pt x="5" y="10"/>
                      </a:cubicBezTo>
                      <a:cubicBezTo>
                        <a:pt x="5" y="10"/>
                        <a:pt x="6" y="11"/>
                        <a:pt x="7" y="10"/>
                      </a:cubicBezTo>
                      <a:cubicBezTo>
                        <a:pt x="7" y="7"/>
                        <a:pt x="7" y="4"/>
                        <a:pt x="7" y="1"/>
                      </a:cubicBezTo>
                      <a:cubicBezTo>
                        <a:pt x="7" y="0"/>
                        <a:pt x="6" y="0"/>
                        <a:pt x="6" y="1"/>
                      </a:cubicBezTo>
                      <a:cubicBezTo>
                        <a:pt x="6" y="5"/>
                        <a:pt x="6" y="8"/>
                        <a:pt x="6" y="12"/>
                      </a:cubicBezTo>
                      <a:cubicBezTo>
                        <a:pt x="6" y="12"/>
                        <a:pt x="7" y="12"/>
                        <a:pt x="7" y="12"/>
                      </a:cubicBezTo>
                      <a:cubicBezTo>
                        <a:pt x="7" y="10"/>
                        <a:pt x="7" y="9"/>
                        <a:pt x="6" y="7"/>
                      </a:cubicBezTo>
                      <a:cubicBezTo>
                        <a:pt x="6" y="7"/>
                        <a:pt x="5" y="7"/>
                        <a:pt x="5" y="7"/>
                      </a:cubicBezTo>
                      <a:cubicBezTo>
                        <a:pt x="6" y="9"/>
                        <a:pt x="6" y="11"/>
                        <a:pt x="6" y="13"/>
                      </a:cubicBezTo>
                      <a:cubicBezTo>
                        <a:pt x="6" y="13"/>
                        <a:pt x="6" y="13"/>
                        <a:pt x="7" y="12"/>
                      </a:cubicBezTo>
                      <a:cubicBezTo>
                        <a:pt x="5" y="11"/>
                        <a:pt x="3" y="9"/>
                        <a:pt x="1" y="8"/>
                      </a:cubicBezTo>
                      <a:cubicBezTo>
                        <a:pt x="1" y="7"/>
                        <a:pt x="0" y="8"/>
                        <a:pt x="0" y="9"/>
                      </a:cubicBezTo>
                      <a:cubicBezTo>
                        <a:pt x="1" y="10"/>
                        <a:pt x="2" y="11"/>
                        <a:pt x="4" y="12"/>
                      </a:cubicBezTo>
                      <a:cubicBezTo>
                        <a:pt x="4" y="13"/>
                        <a:pt x="5" y="12"/>
                        <a:pt x="5" y="12"/>
                      </a:cubicBezTo>
                      <a:cubicBezTo>
                        <a:pt x="4" y="11"/>
                        <a:pt x="4" y="10"/>
                        <a:pt x="4" y="9"/>
                      </a:cubicBezTo>
                      <a:cubicBezTo>
                        <a:pt x="3" y="9"/>
                        <a:pt x="3" y="10"/>
                        <a:pt x="3" y="10"/>
                      </a:cubicBezTo>
                      <a:cubicBezTo>
                        <a:pt x="3" y="10"/>
                        <a:pt x="3" y="10"/>
                        <a:pt x="4" y="10"/>
                      </a:cubicBezTo>
                      <a:cubicBezTo>
                        <a:pt x="4" y="11"/>
                        <a:pt x="5" y="10"/>
                        <a:pt x="5" y="10"/>
                      </a:cubicBezTo>
                      <a:cubicBezTo>
                        <a:pt x="5" y="8"/>
                        <a:pt x="5" y="5"/>
                        <a:pt x="4" y="3"/>
                      </a:cubicBezTo>
                      <a:cubicBezTo>
                        <a:pt x="4"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8" name="Freeform 147"/>
                <p:cNvSpPr/>
                <p:nvPr/>
              </p:nvSpPr>
              <p:spPr bwMode="auto">
                <a:xfrm>
                  <a:off x="1393825" y="2714626"/>
                  <a:ext cx="6350" cy="14288"/>
                </a:xfrm>
                <a:custGeom>
                  <a:avLst/>
                  <a:gdLst>
                    <a:gd name="T0" fmla="*/ 2 w 6"/>
                    <a:gd name="T1" fmla="*/ 13 h 14"/>
                    <a:gd name="T2" fmla="*/ 6 w 6"/>
                    <a:gd name="T3" fmla="*/ 2 h 14"/>
                    <a:gd name="T4" fmla="*/ 5 w 6"/>
                    <a:gd name="T5" fmla="*/ 1 h 14"/>
                    <a:gd name="T6" fmla="*/ 1 w 6"/>
                    <a:gd name="T7" fmla="*/ 11 h 14"/>
                    <a:gd name="T8" fmla="*/ 2 w 6"/>
                    <a:gd name="T9" fmla="*/ 11 h 14"/>
                    <a:gd name="T10" fmla="*/ 3 w 6"/>
                    <a:gd name="T11" fmla="*/ 6 h 14"/>
                    <a:gd name="T12" fmla="*/ 2 w 6"/>
                    <a:gd name="T13" fmla="*/ 6 h 14"/>
                    <a:gd name="T14" fmla="*/ 1 w 6"/>
                    <a:gd name="T15" fmla="*/ 11 h 14"/>
                    <a:gd name="T16" fmla="*/ 2 w 6"/>
                    <a:gd name="T17" fmla="*/ 11 h 14"/>
                    <a:gd name="T18" fmla="*/ 6 w 6"/>
                    <a:gd name="T19" fmla="*/ 2 h 14"/>
                    <a:gd name="T20" fmla="*/ 5 w 6"/>
                    <a:gd name="T21" fmla="*/ 1 h 14"/>
                    <a:gd name="T22" fmla="*/ 0 w 6"/>
                    <a:gd name="T23" fmla="*/ 13 h 14"/>
                    <a:gd name="T24" fmla="*/ 2 w 6"/>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4">
                      <a:moveTo>
                        <a:pt x="2" y="13"/>
                      </a:moveTo>
                      <a:cubicBezTo>
                        <a:pt x="2" y="9"/>
                        <a:pt x="4" y="5"/>
                        <a:pt x="6" y="2"/>
                      </a:cubicBezTo>
                      <a:cubicBezTo>
                        <a:pt x="6" y="2"/>
                        <a:pt x="5" y="1"/>
                        <a:pt x="5" y="1"/>
                      </a:cubicBezTo>
                      <a:cubicBezTo>
                        <a:pt x="4" y="5"/>
                        <a:pt x="3" y="8"/>
                        <a:pt x="1" y="11"/>
                      </a:cubicBezTo>
                      <a:cubicBezTo>
                        <a:pt x="1" y="11"/>
                        <a:pt x="2" y="11"/>
                        <a:pt x="2" y="11"/>
                      </a:cubicBezTo>
                      <a:cubicBezTo>
                        <a:pt x="2" y="9"/>
                        <a:pt x="3" y="8"/>
                        <a:pt x="3" y="6"/>
                      </a:cubicBezTo>
                      <a:cubicBezTo>
                        <a:pt x="4" y="5"/>
                        <a:pt x="2" y="5"/>
                        <a:pt x="2" y="6"/>
                      </a:cubicBezTo>
                      <a:cubicBezTo>
                        <a:pt x="2" y="7"/>
                        <a:pt x="1" y="9"/>
                        <a:pt x="1" y="11"/>
                      </a:cubicBezTo>
                      <a:cubicBezTo>
                        <a:pt x="1" y="11"/>
                        <a:pt x="2" y="12"/>
                        <a:pt x="2" y="11"/>
                      </a:cubicBezTo>
                      <a:cubicBezTo>
                        <a:pt x="4" y="8"/>
                        <a:pt x="6" y="5"/>
                        <a:pt x="6" y="2"/>
                      </a:cubicBezTo>
                      <a:cubicBezTo>
                        <a:pt x="6" y="1"/>
                        <a:pt x="6" y="0"/>
                        <a:pt x="5" y="1"/>
                      </a:cubicBezTo>
                      <a:cubicBezTo>
                        <a:pt x="2" y="4"/>
                        <a:pt x="0" y="9"/>
                        <a:pt x="0" y="13"/>
                      </a:cubicBezTo>
                      <a:cubicBezTo>
                        <a:pt x="0" y="14"/>
                        <a:pt x="2" y="14"/>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9" name="Freeform 148"/>
                <p:cNvSpPr/>
                <p:nvPr/>
              </p:nvSpPr>
              <p:spPr bwMode="auto">
                <a:xfrm>
                  <a:off x="1392238" y="2713038"/>
                  <a:ext cx="9525" cy="9525"/>
                </a:xfrm>
                <a:custGeom>
                  <a:avLst/>
                  <a:gdLst>
                    <a:gd name="T0" fmla="*/ 7 w 9"/>
                    <a:gd name="T1" fmla="*/ 0 h 9"/>
                    <a:gd name="T2" fmla="*/ 1 w 9"/>
                    <a:gd name="T3" fmla="*/ 8 h 9"/>
                    <a:gd name="T4" fmla="*/ 2 w 9"/>
                    <a:gd name="T5" fmla="*/ 9 h 9"/>
                    <a:gd name="T6" fmla="*/ 3 w 9"/>
                    <a:gd name="T7" fmla="*/ 4 h 9"/>
                    <a:gd name="T8" fmla="*/ 2 w 9"/>
                    <a:gd name="T9" fmla="*/ 3 h 9"/>
                    <a:gd name="T10" fmla="*/ 1 w 9"/>
                    <a:gd name="T11" fmla="*/ 9 h 9"/>
                    <a:gd name="T12" fmla="*/ 2 w 9"/>
                    <a:gd name="T13" fmla="*/ 9 h 9"/>
                    <a:gd name="T14" fmla="*/ 8 w 9"/>
                    <a:gd name="T15" fmla="*/ 1 h 9"/>
                    <a:gd name="T16" fmla="*/ 7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0"/>
                      </a:moveTo>
                      <a:cubicBezTo>
                        <a:pt x="5" y="3"/>
                        <a:pt x="4" y="6"/>
                        <a:pt x="1" y="8"/>
                      </a:cubicBezTo>
                      <a:cubicBezTo>
                        <a:pt x="2" y="8"/>
                        <a:pt x="2" y="8"/>
                        <a:pt x="2" y="9"/>
                      </a:cubicBezTo>
                      <a:cubicBezTo>
                        <a:pt x="2" y="7"/>
                        <a:pt x="2" y="5"/>
                        <a:pt x="3" y="4"/>
                      </a:cubicBezTo>
                      <a:cubicBezTo>
                        <a:pt x="3" y="3"/>
                        <a:pt x="2" y="2"/>
                        <a:pt x="2" y="3"/>
                      </a:cubicBezTo>
                      <a:cubicBezTo>
                        <a:pt x="1" y="5"/>
                        <a:pt x="0" y="7"/>
                        <a:pt x="1" y="9"/>
                      </a:cubicBezTo>
                      <a:cubicBezTo>
                        <a:pt x="1" y="9"/>
                        <a:pt x="2" y="9"/>
                        <a:pt x="2" y="9"/>
                      </a:cubicBezTo>
                      <a:cubicBezTo>
                        <a:pt x="5" y="7"/>
                        <a:pt x="6" y="4"/>
                        <a:pt x="8" y="1"/>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0" name="Freeform 149"/>
                <p:cNvSpPr/>
                <p:nvPr/>
              </p:nvSpPr>
              <p:spPr bwMode="auto">
                <a:xfrm>
                  <a:off x="1354138" y="2705101"/>
                  <a:ext cx="55563" cy="65088"/>
                </a:xfrm>
                <a:custGeom>
                  <a:avLst/>
                  <a:gdLst>
                    <a:gd name="T0" fmla="*/ 33 w 53"/>
                    <a:gd name="T1" fmla="*/ 14 h 62"/>
                    <a:gd name="T2" fmla="*/ 42 w 53"/>
                    <a:gd name="T3" fmla="*/ 18 h 62"/>
                    <a:gd name="T4" fmla="*/ 45 w 53"/>
                    <a:gd name="T5" fmla="*/ 19 h 62"/>
                    <a:gd name="T6" fmla="*/ 49 w 53"/>
                    <a:gd name="T7" fmla="*/ 22 h 62"/>
                    <a:gd name="T8" fmla="*/ 44 w 53"/>
                    <a:gd name="T9" fmla="*/ 7 h 62"/>
                    <a:gd name="T10" fmla="*/ 35 w 53"/>
                    <a:gd name="T11" fmla="*/ 5 h 62"/>
                    <a:gd name="T12" fmla="*/ 24 w 53"/>
                    <a:gd name="T13" fmla="*/ 17 h 62"/>
                    <a:gd name="T14" fmla="*/ 12 w 53"/>
                    <a:gd name="T15" fmla="*/ 22 h 62"/>
                    <a:gd name="T16" fmla="*/ 11 w 53"/>
                    <a:gd name="T17" fmla="*/ 18 h 62"/>
                    <a:gd name="T18" fmla="*/ 10 w 53"/>
                    <a:gd name="T19" fmla="*/ 15 h 62"/>
                    <a:gd name="T20" fmla="*/ 16 w 53"/>
                    <a:gd name="T21" fmla="*/ 17 h 62"/>
                    <a:gd name="T22" fmla="*/ 23 w 53"/>
                    <a:gd name="T23" fmla="*/ 11 h 62"/>
                    <a:gd name="T24" fmla="*/ 24 w 53"/>
                    <a:gd name="T25" fmla="*/ 22 h 62"/>
                    <a:gd name="T26" fmla="*/ 6 w 53"/>
                    <a:gd name="T27" fmla="*/ 35 h 62"/>
                    <a:gd name="T28" fmla="*/ 10 w 53"/>
                    <a:gd name="T29" fmla="*/ 35 h 62"/>
                    <a:gd name="T30" fmla="*/ 14 w 53"/>
                    <a:gd name="T31" fmla="*/ 44 h 62"/>
                    <a:gd name="T32" fmla="*/ 18 w 53"/>
                    <a:gd name="T33" fmla="*/ 39 h 62"/>
                    <a:gd name="T34" fmla="*/ 23 w 53"/>
                    <a:gd name="T35" fmla="*/ 43 h 62"/>
                    <a:gd name="T36" fmla="*/ 21 w 53"/>
                    <a:gd name="T37" fmla="*/ 51 h 62"/>
                    <a:gd name="T38" fmla="*/ 18 w 53"/>
                    <a:gd name="T39" fmla="*/ 53 h 62"/>
                    <a:gd name="T40" fmla="*/ 12 w 53"/>
                    <a:gd name="T41" fmla="*/ 45 h 62"/>
                    <a:gd name="T42" fmla="*/ 23 w 53"/>
                    <a:gd name="T43" fmla="*/ 53 h 62"/>
                    <a:gd name="T44" fmla="*/ 24 w 53"/>
                    <a:gd name="T45" fmla="*/ 53 h 62"/>
                    <a:gd name="T46" fmla="*/ 28 w 53"/>
                    <a:gd name="T47" fmla="*/ 57 h 62"/>
                    <a:gd name="T48" fmla="*/ 31 w 53"/>
                    <a:gd name="T49" fmla="*/ 57 h 62"/>
                    <a:gd name="T50" fmla="*/ 29 w 53"/>
                    <a:gd name="T51" fmla="*/ 35 h 62"/>
                    <a:gd name="T52" fmla="*/ 29 w 53"/>
                    <a:gd name="T53" fmla="*/ 46 h 62"/>
                    <a:gd name="T54" fmla="*/ 30 w 53"/>
                    <a:gd name="T55" fmla="*/ 49 h 62"/>
                    <a:gd name="T56" fmla="*/ 28 w 53"/>
                    <a:gd name="T57" fmla="*/ 48 h 62"/>
                    <a:gd name="T58" fmla="*/ 25 w 53"/>
                    <a:gd name="T59" fmla="*/ 56 h 62"/>
                    <a:gd name="T60" fmla="*/ 24 w 53"/>
                    <a:gd name="T61" fmla="*/ 49 h 62"/>
                    <a:gd name="T62" fmla="*/ 16 w 53"/>
                    <a:gd name="T63" fmla="*/ 48 h 62"/>
                    <a:gd name="T64" fmla="*/ 23 w 53"/>
                    <a:gd name="T65" fmla="*/ 56 h 62"/>
                    <a:gd name="T66" fmla="*/ 22 w 53"/>
                    <a:gd name="T67" fmla="*/ 52 h 62"/>
                    <a:gd name="T68" fmla="*/ 23 w 53"/>
                    <a:gd name="T69" fmla="*/ 48 h 62"/>
                    <a:gd name="T70" fmla="*/ 22 w 53"/>
                    <a:gd name="T71" fmla="*/ 38 h 62"/>
                    <a:gd name="T72" fmla="*/ 20 w 53"/>
                    <a:gd name="T73" fmla="*/ 36 h 62"/>
                    <a:gd name="T74" fmla="*/ 16 w 53"/>
                    <a:gd name="T75" fmla="*/ 42 h 62"/>
                    <a:gd name="T76" fmla="*/ 11 w 53"/>
                    <a:gd name="T77" fmla="*/ 39 h 62"/>
                    <a:gd name="T78" fmla="*/ 12 w 53"/>
                    <a:gd name="T79" fmla="*/ 32 h 62"/>
                    <a:gd name="T80" fmla="*/ 9 w 53"/>
                    <a:gd name="T81" fmla="*/ 32 h 62"/>
                    <a:gd name="T82" fmla="*/ 16 w 53"/>
                    <a:gd name="T83" fmla="*/ 29 h 62"/>
                    <a:gd name="T84" fmla="*/ 31 w 53"/>
                    <a:gd name="T85" fmla="*/ 10 h 62"/>
                    <a:gd name="T86" fmla="*/ 18 w 53"/>
                    <a:gd name="T87" fmla="*/ 14 h 62"/>
                    <a:gd name="T88" fmla="*/ 13 w 53"/>
                    <a:gd name="T89" fmla="*/ 15 h 62"/>
                    <a:gd name="T90" fmla="*/ 6 w 53"/>
                    <a:gd name="T91" fmla="*/ 24 h 62"/>
                    <a:gd name="T92" fmla="*/ 15 w 53"/>
                    <a:gd name="T93" fmla="*/ 21 h 62"/>
                    <a:gd name="T94" fmla="*/ 28 w 53"/>
                    <a:gd name="T95" fmla="*/ 10 h 62"/>
                    <a:gd name="T96" fmla="*/ 35 w 53"/>
                    <a:gd name="T97" fmla="*/ 8 h 62"/>
                    <a:gd name="T98" fmla="*/ 45 w 53"/>
                    <a:gd name="T99" fmla="*/ 12 h 62"/>
                    <a:gd name="T100" fmla="*/ 47 w 53"/>
                    <a:gd name="T101" fmla="*/ 7 h 62"/>
                    <a:gd name="T102" fmla="*/ 52 w 53"/>
                    <a:gd name="T103" fmla="*/ 19 h 62"/>
                    <a:gd name="T104" fmla="*/ 49 w 53"/>
                    <a:gd name="T105" fmla="*/ 18 h 62"/>
                    <a:gd name="T106" fmla="*/ 48 w 53"/>
                    <a:gd name="T107" fmla="*/ 14 h 62"/>
                    <a:gd name="T108" fmla="*/ 44 w 53"/>
                    <a:gd name="T109" fmla="*/ 21 h 62"/>
                    <a:gd name="T110" fmla="*/ 43 w 53"/>
                    <a:gd name="T111" fmla="*/ 10 h 62"/>
                    <a:gd name="T112" fmla="*/ 33 w 53"/>
                    <a:gd name="T113" fmla="*/ 9 h 62"/>
                    <a:gd name="T114" fmla="*/ 36 w 53"/>
                    <a:gd name="T11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 h="62">
                      <a:moveTo>
                        <a:pt x="43" y="8"/>
                      </a:moveTo>
                      <a:cubicBezTo>
                        <a:pt x="41" y="8"/>
                        <a:pt x="39" y="10"/>
                        <a:pt x="38" y="11"/>
                      </a:cubicBezTo>
                      <a:cubicBezTo>
                        <a:pt x="39" y="10"/>
                        <a:pt x="40" y="6"/>
                        <a:pt x="41" y="4"/>
                      </a:cubicBezTo>
                      <a:cubicBezTo>
                        <a:pt x="41" y="3"/>
                        <a:pt x="40" y="3"/>
                        <a:pt x="40" y="3"/>
                      </a:cubicBezTo>
                      <a:cubicBezTo>
                        <a:pt x="37" y="6"/>
                        <a:pt x="36" y="9"/>
                        <a:pt x="34" y="12"/>
                      </a:cubicBezTo>
                      <a:cubicBezTo>
                        <a:pt x="34" y="13"/>
                        <a:pt x="31" y="21"/>
                        <a:pt x="33" y="14"/>
                      </a:cubicBezTo>
                      <a:cubicBezTo>
                        <a:pt x="34" y="11"/>
                        <a:pt x="36" y="8"/>
                        <a:pt x="38" y="5"/>
                      </a:cubicBezTo>
                      <a:cubicBezTo>
                        <a:pt x="38" y="4"/>
                        <a:pt x="37" y="3"/>
                        <a:pt x="37" y="4"/>
                      </a:cubicBezTo>
                      <a:cubicBezTo>
                        <a:pt x="31" y="6"/>
                        <a:pt x="33" y="6"/>
                        <a:pt x="43" y="6"/>
                      </a:cubicBezTo>
                      <a:cubicBezTo>
                        <a:pt x="42" y="8"/>
                        <a:pt x="42" y="9"/>
                        <a:pt x="42" y="11"/>
                      </a:cubicBezTo>
                      <a:cubicBezTo>
                        <a:pt x="41" y="13"/>
                        <a:pt x="41" y="15"/>
                        <a:pt x="41" y="17"/>
                      </a:cubicBezTo>
                      <a:cubicBezTo>
                        <a:pt x="41" y="18"/>
                        <a:pt x="42" y="18"/>
                        <a:pt x="42" y="18"/>
                      </a:cubicBezTo>
                      <a:cubicBezTo>
                        <a:pt x="43" y="11"/>
                        <a:pt x="41" y="19"/>
                        <a:pt x="41" y="19"/>
                      </a:cubicBezTo>
                      <a:cubicBezTo>
                        <a:pt x="42" y="20"/>
                        <a:pt x="42" y="20"/>
                        <a:pt x="43" y="18"/>
                      </a:cubicBezTo>
                      <a:cubicBezTo>
                        <a:pt x="43" y="20"/>
                        <a:pt x="43" y="22"/>
                        <a:pt x="42" y="24"/>
                      </a:cubicBezTo>
                      <a:cubicBezTo>
                        <a:pt x="42" y="25"/>
                        <a:pt x="44" y="25"/>
                        <a:pt x="44" y="24"/>
                      </a:cubicBezTo>
                      <a:cubicBezTo>
                        <a:pt x="44" y="27"/>
                        <a:pt x="44" y="27"/>
                        <a:pt x="44" y="25"/>
                      </a:cubicBezTo>
                      <a:cubicBezTo>
                        <a:pt x="44" y="23"/>
                        <a:pt x="44" y="20"/>
                        <a:pt x="45" y="19"/>
                      </a:cubicBezTo>
                      <a:cubicBezTo>
                        <a:pt x="46" y="16"/>
                        <a:pt x="46" y="16"/>
                        <a:pt x="47" y="18"/>
                      </a:cubicBezTo>
                      <a:cubicBezTo>
                        <a:pt x="46" y="18"/>
                        <a:pt x="46" y="18"/>
                        <a:pt x="46" y="18"/>
                      </a:cubicBezTo>
                      <a:cubicBezTo>
                        <a:pt x="46" y="19"/>
                        <a:pt x="46" y="20"/>
                        <a:pt x="45" y="21"/>
                      </a:cubicBezTo>
                      <a:cubicBezTo>
                        <a:pt x="45" y="22"/>
                        <a:pt x="46" y="22"/>
                        <a:pt x="47" y="21"/>
                      </a:cubicBezTo>
                      <a:cubicBezTo>
                        <a:pt x="48" y="20"/>
                        <a:pt x="48" y="18"/>
                        <a:pt x="48" y="21"/>
                      </a:cubicBezTo>
                      <a:cubicBezTo>
                        <a:pt x="48" y="22"/>
                        <a:pt x="49" y="22"/>
                        <a:pt x="49" y="22"/>
                      </a:cubicBezTo>
                      <a:cubicBezTo>
                        <a:pt x="53" y="17"/>
                        <a:pt x="48" y="10"/>
                        <a:pt x="44" y="7"/>
                      </a:cubicBezTo>
                      <a:cubicBezTo>
                        <a:pt x="44" y="7"/>
                        <a:pt x="43" y="7"/>
                        <a:pt x="43" y="8"/>
                      </a:cubicBezTo>
                      <a:cubicBezTo>
                        <a:pt x="45" y="10"/>
                        <a:pt x="46" y="12"/>
                        <a:pt x="46" y="14"/>
                      </a:cubicBezTo>
                      <a:cubicBezTo>
                        <a:pt x="46" y="15"/>
                        <a:pt x="47" y="15"/>
                        <a:pt x="47" y="14"/>
                      </a:cubicBezTo>
                      <a:cubicBezTo>
                        <a:pt x="45" y="1"/>
                        <a:pt x="48" y="20"/>
                        <a:pt x="46" y="14"/>
                      </a:cubicBezTo>
                      <a:cubicBezTo>
                        <a:pt x="45" y="10"/>
                        <a:pt x="45" y="10"/>
                        <a:pt x="44" y="7"/>
                      </a:cubicBezTo>
                      <a:cubicBezTo>
                        <a:pt x="44" y="6"/>
                        <a:pt x="43" y="6"/>
                        <a:pt x="43" y="7"/>
                      </a:cubicBezTo>
                      <a:cubicBezTo>
                        <a:pt x="43" y="8"/>
                        <a:pt x="44" y="18"/>
                        <a:pt x="43" y="14"/>
                      </a:cubicBezTo>
                      <a:cubicBezTo>
                        <a:pt x="43" y="13"/>
                        <a:pt x="42" y="11"/>
                        <a:pt x="42" y="10"/>
                      </a:cubicBezTo>
                      <a:cubicBezTo>
                        <a:pt x="41" y="8"/>
                        <a:pt x="41" y="7"/>
                        <a:pt x="39" y="5"/>
                      </a:cubicBezTo>
                      <a:cubicBezTo>
                        <a:pt x="37" y="3"/>
                        <a:pt x="35" y="9"/>
                        <a:pt x="36" y="5"/>
                      </a:cubicBezTo>
                      <a:cubicBezTo>
                        <a:pt x="36" y="5"/>
                        <a:pt x="35" y="4"/>
                        <a:pt x="35" y="5"/>
                      </a:cubicBezTo>
                      <a:cubicBezTo>
                        <a:pt x="33" y="9"/>
                        <a:pt x="32" y="10"/>
                        <a:pt x="34" y="5"/>
                      </a:cubicBezTo>
                      <a:cubicBezTo>
                        <a:pt x="35" y="4"/>
                        <a:pt x="34" y="4"/>
                        <a:pt x="33" y="5"/>
                      </a:cubicBezTo>
                      <a:cubicBezTo>
                        <a:pt x="31" y="8"/>
                        <a:pt x="25" y="20"/>
                        <a:pt x="31" y="8"/>
                      </a:cubicBezTo>
                      <a:cubicBezTo>
                        <a:pt x="31" y="7"/>
                        <a:pt x="30" y="7"/>
                        <a:pt x="30" y="7"/>
                      </a:cubicBezTo>
                      <a:cubicBezTo>
                        <a:pt x="28" y="10"/>
                        <a:pt x="25" y="13"/>
                        <a:pt x="23" y="16"/>
                      </a:cubicBezTo>
                      <a:cubicBezTo>
                        <a:pt x="22" y="17"/>
                        <a:pt x="23" y="17"/>
                        <a:pt x="24" y="17"/>
                      </a:cubicBezTo>
                      <a:cubicBezTo>
                        <a:pt x="25" y="16"/>
                        <a:pt x="26" y="15"/>
                        <a:pt x="28" y="14"/>
                      </a:cubicBezTo>
                      <a:cubicBezTo>
                        <a:pt x="28" y="13"/>
                        <a:pt x="27" y="12"/>
                        <a:pt x="27" y="13"/>
                      </a:cubicBezTo>
                      <a:cubicBezTo>
                        <a:pt x="24" y="14"/>
                        <a:pt x="21" y="16"/>
                        <a:pt x="19" y="17"/>
                      </a:cubicBezTo>
                      <a:cubicBezTo>
                        <a:pt x="16" y="19"/>
                        <a:pt x="17" y="20"/>
                        <a:pt x="19" y="17"/>
                      </a:cubicBezTo>
                      <a:cubicBezTo>
                        <a:pt x="19" y="16"/>
                        <a:pt x="18" y="15"/>
                        <a:pt x="18" y="16"/>
                      </a:cubicBezTo>
                      <a:cubicBezTo>
                        <a:pt x="16" y="18"/>
                        <a:pt x="14" y="20"/>
                        <a:pt x="12" y="22"/>
                      </a:cubicBezTo>
                      <a:cubicBezTo>
                        <a:pt x="12" y="23"/>
                        <a:pt x="13" y="24"/>
                        <a:pt x="13" y="23"/>
                      </a:cubicBezTo>
                      <a:cubicBezTo>
                        <a:pt x="14" y="23"/>
                        <a:pt x="14" y="23"/>
                        <a:pt x="14" y="22"/>
                      </a:cubicBezTo>
                      <a:cubicBezTo>
                        <a:pt x="15" y="22"/>
                        <a:pt x="14" y="21"/>
                        <a:pt x="14" y="21"/>
                      </a:cubicBezTo>
                      <a:cubicBezTo>
                        <a:pt x="11" y="22"/>
                        <a:pt x="7" y="23"/>
                        <a:pt x="5" y="25"/>
                      </a:cubicBezTo>
                      <a:cubicBezTo>
                        <a:pt x="7" y="23"/>
                        <a:pt x="10" y="21"/>
                        <a:pt x="12" y="19"/>
                      </a:cubicBezTo>
                      <a:cubicBezTo>
                        <a:pt x="12" y="18"/>
                        <a:pt x="11" y="17"/>
                        <a:pt x="11" y="18"/>
                      </a:cubicBezTo>
                      <a:cubicBezTo>
                        <a:pt x="10" y="18"/>
                        <a:pt x="10" y="19"/>
                        <a:pt x="9" y="20"/>
                      </a:cubicBezTo>
                      <a:cubicBezTo>
                        <a:pt x="7" y="21"/>
                        <a:pt x="6" y="22"/>
                        <a:pt x="8" y="22"/>
                      </a:cubicBezTo>
                      <a:cubicBezTo>
                        <a:pt x="10" y="20"/>
                        <a:pt x="12" y="18"/>
                        <a:pt x="14" y="16"/>
                      </a:cubicBezTo>
                      <a:cubicBezTo>
                        <a:pt x="15" y="16"/>
                        <a:pt x="14" y="15"/>
                        <a:pt x="13" y="15"/>
                      </a:cubicBezTo>
                      <a:cubicBezTo>
                        <a:pt x="12" y="16"/>
                        <a:pt x="12" y="17"/>
                        <a:pt x="11" y="17"/>
                      </a:cubicBezTo>
                      <a:cubicBezTo>
                        <a:pt x="10" y="18"/>
                        <a:pt x="10" y="17"/>
                        <a:pt x="10" y="15"/>
                      </a:cubicBezTo>
                      <a:cubicBezTo>
                        <a:pt x="7" y="17"/>
                        <a:pt x="7" y="19"/>
                        <a:pt x="5" y="20"/>
                      </a:cubicBezTo>
                      <a:cubicBezTo>
                        <a:pt x="7" y="18"/>
                        <a:pt x="9" y="15"/>
                        <a:pt x="12" y="13"/>
                      </a:cubicBezTo>
                      <a:cubicBezTo>
                        <a:pt x="9" y="15"/>
                        <a:pt x="8" y="17"/>
                        <a:pt x="7" y="20"/>
                      </a:cubicBezTo>
                      <a:cubicBezTo>
                        <a:pt x="6" y="20"/>
                        <a:pt x="7" y="21"/>
                        <a:pt x="7" y="20"/>
                      </a:cubicBezTo>
                      <a:cubicBezTo>
                        <a:pt x="10" y="19"/>
                        <a:pt x="10" y="19"/>
                        <a:pt x="13" y="16"/>
                      </a:cubicBezTo>
                      <a:cubicBezTo>
                        <a:pt x="14" y="17"/>
                        <a:pt x="15" y="17"/>
                        <a:pt x="16" y="17"/>
                      </a:cubicBezTo>
                      <a:cubicBezTo>
                        <a:pt x="17" y="16"/>
                        <a:pt x="18" y="14"/>
                        <a:pt x="19" y="12"/>
                      </a:cubicBezTo>
                      <a:cubicBezTo>
                        <a:pt x="19" y="12"/>
                        <a:pt x="19" y="11"/>
                        <a:pt x="18" y="12"/>
                      </a:cubicBezTo>
                      <a:cubicBezTo>
                        <a:pt x="16" y="13"/>
                        <a:pt x="15" y="15"/>
                        <a:pt x="14" y="16"/>
                      </a:cubicBezTo>
                      <a:cubicBezTo>
                        <a:pt x="13" y="17"/>
                        <a:pt x="14" y="17"/>
                        <a:pt x="14" y="17"/>
                      </a:cubicBezTo>
                      <a:cubicBezTo>
                        <a:pt x="17" y="16"/>
                        <a:pt x="19" y="15"/>
                        <a:pt x="22" y="13"/>
                      </a:cubicBezTo>
                      <a:cubicBezTo>
                        <a:pt x="24" y="13"/>
                        <a:pt x="25" y="12"/>
                        <a:pt x="23" y="11"/>
                      </a:cubicBezTo>
                      <a:cubicBezTo>
                        <a:pt x="22" y="12"/>
                        <a:pt x="21" y="14"/>
                        <a:pt x="20" y="15"/>
                      </a:cubicBezTo>
                      <a:cubicBezTo>
                        <a:pt x="20" y="16"/>
                        <a:pt x="20" y="16"/>
                        <a:pt x="21" y="16"/>
                      </a:cubicBezTo>
                      <a:cubicBezTo>
                        <a:pt x="24" y="15"/>
                        <a:pt x="27" y="14"/>
                        <a:pt x="29" y="13"/>
                      </a:cubicBezTo>
                      <a:cubicBezTo>
                        <a:pt x="33" y="11"/>
                        <a:pt x="28" y="20"/>
                        <a:pt x="29" y="19"/>
                      </a:cubicBezTo>
                      <a:cubicBezTo>
                        <a:pt x="27" y="23"/>
                        <a:pt x="23" y="26"/>
                        <a:pt x="19" y="29"/>
                      </a:cubicBezTo>
                      <a:cubicBezTo>
                        <a:pt x="21" y="27"/>
                        <a:pt x="23" y="24"/>
                        <a:pt x="24" y="22"/>
                      </a:cubicBezTo>
                      <a:cubicBezTo>
                        <a:pt x="24" y="22"/>
                        <a:pt x="24" y="21"/>
                        <a:pt x="23" y="22"/>
                      </a:cubicBezTo>
                      <a:cubicBezTo>
                        <a:pt x="18" y="26"/>
                        <a:pt x="15" y="30"/>
                        <a:pt x="8" y="32"/>
                      </a:cubicBezTo>
                      <a:cubicBezTo>
                        <a:pt x="7" y="32"/>
                        <a:pt x="6" y="32"/>
                        <a:pt x="5" y="33"/>
                      </a:cubicBezTo>
                      <a:cubicBezTo>
                        <a:pt x="4" y="34"/>
                        <a:pt x="3" y="36"/>
                        <a:pt x="3" y="37"/>
                      </a:cubicBezTo>
                      <a:cubicBezTo>
                        <a:pt x="2" y="38"/>
                        <a:pt x="3" y="39"/>
                        <a:pt x="4" y="38"/>
                      </a:cubicBezTo>
                      <a:cubicBezTo>
                        <a:pt x="5" y="36"/>
                        <a:pt x="5" y="37"/>
                        <a:pt x="6" y="35"/>
                      </a:cubicBezTo>
                      <a:cubicBezTo>
                        <a:pt x="7" y="34"/>
                        <a:pt x="6" y="33"/>
                        <a:pt x="5" y="34"/>
                      </a:cubicBezTo>
                      <a:cubicBezTo>
                        <a:pt x="4" y="36"/>
                        <a:pt x="3" y="37"/>
                        <a:pt x="3" y="39"/>
                      </a:cubicBezTo>
                      <a:cubicBezTo>
                        <a:pt x="2" y="40"/>
                        <a:pt x="3" y="40"/>
                        <a:pt x="4" y="40"/>
                      </a:cubicBezTo>
                      <a:cubicBezTo>
                        <a:pt x="6" y="34"/>
                        <a:pt x="6" y="34"/>
                        <a:pt x="5" y="40"/>
                      </a:cubicBezTo>
                      <a:cubicBezTo>
                        <a:pt x="5" y="40"/>
                        <a:pt x="6" y="41"/>
                        <a:pt x="6" y="40"/>
                      </a:cubicBezTo>
                      <a:cubicBezTo>
                        <a:pt x="8" y="39"/>
                        <a:pt x="9" y="37"/>
                        <a:pt x="10" y="35"/>
                      </a:cubicBezTo>
                      <a:cubicBezTo>
                        <a:pt x="9" y="36"/>
                        <a:pt x="10" y="40"/>
                        <a:pt x="10" y="42"/>
                      </a:cubicBezTo>
                      <a:cubicBezTo>
                        <a:pt x="10" y="43"/>
                        <a:pt x="11" y="43"/>
                        <a:pt x="11" y="42"/>
                      </a:cubicBezTo>
                      <a:cubicBezTo>
                        <a:pt x="15" y="31"/>
                        <a:pt x="12" y="41"/>
                        <a:pt x="11" y="43"/>
                      </a:cubicBezTo>
                      <a:cubicBezTo>
                        <a:pt x="11" y="44"/>
                        <a:pt x="12" y="44"/>
                        <a:pt x="12" y="44"/>
                      </a:cubicBezTo>
                      <a:cubicBezTo>
                        <a:pt x="13" y="42"/>
                        <a:pt x="14" y="41"/>
                        <a:pt x="15" y="39"/>
                      </a:cubicBezTo>
                      <a:cubicBezTo>
                        <a:pt x="14" y="41"/>
                        <a:pt x="14" y="42"/>
                        <a:pt x="14" y="44"/>
                      </a:cubicBezTo>
                      <a:cubicBezTo>
                        <a:pt x="14" y="45"/>
                        <a:pt x="15" y="45"/>
                        <a:pt x="15" y="45"/>
                      </a:cubicBezTo>
                      <a:cubicBezTo>
                        <a:pt x="16" y="42"/>
                        <a:pt x="16" y="42"/>
                        <a:pt x="17" y="39"/>
                      </a:cubicBezTo>
                      <a:cubicBezTo>
                        <a:pt x="17" y="37"/>
                        <a:pt x="16" y="38"/>
                        <a:pt x="16" y="41"/>
                      </a:cubicBezTo>
                      <a:cubicBezTo>
                        <a:pt x="16" y="42"/>
                        <a:pt x="15" y="44"/>
                        <a:pt x="15" y="45"/>
                      </a:cubicBezTo>
                      <a:cubicBezTo>
                        <a:pt x="15" y="46"/>
                        <a:pt x="16" y="47"/>
                        <a:pt x="16" y="46"/>
                      </a:cubicBezTo>
                      <a:cubicBezTo>
                        <a:pt x="17" y="43"/>
                        <a:pt x="18" y="41"/>
                        <a:pt x="18" y="39"/>
                      </a:cubicBezTo>
                      <a:cubicBezTo>
                        <a:pt x="18" y="41"/>
                        <a:pt x="18" y="44"/>
                        <a:pt x="17" y="47"/>
                      </a:cubicBezTo>
                      <a:cubicBezTo>
                        <a:pt x="17" y="47"/>
                        <a:pt x="19" y="47"/>
                        <a:pt x="19" y="47"/>
                      </a:cubicBezTo>
                      <a:cubicBezTo>
                        <a:pt x="19" y="45"/>
                        <a:pt x="20" y="43"/>
                        <a:pt x="21" y="42"/>
                      </a:cubicBezTo>
                      <a:cubicBezTo>
                        <a:pt x="22" y="37"/>
                        <a:pt x="21" y="39"/>
                        <a:pt x="20" y="42"/>
                      </a:cubicBezTo>
                      <a:cubicBezTo>
                        <a:pt x="18" y="54"/>
                        <a:pt x="24" y="30"/>
                        <a:pt x="22" y="45"/>
                      </a:cubicBezTo>
                      <a:cubicBezTo>
                        <a:pt x="22" y="46"/>
                        <a:pt x="22" y="45"/>
                        <a:pt x="23" y="43"/>
                      </a:cubicBezTo>
                      <a:cubicBezTo>
                        <a:pt x="24" y="34"/>
                        <a:pt x="21" y="54"/>
                        <a:pt x="24" y="43"/>
                      </a:cubicBezTo>
                      <a:cubicBezTo>
                        <a:pt x="23" y="48"/>
                        <a:pt x="25" y="51"/>
                        <a:pt x="22" y="45"/>
                      </a:cubicBezTo>
                      <a:cubicBezTo>
                        <a:pt x="22" y="45"/>
                        <a:pt x="21" y="45"/>
                        <a:pt x="21" y="45"/>
                      </a:cubicBezTo>
                      <a:cubicBezTo>
                        <a:pt x="19" y="47"/>
                        <a:pt x="19" y="49"/>
                        <a:pt x="20" y="51"/>
                      </a:cubicBezTo>
                      <a:cubicBezTo>
                        <a:pt x="19" y="48"/>
                        <a:pt x="24" y="55"/>
                        <a:pt x="20" y="49"/>
                      </a:cubicBezTo>
                      <a:cubicBezTo>
                        <a:pt x="18" y="50"/>
                        <a:pt x="19" y="50"/>
                        <a:pt x="21" y="51"/>
                      </a:cubicBezTo>
                      <a:cubicBezTo>
                        <a:pt x="22" y="52"/>
                        <a:pt x="22" y="52"/>
                        <a:pt x="23" y="53"/>
                      </a:cubicBezTo>
                      <a:cubicBezTo>
                        <a:pt x="24" y="53"/>
                        <a:pt x="24" y="52"/>
                        <a:pt x="24" y="52"/>
                      </a:cubicBezTo>
                      <a:cubicBezTo>
                        <a:pt x="23" y="50"/>
                        <a:pt x="22" y="49"/>
                        <a:pt x="21" y="48"/>
                      </a:cubicBezTo>
                      <a:cubicBezTo>
                        <a:pt x="20" y="48"/>
                        <a:pt x="19" y="48"/>
                        <a:pt x="20" y="49"/>
                      </a:cubicBezTo>
                      <a:cubicBezTo>
                        <a:pt x="21" y="52"/>
                        <a:pt x="24" y="55"/>
                        <a:pt x="19" y="52"/>
                      </a:cubicBezTo>
                      <a:cubicBezTo>
                        <a:pt x="18" y="52"/>
                        <a:pt x="18" y="52"/>
                        <a:pt x="18" y="53"/>
                      </a:cubicBezTo>
                      <a:cubicBezTo>
                        <a:pt x="19" y="54"/>
                        <a:pt x="19" y="54"/>
                        <a:pt x="20" y="55"/>
                      </a:cubicBezTo>
                      <a:cubicBezTo>
                        <a:pt x="20" y="56"/>
                        <a:pt x="21" y="55"/>
                        <a:pt x="21" y="55"/>
                      </a:cubicBezTo>
                      <a:cubicBezTo>
                        <a:pt x="19" y="51"/>
                        <a:pt x="17" y="48"/>
                        <a:pt x="14" y="46"/>
                      </a:cubicBezTo>
                      <a:cubicBezTo>
                        <a:pt x="12" y="44"/>
                        <a:pt x="10" y="44"/>
                        <a:pt x="8" y="43"/>
                      </a:cubicBezTo>
                      <a:cubicBezTo>
                        <a:pt x="6" y="42"/>
                        <a:pt x="5" y="42"/>
                        <a:pt x="5" y="44"/>
                      </a:cubicBezTo>
                      <a:cubicBezTo>
                        <a:pt x="8" y="44"/>
                        <a:pt x="10" y="45"/>
                        <a:pt x="12" y="45"/>
                      </a:cubicBezTo>
                      <a:cubicBezTo>
                        <a:pt x="11" y="45"/>
                        <a:pt x="11" y="46"/>
                        <a:pt x="11" y="46"/>
                      </a:cubicBezTo>
                      <a:cubicBezTo>
                        <a:pt x="16" y="50"/>
                        <a:pt x="12" y="46"/>
                        <a:pt x="12" y="46"/>
                      </a:cubicBezTo>
                      <a:cubicBezTo>
                        <a:pt x="10" y="42"/>
                        <a:pt x="11" y="42"/>
                        <a:pt x="15" y="45"/>
                      </a:cubicBezTo>
                      <a:cubicBezTo>
                        <a:pt x="16" y="46"/>
                        <a:pt x="18" y="47"/>
                        <a:pt x="19" y="47"/>
                      </a:cubicBezTo>
                      <a:cubicBezTo>
                        <a:pt x="20" y="47"/>
                        <a:pt x="20" y="47"/>
                        <a:pt x="20" y="47"/>
                      </a:cubicBezTo>
                      <a:cubicBezTo>
                        <a:pt x="22" y="49"/>
                        <a:pt x="23" y="51"/>
                        <a:pt x="23" y="53"/>
                      </a:cubicBezTo>
                      <a:cubicBezTo>
                        <a:pt x="24" y="54"/>
                        <a:pt x="25" y="54"/>
                        <a:pt x="25" y="53"/>
                      </a:cubicBezTo>
                      <a:cubicBezTo>
                        <a:pt x="25" y="51"/>
                        <a:pt x="25" y="50"/>
                        <a:pt x="24" y="48"/>
                      </a:cubicBezTo>
                      <a:cubicBezTo>
                        <a:pt x="24" y="48"/>
                        <a:pt x="23" y="48"/>
                        <a:pt x="23" y="48"/>
                      </a:cubicBezTo>
                      <a:cubicBezTo>
                        <a:pt x="23" y="51"/>
                        <a:pt x="23" y="53"/>
                        <a:pt x="23" y="55"/>
                      </a:cubicBezTo>
                      <a:cubicBezTo>
                        <a:pt x="23" y="56"/>
                        <a:pt x="24" y="56"/>
                        <a:pt x="24" y="55"/>
                      </a:cubicBezTo>
                      <a:cubicBezTo>
                        <a:pt x="26" y="53"/>
                        <a:pt x="26" y="53"/>
                        <a:pt x="24" y="53"/>
                      </a:cubicBezTo>
                      <a:cubicBezTo>
                        <a:pt x="24" y="55"/>
                        <a:pt x="24" y="57"/>
                        <a:pt x="24" y="59"/>
                      </a:cubicBezTo>
                      <a:cubicBezTo>
                        <a:pt x="24" y="60"/>
                        <a:pt x="25" y="60"/>
                        <a:pt x="26" y="59"/>
                      </a:cubicBezTo>
                      <a:cubicBezTo>
                        <a:pt x="27" y="55"/>
                        <a:pt x="27" y="52"/>
                        <a:pt x="27" y="48"/>
                      </a:cubicBezTo>
                      <a:cubicBezTo>
                        <a:pt x="27" y="47"/>
                        <a:pt x="26" y="47"/>
                        <a:pt x="26" y="48"/>
                      </a:cubicBezTo>
                      <a:cubicBezTo>
                        <a:pt x="26" y="53"/>
                        <a:pt x="26" y="53"/>
                        <a:pt x="27" y="57"/>
                      </a:cubicBezTo>
                      <a:cubicBezTo>
                        <a:pt x="27" y="58"/>
                        <a:pt x="28" y="58"/>
                        <a:pt x="28" y="57"/>
                      </a:cubicBezTo>
                      <a:cubicBezTo>
                        <a:pt x="29" y="50"/>
                        <a:pt x="27" y="51"/>
                        <a:pt x="29" y="57"/>
                      </a:cubicBezTo>
                      <a:cubicBezTo>
                        <a:pt x="29" y="58"/>
                        <a:pt x="30" y="58"/>
                        <a:pt x="30" y="57"/>
                      </a:cubicBezTo>
                      <a:cubicBezTo>
                        <a:pt x="31" y="54"/>
                        <a:pt x="31" y="54"/>
                        <a:pt x="31" y="51"/>
                      </a:cubicBezTo>
                      <a:cubicBezTo>
                        <a:pt x="30" y="51"/>
                        <a:pt x="30" y="51"/>
                        <a:pt x="30" y="51"/>
                      </a:cubicBezTo>
                      <a:cubicBezTo>
                        <a:pt x="30" y="53"/>
                        <a:pt x="30" y="55"/>
                        <a:pt x="30" y="57"/>
                      </a:cubicBezTo>
                      <a:cubicBezTo>
                        <a:pt x="30" y="58"/>
                        <a:pt x="31" y="58"/>
                        <a:pt x="31" y="57"/>
                      </a:cubicBezTo>
                      <a:cubicBezTo>
                        <a:pt x="31" y="55"/>
                        <a:pt x="30" y="49"/>
                        <a:pt x="31" y="54"/>
                      </a:cubicBezTo>
                      <a:cubicBezTo>
                        <a:pt x="33" y="55"/>
                        <a:pt x="33" y="54"/>
                        <a:pt x="30" y="51"/>
                      </a:cubicBezTo>
                      <a:cubicBezTo>
                        <a:pt x="30" y="49"/>
                        <a:pt x="29" y="48"/>
                        <a:pt x="29" y="46"/>
                      </a:cubicBezTo>
                      <a:cubicBezTo>
                        <a:pt x="27" y="42"/>
                        <a:pt x="29" y="46"/>
                        <a:pt x="30" y="41"/>
                      </a:cubicBezTo>
                      <a:cubicBezTo>
                        <a:pt x="29" y="43"/>
                        <a:pt x="30" y="37"/>
                        <a:pt x="30" y="35"/>
                      </a:cubicBezTo>
                      <a:cubicBezTo>
                        <a:pt x="30" y="35"/>
                        <a:pt x="29" y="35"/>
                        <a:pt x="29" y="35"/>
                      </a:cubicBezTo>
                      <a:cubicBezTo>
                        <a:pt x="29" y="38"/>
                        <a:pt x="29" y="41"/>
                        <a:pt x="28" y="44"/>
                      </a:cubicBezTo>
                      <a:cubicBezTo>
                        <a:pt x="28" y="45"/>
                        <a:pt x="30" y="45"/>
                        <a:pt x="30" y="45"/>
                      </a:cubicBezTo>
                      <a:cubicBezTo>
                        <a:pt x="30" y="43"/>
                        <a:pt x="30" y="41"/>
                        <a:pt x="30" y="39"/>
                      </a:cubicBezTo>
                      <a:cubicBezTo>
                        <a:pt x="31" y="38"/>
                        <a:pt x="29" y="38"/>
                        <a:pt x="29" y="39"/>
                      </a:cubicBezTo>
                      <a:cubicBezTo>
                        <a:pt x="28" y="41"/>
                        <a:pt x="28" y="43"/>
                        <a:pt x="27" y="46"/>
                      </a:cubicBezTo>
                      <a:cubicBezTo>
                        <a:pt x="27" y="47"/>
                        <a:pt x="28" y="47"/>
                        <a:pt x="29" y="46"/>
                      </a:cubicBezTo>
                      <a:cubicBezTo>
                        <a:pt x="29" y="43"/>
                        <a:pt x="30" y="40"/>
                        <a:pt x="29" y="37"/>
                      </a:cubicBezTo>
                      <a:cubicBezTo>
                        <a:pt x="29" y="36"/>
                        <a:pt x="28" y="36"/>
                        <a:pt x="28" y="36"/>
                      </a:cubicBezTo>
                      <a:cubicBezTo>
                        <a:pt x="24" y="43"/>
                        <a:pt x="29" y="51"/>
                        <a:pt x="31" y="57"/>
                      </a:cubicBezTo>
                      <a:cubicBezTo>
                        <a:pt x="32" y="57"/>
                        <a:pt x="33" y="57"/>
                        <a:pt x="33" y="56"/>
                      </a:cubicBezTo>
                      <a:cubicBezTo>
                        <a:pt x="32" y="54"/>
                        <a:pt x="32" y="52"/>
                        <a:pt x="31" y="49"/>
                      </a:cubicBezTo>
                      <a:cubicBezTo>
                        <a:pt x="31" y="48"/>
                        <a:pt x="30" y="49"/>
                        <a:pt x="30" y="49"/>
                      </a:cubicBezTo>
                      <a:cubicBezTo>
                        <a:pt x="30" y="51"/>
                        <a:pt x="30" y="53"/>
                        <a:pt x="30" y="54"/>
                      </a:cubicBezTo>
                      <a:cubicBezTo>
                        <a:pt x="31" y="54"/>
                        <a:pt x="31" y="54"/>
                        <a:pt x="31" y="54"/>
                      </a:cubicBezTo>
                      <a:cubicBezTo>
                        <a:pt x="31" y="52"/>
                        <a:pt x="31" y="50"/>
                        <a:pt x="31" y="48"/>
                      </a:cubicBezTo>
                      <a:cubicBezTo>
                        <a:pt x="31" y="47"/>
                        <a:pt x="30" y="47"/>
                        <a:pt x="30" y="48"/>
                      </a:cubicBezTo>
                      <a:cubicBezTo>
                        <a:pt x="30" y="50"/>
                        <a:pt x="30" y="52"/>
                        <a:pt x="29" y="54"/>
                      </a:cubicBezTo>
                      <a:cubicBezTo>
                        <a:pt x="29" y="52"/>
                        <a:pt x="29" y="50"/>
                        <a:pt x="28" y="48"/>
                      </a:cubicBezTo>
                      <a:cubicBezTo>
                        <a:pt x="28" y="47"/>
                        <a:pt x="27" y="47"/>
                        <a:pt x="27" y="48"/>
                      </a:cubicBezTo>
                      <a:cubicBezTo>
                        <a:pt x="27" y="49"/>
                        <a:pt x="27" y="50"/>
                        <a:pt x="27" y="51"/>
                      </a:cubicBezTo>
                      <a:cubicBezTo>
                        <a:pt x="26" y="53"/>
                        <a:pt x="26" y="54"/>
                        <a:pt x="28" y="54"/>
                      </a:cubicBezTo>
                      <a:cubicBezTo>
                        <a:pt x="28" y="51"/>
                        <a:pt x="28" y="51"/>
                        <a:pt x="27" y="48"/>
                      </a:cubicBezTo>
                      <a:cubicBezTo>
                        <a:pt x="27" y="47"/>
                        <a:pt x="26" y="47"/>
                        <a:pt x="26" y="48"/>
                      </a:cubicBezTo>
                      <a:cubicBezTo>
                        <a:pt x="26" y="51"/>
                        <a:pt x="25" y="53"/>
                        <a:pt x="25" y="56"/>
                      </a:cubicBezTo>
                      <a:cubicBezTo>
                        <a:pt x="25" y="57"/>
                        <a:pt x="27" y="57"/>
                        <a:pt x="27" y="56"/>
                      </a:cubicBezTo>
                      <a:cubicBezTo>
                        <a:pt x="27" y="55"/>
                        <a:pt x="27" y="54"/>
                        <a:pt x="27" y="53"/>
                      </a:cubicBezTo>
                      <a:cubicBezTo>
                        <a:pt x="28" y="51"/>
                        <a:pt x="28" y="50"/>
                        <a:pt x="26" y="51"/>
                      </a:cubicBezTo>
                      <a:cubicBezTo>
                        <a:pt x="26" y="62"/>
                        <a:pt x="26" y="53"/>
                        <a:pt x="26" y="50"/>
                      </a:cubicBezTo>
                      <a:cubicBezTo>
                        <a:pt x="26" y="50"/>
                        <a:pt x="25" y="50"/>
                        <a:pt x="25" y="50"/>
                      </a:cubicBezTo>
                      <a:cubicBezTo>
                        <a:pt x="23" y="55"/>
                        <a:pt x="24" y="53"/>
                        <a:pt x="24" y="49"/>
                      </a:cubicBezTo>
                      <a:cubicBezTo>
                        <a:pt x="24" y="53"/>
                        <a:pt x="22" y="45"/>
                        <a:pt x="22" y="44"/>
                      </a:cubicBezTo>
                      <a:cubicBezTo>
                        <a:pt x="21" y="44"/>
                        <a:pt x="21" y="44"/>
                        <a:pt x="20" y="44"/>
                      </a:cubicBezTo>
                      <a:cubicBezTo>
                        <a:pt x="19" y="46"/>
                        <a:pt x="9" y="41"/>
                        <a:pt x="6" y="42"/>
                      </a:cubicBezTo>
                      <a:cubicBezTo>
                        <a:pt x="6" y="42"/>
                        <a:pt x="5" y="42"/>
                        <a:pt x="6" y="43"/>
                      </a:cubicBezTo>
                      <a:cubicBezTo>
                        <a:pt x="8" y="46"/>
                        <a:pt x="11" y="48"/>
                        <a:pt x="15" y="49"/>
                      </a:cubicBezTo>
                      <a:cubicBezTo>
                        <a:pt x="16" y="49"/>
                        <a:pt x="16" y="48"/>
                        <a:pt x="16" y="48"/>
                      </a:cubicBezTo>
                      <a:cubicBezTo>
                        <a:pt x="15" y="47"/>
                        <a:pt x="14" y="47"/>
                        <a:pt x="14" y="46"/>
                      </a:cubicBezTo>
                      <a:cubicBezTo>
                        <a:pt x="14" y="46"/>
                        <a:pt x="14" y="45"/>
                        <a:pt x="14" y="45"/>
                      </a:cubicBezTo>
                      <a:cubicBezTo>
                        <a:pt x="10" y="44"/>
                        <a:pt x="7" y="43"/>
                        <a:pt x="3" y="42"/>
                      </a:cubicBezTo>
                      <a:cubicBezTo>
                        <a:pt x="2" y="42"/>
                        <a:pt x="2" y="43"/>
                        <a:pt x="3" y="43"/>
                      </a:cubicBezTo>
                      <a:cubicBezTo>
                        <a:pt x="6" y="44"/>
                        <a:pt x="10" y="45"/>
                        <a:pt x="13" y="47"/>
                      </a:cubicBezTo>
                      <a:cubicBezTo>
                        <a:pt x="17" y="49"/>
                        <a:pt x="19" y="53"/>
                        <a:pt x="23" y="56"/>
                      </a:cubicBezTo>
                      <a:cubicBezTo>
                        <a:pt x="23" y="56"/>
                        <a:pt x="24" y="56"/>
                        <a:pt x="24" y="55"/>
                      </a:cubicBezTo>
                      <a:cubicBezTo>
                        <a:pt x="23" y="53"/>
                        <a:pt x="22" y="52"/>
                        <a:pt x="21" y="50"/>
                      </a:cubicBezTo>
                      <a:cubicBezTo>
                        <a:pt x="25" y="55"/>
                        <a:pt x="20" y="49"/>
                        <a:pt x="18" y="47"/>
                      </a:cubicBezTo>
                      <a:cubicBezTo>
                        <a:pt x="18" y="46"/>
                        <a:pt x="17" y="47"/>
                        <a:pt x="17" y="47"/>
                      </a:cubicBezTo>
                      <a:cubicBezTo>
                        <a:pt x="19" y="49"/>
                        <a:pt x="20" y="51"/>
                        <a:pt x="21" y="53"/>
                      </a:cubicBezTo>
                      <a:cubicBezTo>
                        <a:pt x="22" y="54"/>
                        <a:pt x="23" y="53"/>
                        <a:pt x="22" y="52"/>
                      </a:cubicBezTo>
                      <a:cubicBezTo>
                        <a:pt x="22" y="49"/>
                        <a:pt x="23" y="49"/>
                        <a:pt x="23" y="52"/>
                      </a:cubicBezTo>
                      <a:cubicBezTo>
                        <a:pt x="23" y="52"/>
                        <a:pt x="24" y="52"/>
                        <a:pt x="24" y="52"/>
                      </a:cubicBezTo>
                      <a:cubicBezTo>
                        <a:pt x="25" y="47"/>
                        <a:pt x="26" y="44"/>
                        <a:pt x="25" y="39"/>
                      </a:cubicBezTo>
                      <a:cubicBezTo>
                        <a:pt x="25" y="39"/>
                        <a:pt x="24" y="39"/>
                        <a:pt x="24" y="39"/>
                      </a:cubicBezTo>
                      <a:cubicBezTo>
                        <a:pt x="23" y="42"/>
                        <a:pt x="22" y="45"/>
                        <a:pt x="22" y="48"/>
                      </a:cubicBezTo>
                      <a:cubicBezTo>
                        <a:pt x="22" y="49"/>
                        <a:pt x="23" y="49"/>
                        <a:pt x="23" y="48"/>
                      </a:cubicBezTo>
                      <a:cubicBezTo>
                        <a:pt x="24" y="45"/>
                        <a:pt x="25" y="42"/>
                        <a:pt x="25" y="38"/>
                      </a:cubicBezTo>
                      <a:cubicBezTo>
                        <a:pt x="25" y="37"/>
                        <a:pt x="24" y="37"/>
                        <a:pt x="24" y="37"/>
                      </a:cubicBezTo>
                      <a:cubicBezTo>
                        <a:pt x="22" y="41"/>
                        <a:pt x="21" y="44"/>
                        <a:pt x="21" y="48"/>
                      </a:cubicBezTo>
                      <a:cubicBezTo>
                        <a:pt x="21" y="49"/>
                        <a:pt x="23" y="49"/>
                        <a:pt x="23" y="48"/>
                      </a:cubicBezTo>
                      <a:cubicBezTo>
                        <a:pt x="23" y="44"/>
                        <a:pt x="24" y="41"/>
                        <a:pt x="23" y="38"/>
                      </a:cubicBezTo>
                      <a:cubicBezTo>
                        <a:pt x="23" y="37"/>
                        <a:pt x="22" y="37"/>
                        <a:pt x="22" y="38"/>
                      </a:cubicBezTo>
                      <a:cubicBezTo>
                        <a:pt x="21" y="41"/>
                        <a:pt x="19" y="44"/>
                        <a:pt x="19" y="48"/>
                      </a:cubicBezTo>
                      <a:cubicBezTo>
                        <a:pt x="19" y="49"/>
                        <a:pt x="20" y="49"/>
                        <a:pt x="20" y="48"/>
                      </a:cubicBezTo>
                      <a:cubicBezTo>
                        <a:pt x="21" y="44"/>
                        <a:pt x="22" y="40"/>
                        <a:pt x="23" y="36"/>
                      </a:cubicBezTo>
                      <a:cubicBezTo>
                        <a:pt x="23" y="35"/>
                        <a:pt x="22" y="35"/>
                        <a:pt x="21" y="36"/>
                      </a:cubicBezTo>
                      <a:cubicBezTo>
                        <a:pt x="20" y="39"/>
                        <a:pt x="19" y="41"/>
                        <a:pt x="18" y="44"/>
                      </a:cubicBezTo>
                      <a:cubicBezTo>
                        <a:pt x="19" y="43"/>
                        <a:pt x="20" y="39"/>
                        <a:pt x="20" y="36"/>
                      </a:cubicBezTo>
                      <a:cubicBezTo>
                        <a:pt x="20" y="36"/>
                        <a:pt x="19" y="35"/>
                        <a:pt x="19" y="36"/>
                      </a:cubicBezTo>
                      <a:cubicBezTo>
                        <a:pt x="18" y="38"/>
                        <a:pt x="17" y="41"/>
                        <a:pt x="16" y="43"/>
                      </a:cubicBezTo>
                      <a:cubicBezTo>
                        <a:pt x="17" y="44"/>
                        <a:pt x="18" y="43"/>
                        <a:pt x="17" y="41"/>
                      </a:cubicBezTo>
                      <a:cubicBezTo>
                        <a:pt x="18" y="39"/>
                        <a:pt x="18" y="38"/>
                        <a:pt x="19" y="36"/>
                      </a:cubicBezTo>
                      <a:cubicBezTo>
                        <a:pt x="19" y="35"/>
                        <a:pt x="18" y="35"/>
                        <a:pt x="17" y="36"/>
                      </a:cubicBezTo>
                      <a:cubicBezTo>
                        <a:pt x="16" y="37"/>
                        <a:pt x="16" y="40"/>
                        <a:pt x="16" y="42"/>
                      </a:cubicBezTo>
                      <a:cubicBezTo>
                        <a:pt x="16" y="39"/>
                        <a:pt x="16" y="39"/>
                        <a:pt x="16" y="36"/>
                      </a:cubicBezTo>
                      <a:cubicBezTo>
                        <a:pt x="16" y="36"/>
                        <a:pt x="15" y="35"/>
                        <a:pt x="15" y="36"/>
                      </a:cubicBezTo>
                      <a:cubicBezTo>
                        <a:pt x="14" y="37"/>
                        <a:pt x="13" y="39"/>
                        <a:pt x="12" y="41"/>
                      </a:cubicBezTo>
                      <a:cubicBezTo>
                        <a:pt x="13" y="39"/>
                        <a:pt x="14" y="37"/>
                        <a:pt x="14" y="35"/>
                      </a:cubicBezTo>
                      <a:cubicBezTo>
                        <a:pt x="15" y="34"/>
                        <a:pt x="14" y="33"/>
                        <a:pt x="13" y="34"/>
                      </a:cubicBezTo>
                      <a:cubicBezTo>
                        <a:pt x="12" y="36"/>
                        <a:pt x="11" y="38"/>
                        <a:pt x="11" y="39"/>
                      </a:cubicBezTo>
                      <a:cubicBezTo>
                        <a:pt x="12" y="40"/>
                        <a:pt x="13" y="39"/>
                        <a:pt x="12" y="37"/>
                      </a:cubicBezTo>
                      <a:cubicBezTo>
                        <a:pt x="13" y="36"/>
                        <a:pt x="13" y="35"/>
                        <a:pt x="13" y="34"/>
                      </a:cubicBezTo>
                      <a:cubicBezTo>
                        <a:pt x="13" y="33"/>
                        <a:pt x="12" y="33"/>
                        <a:pt x="11" y="34"/>
                      </a:cubicBezTo>
                      <a:cubicBezTo>
                        <a:pt x="10" y="36"/>
                        <a:pt x="9" y="38"/>
                        <a:pt x="9" y="41"/>
                      </a:cubicBezTo>
                      <a:cubicBezTo>
                        <a:pt x="8" y="42"/>
                        <a:pt x="10" y="42"/>
                        <a:pt x="10" y="41"/>
                      </a:cubicBezTo>
                      <a:cubicBezTo>
                        <a:pt x="11" y="38"/>
                        <a:pt x="12" y="35"/>
                        <a:pt x="12" y="32"/>
                      </a:cubicBezTo>
                      <a:cubicBezTo>
                        <a:pt x="12" y="31"/>
                        <a:pt x="11" y="31"/>
                        <a:pt x="11" y="31"/>
                      </a:cubicBezTo>
                      <a:cubicBezTo>
                        <a:pt x="10" y="33"/>
                        <a:pt x="10" y="33"/>
                        <a:pt x="9" y="35"/>
                      </a:cubicBezTo>
                      <a:cubicBezTo>
                        <a:pt x="6" y="39"/>
                        <a:pt x="7" y="36"/>
                        <a:pt x="8" y="33"/>
                      </a:cubicBezTo>
                      <a:cubicBezTo>
                        <a:pt x="8" y="32"/>
                        <a:pt x="7" y="32"/>
                        <a:pt x="7" y="32"/>
                      </a:cubicBezTo>
                      <a:cubicBezTo>
                        <a:pt x="6" y="33"/>
                        <a:pt x="5" y="35"/>
                        <a:pt x="4" y="37"/>
                      </a:cubicBezTo>
                      <a:cubicBezTo>
                        <a:pt x="6" y="36"/>
                        <a:pt x="8" y="35"/>
                        <a:pt x="9" y="32"/>
                      </a:cubicBezTo>
                      <a:cubicBezTo>
                        <a:pt x="10" y="32"/>
                        <a:pt x="10" y="31"/>
                        <a:pt x="9" y="31"/>
                      </a:cubicBezTo>
                      <a:cubicBezTo>
                        <a:pt x="8" y="31"/>
                        <a:pt x="6" y="32"/>
                        <a:pt x="5" y="32"/>
                      </a:cubicBezTo>
                      <a:cubicBezTo>
                        <a:pt x="4" y="32"/>
                        <a:pt x="5" y="33"/>
                        <a:pt x="5" y="33"/>
                      </a:cubicBezTo>
                      <a:cubicBezTo>
                        <a:pt x="12" y="32"/>
                        <a:pt x="17" y="31"/>
                        <a:pt x="21" y="25"/>
                      </a:cubicBezTo>
                      <a:cubicBezTo>
                        <a:pt x="22" y="25"/>
                        <a:pt x="21" y="24"/>
                        <a:pt x="20" y="24"/>
                      </a:cubicBezTo>
                      <a:cubicBezTo>
                        <a:pt x="18" y="26"/>
                        <a:pt x="17" y="27"/>
                        <a:pt x="16" y="29"/>
                      </a:cubicBezTo>
                      <a:cubicBezTo>
                        <a:pt x="15" y="29"/>
                        <a:pt x="16" y="30"/>
                        <a:pt x="17" y="30"/>
                      </a:cubicBezTo>
                      <a:cubicBezTo>
                        <a:pt x="18" y="28"/>
                        <a:pt x="20" y="26"/>
                        <a:pt x="22" y="24"/>
                      </a:cubicBezTo>
                      <a:cubicBezTo>
                        <a:pt x="22" y="24"/>
                        <a:pt x="18" y="29"/>
                        <a:pt x="17" y="30"/>
                      </a:cubicBezTo>
                      <a:cubicBezTo>
                        <a:pt x="16" y="31"/>
                        <a:pt x="17" y="31"/>
                        <a:pt x="18" y="31"/>
                      </a:cubicBezTo>
                      <a:cubicBezTo>
                        <a:pt x="25" y="27"/>
                        <a:pt x="34" y="19"/>
                        <a:pt x="32" y="10"/>
                      </a:cubicBezTo>
                      <a:cubicBezTo>
                        <a:pt x="32" y="10"/>
                        <a:pt x="32" y="10"/>
                        <a:pt x="31" y="10"/>
                      </a:cubicBezTo>
                      <a:cubicBezTo>
                        <a:pt x="28" y="12"/>
                        <a:pt x="19" y="18"/>
                        <a:pt x="26" y="10"/>
                      </a:cubicBezTo>
                      <a:cubicBezTo>
                        <a:pt x="26" y="9"/>
                        <a:pt x="26" y="8"/>
                        <a:pt x="25" y="9"/>
                      </a:cubicBezTo>
                      <a:cubicBezTo>
                        <a:pt x="22" y="11"/>
                        <a:pt x="18" y="13"/>
                        <a:pt x="16" y="16"/>
                      </a:cubicBezTo>
                      <a:cubicBezTo>
                        <a:pt x="20" y="11"/>
                        <a:pt x="14" y="18"/>
                        <a:pt x="13" y="19"/>
                      </a:cubicBezTo>
                      <a:cubicBezTo>
                        <a:pt x="13" y="20"/>
                        <a:pt x="14" y="20"/>
                        <a:pt x="14" y="20"/>
                      </a:cubicBezTo>
                      <a:cubicBezTo>
                        <a:pt x="16" y="18"/>
                        <a:pt x="17" y="16"/>
                        <a:pt x="18" y="14"/>
                      </a:cubicBezTo>
                      <a:cubicBezTo>
                        <a:pt x="18" y="13"/>
                        <a:pt x="17" y="13"/>
                        <a:pt x="17" y="13"/>
                      </a:cubicBezTo>
                      <a:cubicBezTo>
                        <a:pt x="12" y="15"/>
                        <a:pt x="7" y="19"/>
                        <a:pt x="15" y="12"/>
                      </a:cubicBezTo>
                      <a:cubicBezTo>
                        <a:pt x="15" y="12"/>
                        <a:pt x="14" y="11"/>
                        <a:pt x="14" y="11"/>
                      </a:cubicBezTo>
                      <a:cubicBezTo>
                        <a:pt x="9" y="13"/>
                        <a:pt x="7" y="17"/>
                        <a:pt x="3" y="21"/>
                      </a:cubicBezTo>
                      <a:cubicBezTo>
                        <a:pt x="3" y="21"/>
                        <a:pt x="4" y="22"/>
                        <a:pt x="4" y="22"/>
                      </a:cubicBezTo>
                      <a:cubicBezTo>
                        <a:pt x="7" y="19"/>
                        <a:pt x="10" y="17"/>
                        <a:pt x="13" y="15"/>
                      </a:cubicBezTo>
                      <a:cubicBezTo>
                        <a:pt x="14" y="14"/>
                        <a:pt x="13" y="13"/>
                        <a:pt x="12" y="14"/>
                      </a:cubicBezTo>
                      <a:cubicBezTo>
                        <a:pt x="9" y="15"/>
                        <a:pt x="7" y="17"/>
                        <a:pt x="6" y="21"/>
                      </a:cubicBezTo>
                      <a:cubicBezTo>
                        <a:pt x="6" y="21"/>
                        <a:pt x="7" y="22"/>
                        <a:pt x="7" y="22"/>
                      </a:cubicBezTo>
                      <a:cubicBezTo>
                        <a:pt x="18" y="13"/>
                        <a:pt x="0" y="26"/>
                        <a:pt x="11" y="17"/>
                      </a:cubicBezTo>
                      <a:cubicBezTo>
                        <a:pt x="9" y="19"/>
                        <a:pt x="7" y="21"/>
                        <a:pt x="5" y="23"/>
                      </a:cubicBezTo>
                      <a:cubicBezTo>
                        <a:pt x="5" y="24"/>
                        <a:pt x="6" y="25"/>
                        <a:pt x="6" y="24"/>
                      </a:cubicBezTo>
                      <a:cubicBezTo>
                        <a:pt x="7" y="24"/>
                        <a:pt x="7" y="23"/>
                        <a:pt x="8" y="23"/>
                      </a:cubicBezTo>
                      <a:cubicBezTo>
                        <a:pt x="10" y="22"/>
                        <a:pt x="11" y="21"/>
                        <a:pt x="9" y="19"/>
                      </a:cubicBezTo>
                      <a:cubicBezTo>
                        <a:pt x="7" y="22"/>
                        <a:pt x="5" y="23"/>
                        <a:pt x="2" y="25"/>
                      </a:cubicBezTo>
                      <a:cubicBezTo>
                        <a:pt x="2" y="25"/>
                        <a:pt x="2" y="26"/>
                        <a:pt x="2" y="26"/>
                      </a:cubicBezTo>
                      <a:cubicBezTo>
                        <a:pt x="5" y="26"/>
                        <a:pt x="7" y="25"/>
                        <a:pt x="10" y="24"/>
                      </a:cubicBezTo>
                      <a:cubicBezTo>
                        <a:pt x="12" y="24"/>
                        <a:pt x="13" y="23"/>
                        <a:pt x="15" y="21"/>
                      </a:cubicBezTo>
                      <a:cubicBezTo>
                        <a:pt x="17" y="19"/>
                        <a:pt x="17" y="16"/>
                        <a:pt x="15" y="21"/>
                      </a:cubicBezTo>
                      <a:cubicBezTo>
                        <a:pt x="15" y="21"/>
                        <a:pt x="16" y="22"/>
                        <a:pt x="16" y="21"/>
                      </a:cubicBezTo>
                      <a:cubicBezTo>
                        <a:pt x="18" y="19"/>
                        <a:pt x="21" y="17"/>
                        <a:pt x="23" y="16"/>
                      </a:cubicBezTo>
                      <a:cubicBezTo>
                        <a:pt x="25" y="15"/>
                        <a:pt x="26" y="15"/>
                        <a:pt x="26" y="15"/>
                      </a:cubicBezTo>
                      <a:cubicBezTo>
                        <a:pt x="27" y="13"/>
                        <a:pt x="28" y="12"/>
                        <a:pt x="29" y="10"/>
                      </a:cubicBezTo>
                      <a:cubicBezTo>
                        <a:pt x="29" y="10"/>
                        <a:pt x="28" y="10"/>
                        <a:pt x="28" y="10"/>
                      </a:cubicBezTo>
                      <a:cubicBezTo>
                        <a:pt x="27" y="12"/>
                        <a:pt x="27" y="14"/>
                        <a:pt x="27" y="16"/>
                      </a:cubicBezTo>
                      <a:cubicBezTo>
                        <a:pt x="26" y="16"/>
                        <a:pt x="27" y="17"/>
                        <a:pt x="28" y="16"/>
                      </a:cubicBezTo>
                      <a:cubicBezTo>
                        <a:pt x="30" y="13"/>
                        <a:pt x="31" y="10"/>
                        <a:pt x="33" y="7"/>
                      </a:cubicBezTo>
                      <a:cubicBezTo>
                        <a:pt x="33" y="8"/>
                        <a:pt x="32" y="10"/>
                        <a:pt x="32" y="11"/>
                      </a:cubicBezTo>
                      <a:cubicBezTo>
                        <a:pt x="32" y="12"/>
                        <a:pt x="33" y="12"/>
                        <a:pt x="33" y="12"/>
                      </a:cubicBezTo>
                      <a:cubicBezTo>
                        <a:pt x="34" y="10"/>
                        <a:pt x="34" y="9"/>
                        <a:pt x="35" y="8"/>
                      </a:cubicBezTo>
                      <a:cubicBezTo>
                        <a:pt x="35" y="6"/>
                        <a:pt x="34" y="6"/>
                        <a:pt x="34" y="8"/>
                      </a:cubicBezTo>
                      <a:cubicBezTo>
                        <a:pt x="34" y="9"/>
                        <a:pt x="35" y="9"/>
                        <a:pt x="36" y="9"/>
                      </a:cubicBezTo>
                      <a:cubicBezTo>
                        <a:pt x="40" y="3"/>
                        <a:pt x="42" y="14"/>
                        <a:pt x="42" y="16"/>
                      </a:cubicBezTo>
                      <a:cubicBezTo>
                        <a:pt x="43" y="17"/>
                        <a:pt x="43" y="17"/>
                        <a:pt x="44" y="16"/>
                      </a:cubicBezTo>
                      <a:cubicBezTo>
                        <a:pt x="44" y="13"/>
                        <a:pt x="44" y="13"/>
                        <a:pt x="44" y="10"/>
                      </a:cubicBezTo>
                      <a:cubicBezTo>
                        <a:pt x="44" y="8"/>
                        <a:pt x="44" y="10"/>
                        <a:pt x="45" y="12"/>
                      </a:cubicBezTo>
                      <a:cubicBezTo>
                        <a:pt x="46" y="12"/>
                        <a:pt x="47" y="12"/>
                        <a:pt x="47" y="12"/>
                      </a:cubicBezTo>
                      <a:cubicBezTo>
                        <a:pt x="47" y="8"/>
                        <a:pt x="47" y="7"/>
                        <a:pt x="45" y="4"/>
                      </a:cubicBezTo>
                      <a:cubicBezTo>
                        <a:pt x="45" y="3"/>
                        <a:pt x="45" y="3"/>
                        <a:pt x="44" y="4"/>
                      </a:cubicBezTo>
                      <a:cubicBezTo>
                        <a:pt x="41" y="7"/>
                        <a:pt x="44" y="13"/>
                        <a:pt x="46" y="17"/>
                      </a:cubicBezTo>
                      <a:cubicBezTo>
                        <a:pt x="46" y="18"/>
                        <a:pt x="47" y="18"/>
                        <a:pt x="47" y="17"/>
                      </a:cubicBezTo>
                      <a:cubicBezTo>
                        <a:pt x="47" y="14"/>
                        <a:pt x="47" y="11"/>
                        <a:pt x="47" y="7"/>
                      </a:cubicBezTo>
                      <a:cubicBezTo>
                        <a:pt x="47" y="7"/>
                        <a:pt x="45" y="7"/>
                        <a:pt x="45" y="8"/>
                      </a:cubicBezTo>
                      <a:cubicBezTo>
                        <a:pt x="45" y="9"/>
                        <a:pt x="45" y="10"/>
                        <a:pt x="46" y="12"/>
                      </a:cubicBezTo>
                      <a:cubicBezTo>
                        <a:pt x="45" y="11"/>
                        <a:pt x="48" y="13"/>
                        <a:pt x="46" y="9"/>
                      </a:cubicBezTo>
                      <a:cubicBezTo>
                        <a:pt x="48" y="13"/>
                        <a:pt x="48" y="17"/>
                        <a:pt x="50" y="21"/>
                      </a:cubicBezTo>
                      <a:cubicBezTo>
                        <a:pt x="50" y="21"/>
                        <a:pt x="51" y="21"/>
                        <a:pt x="51" y="21"/>
                      </a:cubicBezTo>
                      <a:cubicBezTo>
                        <a:pt x="51" y="20"/>
                        <a:pt x="51" y="20"/>
                        <a:pt x="52" y="19"/>
                      </a:cubicBezTo>
                      <a:cubicBezTo>
                        <a:pt x="52" y="18"/>
                        <a:pt x="51" y="18"/>
                        <a:pt x="51" y="18"/>
                      </a:cubicBezTo>
                      <a:cubicBezTo>
                        <a:pt x="49" y="20"/>
                        <a:pt x="50" y="20"/>
                        <a:pt x="49" y="18"/>
                      </a:cubicBezTo>
                      <a:cubicBezTo>
                        <a:pt x="49" y="17"/>
                        <a:pt x="49" y="17"/>
                        <a:pt x="48" y="18"/>
                      </a:cubicBezTo>
                      <a:cubicBezTo>
                        <a:pt x="47" y="21"/>
                        <a:pt x="47" y="19"/>
                        <a:pt x="46" y="23"/>
                      </a:cubicBezTo>
                      <a:cubicBezTo>
                        <a:pt x="46" y="23"/>
                        <a:pt x="47" y="24"/>
                        <a:pt x="47" y="23"/>
                      </a:cubicBezTo>
                      <a:cubicBezTo>
                        <a:pt x="48" y="21"/>
                        <a:pt x="49" y="19"/>
                        <a:pt x="49" y="18"/>
                      </a:cubicBezTo>
                      <a:cubicBezTo>
                        <a:pt x="49" y="17"/>
                        <a:pt x="48" y="16"/>
                        <a:pt x="48" y="17"/>
                      </a:cubicBezTo>
                      <a:cubicBezTo>
                        <a:pt x="46" y="20"/>
                        <a:pt x="46" y="19"/>
                        <a:pt x="47" y="16"/>
                      </a:cubicBezTo>
                      <a:cubicBezTo>
                        <a:pt x="48" y="15"/>
                        <a:pt x="46" y="15"/>
                        <a:pt x="46" y="16"/>
                      </a:cubicBezTo>
                      <a:cubicBezTo>
                        <a:pt x="46" y="17"/>
                        <a:pt x="45" y="18"/>
                        <a:pt x="45" y="20"/>
                      </a:cubicBezTo>
                      <a:cubicBezTo>
                        <a:pt x="45" y="21"/>
                        <a:pt x="46" y="21"/>
                        <a:pt x="46" y="20"/>
                      </a:cubicBezTo>
                      <a:cubicBezTo>
                        <a:pt x="47" y="18"/>
                        <a:pt x="48" y="16"/>
                        <a:pt x="48" y="14"/>
                      </a:cubicBezTo>
                      <a:cubicBezTo>
                        <a:pt x="49" y="13"/>
                        <a:pt x="48" y="13"/>
                        <a:pt x="47" y="13"/>
                      </a:cubicBezTo>
                      <a:cubicBezTo>
                        <a:pt x="43" y="17"/>
                        <a:pt x="43" y="23"/>
                        <a:pt x="43" y="28"/>
                      </a:cubicBezTo>
                      <a:cubicBezTo>
                        <a:pt x="43" y="29"/>
                        <a:pt x="44" y="29"/>
                        <a:pt x="44" y="28"/>
                      </a:cubicBezTo>
                      <a:cubicBezTo>
                        <a:pt x="44" y="25"/>
                        <a:pt x="44" y="26"/>
                        <a:pt x="44" y="23"/>
                      </a:cubicBezTo>
                      <a:cubicBezTo>
                        <a:pt x="44" y="22"/>
                        <a:pt x="43" y="22"/>
                        <a:pt x="43" y="23"/>
                      </a:cubicBezTo>
                      <a:cubicBezTo>
                        <a:pt x="43" y="22"/>
                        <a:pt x="43" y="22"/>
                        <a:pt x="44" y="21"/>
                      </a:cubicBezTo>
                      <a:cubicBezTo>
                        <a:pt x="44" y="19"/>
                        <a:pt x="44" y="18"/>
                        <a:pt x="44" y="16"/>
                      </a:cubicBezTo>
                      <a:cubicBezTo>
                        <a:pt x="44" y="15"/>
                        <a:pt x="43" y="15"/>
                        <a:pt x="43" y="15"/>
                      </a:cubicBezTo>
                      <a:cubicBezTo>
                        <a:pt x="41" y="17"/>
                        <a:pt x="41" y="19"/>
                        <a:pt x="40" y="21"/>
                      </a:cubicBezTo>
                      <a:cubicBezTo>
                        <a:pt x="40" y="22"/>
                        <a:pt x="41" y="23"/>
                        <a:pt x="42" y="22"/>
                      </a:cubicBezTo>
                      <a:cubicBezTo>
                        <a:pt x="43" y="18"/>
                        <a:pt x="44" y="14"/>
                        <a:pt x="44" y="11"/>
                      </a:cubicBezTo>
                      <a:cubicBezTo>
                        <a:pt x="44" y="10"/>
                        <a:pt x="43" y="10"/>
                        <a:pt x="43" y="10"/>
                      </a:cubicBezTo>
                      <a:cubicBezTo>
                        <a:pt x="43" y="11"/>
                        <a:pt x="42" y="12"/>
                        <a:pt x="42" y="13"/>
                      </a:cubicBezTo>
                      <a:cubicBezTo>
                        <a:pt x="41" y="15"/>
                        <a:pt x="41" y="15"/>
                        <a:pt x="42" y="15"/>
                      </a:cubicBezTo>
                      <a:cubicBezTo>
                        <a:pt x="43" y="12"/>
                        <a:pt x="43" y="10"/>
                        <a:pt x="44" y="8"/>
                      </a:cubicBezTo>
                      <a:cubicBezTo>
                        <a:pt x="44" y="5"/>
                        <a:pt x="44" y="4"/>
                        <a:pt x="42" y="2"/>
                      </a:cubicBezTo>
                      <a:cubicBezTo>
                        <a:pt x="41" y="0"/>
                        <a:pt x="38" y="0"/>
                        <a:pt x="36" y="1"/>
                      </a:cubicBezTo>
                      <a:cubicBezTo>
                        <a:pt x="33" y="3"/>
                        <a:pt x="33" y="5"/>
                        <a:pt x="33" y="9"/>
                      </a:cubicBezTo>
                      <a:cubicBezTo>
                        <a:pt x="33" y="9"/>
                        <a:pt x="33" y="9"/>
                        <a:pt x="34" y="9"/>
                      </a:cubicBezTo>
                      <a:cubicBezTo>
                        <a:pt x="37" y="7"/>
                        <a:pt x="36" y="4"/>
                        <a:pt x="34" y="9"/>
                      </a:cubicBezTo>
                      <a:cubicBezTo>
                        <a:pt x="32" y="12"/>
                        <a:pt x="31" y="16"/>
                        <a:pt x="31" y="19"/>
                      </a:cubicBezTo>
                      <a:cubicBezTo>
                        <a:pt x="31" y="20"/>
                        <a:pt x="32" y="20"/>
                        <a:pt x="32" y="20"/>
                      </a:cubicBezTo>
                      <a:cubicBezTo>
                        <a:pt x="34" y="17"/>
                        <a:pt x="35" y="14"/>
                        <a:pt x="36" y="10"/>
                      </a:cubicBezTo>
                      <a:cubicBezTo>
                        <a:pt x="39" y="4"/>
                        <a:pt x="36" y="11"/>
                        <a:pt x="36" y="13"/>
                      </a:cubicBezTo>
                      <a:cubicBezTo>
                        <a:pt x="35" y="13"/>
                        <a:pt x="36" y="14"/>
                        <a:pt x="37" y="13"/>
                      </a:cubicBezTo>
                      <a:cubicBezTo>
                        <a:pt x="39" y="11"/>
                        <a:pt x="41" y="10"/>
                        <a:pt x="44" y="9"/>
                      </a:cubicBezTo>
                      <a:cubicBezTo>
                        <a:pt x="45" y="8"/>
                        <a:pt x="44" y="7"/>
                        <a:pt x="4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1" name="Freeform 150"/>
                <p:cNvSpPr/>
                <p:nvPr/>
              </p:nvSpPr>
              <p:spPr bwMode="auto">
                <a:xfrm>
                  <a:off x="1376363" y="2711451"/>
                  <a:ext cx="9525" cy="11113"/>
                </a:xfrm>
                <a:custGeom>
                  <a:avLst/>
                  <a:gdLst>
                    <a:gd name="T0" fmla="*/ 5 w 8"/>
                    <a:gd name="T1" fmla="*/ 9 h 10"/>
                    <a:gd name="T2" fmla="*/ 7 w 8"/>
                    <a:gd name="T3" fmla="*/ 1 h 10"/>
                    <a:gd name="T4" fmla="*/ 6 w 8"/>
                    <a:gd name="T5" fmla="*/ 0 h 10"/>
                    <a:gd name="T6" fmla="*/ 1 w 8"/>
                    <a:gd name="T7" fmla="*/ 6 h 10"/>
                    <a:gd name="T8" fmla="*/ 2 w 8"/>
                    <a:gd name="T9" fmla="*/ 7 h 10"/>
                    <a:gd name="T10" fmla="*/ 7 w 8"/>
                    <a:gd name="T11" fmla="*/ 2 h 10"/>
                    <a:gd name="T12" fmla="*/ 6 w 8"/>
                    <a:gd name="T13" fmla="*/ 1 h 10"/>
                    <a:gd name="T14" fmla="*/ 1 w 8"/>
                    <a:gd name="T15" fmla="*/ 6 h 10"/>
                    <a:gd name="T16" fmla="*/ 2 w 8"/>
                    <a:gd name="T17" fmla="*/ 7 h 10"/>
                    <a:gd name="T18" fmla="*/ 7 w 8"/>
                    <a:gd name="T19" fmla="*/ 1 h 10"/>
                    <a:gd name="T20" fmla="*/ 6 w 8"/>
                    <a:gd name="T21" fmla="*/ 1 h 10"/>
                    <a:gd name="T22" fmla="*/ 3 w 8"/>
                    <a:gd name="T23" fmla="*/ 9 h 10"/>
                    <a:gd name="T24" fmla="*/ 5 w 8"/>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5" y="9"/>
                      </a:moveTo>
                      <a:cubicBezTo>
                        <a:pt x="5" y="6"/>
                        <a:pt x="7" y="4"/>
                        <a:pt x="7" y="1"/>
                      </a:cubicBezTo>
                      <a:cubicBezTo>
                        <a:pt x="7" y="0"/>
                        <a:pt x="7" y="0"/>
                        <a:pt x="6" y="0"/>
                      </a:cubicBezTo>
                      <a:cubicBezTo>
                        <a:pt x="4" y="2"/>
                        <a:pt x="3" y="5"/>
                        <a:pt x="1" y="6"/>
                      </a:cubicBezTo>
                      <a:cubicBezTo>
                        <a:pt x="1" y="6"/>
                        <a:pt x="2" y="7"/>
                        <a:pt x="2" y="7"/>
                      </a:cubicBezTo>
                      <a:cubicBezTo>
                        <a:pt x="3" y="5"/>
                        <a:pt x="5" y="3"/>
                        <a:pt x="7" y="2"/>
                      </a:cubicBezTo>
                      <a:cubicBezTo>
                        <a:pt x="8" y="1"/>
                        <a:pt x="7" y="1"/>
                        <a:pt x="6" y="1"/>
                      </a:cubicBezTo>
                      <a:cubicBezTo>
                        <a:pt x="4" y="3"/>
                        <a:pt x="2" y="4"/>
                        <a:pt x="1" y="6"/>
                      </a:cubicBezTo>
                      <a:cubicBezTo>
                        <a:pt x="0" y="7"/>
                        <a:pt x="1" y="7"/>
                        <a:pt x="2" y="7"/>
                      </a:cubicBezTo>
                      <a:cubicBezTo>
                        <a:pt x="4" y="6"/>
                        <a:pt x="5" y="3"/>
                        <a:pt x="7" y="1"/>
                      </a:cubicBezTo>
                      <a:cubicBezTo>
                        <a:pt x="7" y="1"/>
                        <a:pt x="6" y="1"/>
                        <a:pt x="6" y="1"/>
                      </a:cubicBezTo>
                      <a:cubicBezTo>
                        <a:pt x="6" y="3"/>
                        <a:pt x="4" y="6"/>
                        <a:pt x="3" y="9"/>
                      </a:cubicBezTo>
                      <a:cubicBezTo>
                        <a:pt x="3" y="10"/>
                        <a:pt x="5" y="10"/>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 name="Freeform 456"/>
                <p:cNvSpPr/>
                <p:nvPr/>
              </p:nvSpPr>
              <p:spPr bwMode="auto">
                <a:xfrm>
                  <a:off x="1481138" y="2513013"/>
                  <a:ext cx="34925" cy="42863"/>
                </a:xfrm>
                <a:custGeom>
                  <a:avLst/>
                  <a:gdLst>
                    <a:gd name="T0" fmla="*/ 3 w 34"/>
                    <a:gd name="T1" fmla="*/ 1 h 40"/>
                    <a:gd name="T2" fmla="*/ 3 w 34"/>
                    <a:gd name="T3" fmla="*/ 1 h 40"/>
                    <a:gd name="T4" fmla="*/ 2 w 34"/>
                    <a:gd name="T5" fmla="*/ 1 h 40"/>
                    <a:gd name="T6" fmla="*/ 1 w 34"/>
                    <a:gd name="T7" fmla="*/ 13 h 40"/>
                    <a:gd name="T8" fmla="*/ 2 w 34"/>
                    <a:gd name="T9" fmla="*/ 39 h 40"/>
                    <a:gd name="T10" fmla="*/ 3 w 34"/>
                    <a:gd name="T11" fmla="*/ 39 h 40"/>
                    <a:gd name="T12" fmla="*/ 33 w 34"/>
                    <a:gd name="T13" fmla="*/ 20 h 40"/>
                    <a:gd name="T14" fmla="*/ 34 w 34"/>
                    <a:gd name="T15" fmla="*/ 19 h 40"/>
                    <a:gd name="T16" fmla="*/ 3 w 34"/>
                    <a:gd name="T17" fmla="*/ 0 h 40"/>
                    <a:gd name="T18" fmla="*/ 2 w 34"/>
                    <a:gd name="T19" fmla="*/ 2 h 40"/>
                    <a:gd name="T20" fmla="*/ 24 w 34"/>
                    <a:gd name="T21" fmla="*/ 15 h 40"/>
                    <a:gd name="T22" fmla="*/ 31 w 34"/>
                    <a:gd name="T23" fmla="*/ 19 h 40"/>
                    <a:gd name="T24" fmla="*/ 29 w 34"/>
                    <a:gd name="T25" fmla="*/ 19 h 40"/>
                    <a:gd name="T26" fmla="*/ 20 w 34"/>
                    <a:gd name="T27" fmla="*/ 24 h 40"/>
                    <a:gd name="T28" fmla="*/ 12 w 34"/>
                    <a:gd name="T29" fmla="*/ 30 h 40"/>
                    <a:gd name="T30" fmla="*/ 4 w 34"/>
                    <a:gd name="T31" fmla="*/ 36 h 40"/>
                    <a:gd name="T32" fmla="*/ 3 w 34"/>
                    <a:gd name="T33" fmla="*/ 19 h 40"/>
                    <a:gd name="T34" fmla="*/ 2 w 34"/>
                    <a:gd name="T35" fmla="*/ 2 h 40"/>
                    <a:gd name="T36" fmla="*/ 3 w 34"/>
                    <a:gd name="T3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0">
                      <a:moveTo>
                        <a:pt x="3" y="1"/>
                      </a:moveTo>
                      <a:cubicBezTo>
                        <a:pt x="3" y="1"/>
                        <a:pt x="3" y="1"/>
                        <a:pt x="3" y="1"/>
                      </a:cubicBezTo>
                      <a:cubicBezTo>
                        <a:pt x="3" y="1"/>
                        <a:pt x="2" y="1"/>
                        <a:pt x="2" y="1"/>
                      </a:cubicBezTo>
                      <a:cubicBezTo>
                        <a:pt x="0" y="2"/>
                        <a:pt x="1" y="11"/>
                        <a:pt x="1" y="13"/>
                      </a:cubicBezTo>
                      <a:cubicBezTo>
                        <a:pt x="2" y="22"/>
                        <a:pt x="2" y="30"/>
                        <a:pt x="2" y="39"/>
                      </a:cubicBezTo>
                      <a:cubicBezTo>
                        <a:pt x="2" y="40"/>
                        <a:pt x="3" y="40"/>
                        <a:pt x="3" y="39"/>
                      </a:cubicBezTo>
                      <a:cubicBezTo>
                        <a:pt x="13" y="32"/>
                        <a:pt x="21" y="21"/>
                        <a:pt x="33" y="20"/>
                      </a:cubicBezTo>
                      <a:cubicBezTo>
                        <a:pt x="34" y="20"/>
                        <a:pt x="34" y="19"/>
                        <a:pt x="34" y="19"/>
                      </a:cubicBezTo>
                      <a:cubicBezTo>
                        <a:pt x="23" y="13"/>
                        <a:pt x="13" y="6"/>
                        <a:pt x="3" y="0"/>
                      </a:cubicBezTo>
                      <a:cubicBezTo>
                        <a:pt x="2" y="0"/>
                        <a:pt x="1" y="1"/>
                        <a:pt x="2" y="2"/>
                      </a:cubicBezTo>
                      <a:cubicBezTo>
                        <a:pt x="9" y="6"/>
                        <a:pt x="16" y="11"/>
                        <a:pt x="24" y="15"/>
                      </a:cubicBezTo>
                      <a:cubicBezTo>
                        <a:pt x="26" y="16"/>
                        <a:pt x="28" y="17"/>
                        <a:pt x="31" y="19"/>
                      </a:cubicBezTo>
                      <a:cubicBezTo>
                        <a:pt x="31" y="19"/>
                        <a:pt x="32" y="19"/>
                        <a:pt x="29" y="19"/>
                      </a:cubicBezTo>
                      <a:cubicBezTo>
                        <a:pt x="26" y="20"/>
                        <a:pt x="23" y="22"/>
                        <a:pt x="20" y="24"/>
                      </a:cubicBezTo>
                      <a:cubicBezTo>
                        <a:pt x="17" y="26"/>
                        <a:pt x="14" y="28"/>
                        <a:pt x="12" y="30"/>
                      </a:cubicBezTo>
                      <a:cubicBezTo>
                        <a:pt x="10" y="32"/>
                        <a:pt x="4" y="38"/>
                        <a:pt x="4" y="36"/>
                      </a:cubicBezTo>
                      <a:cubicBezTo>
                        <a:pt x="3" y="30"/>
                        <a:pt x="3" y="25"/>
                        <a:pt x="3" y="19"/>
                      </a:cubicBezTo>
                      <a:cubicBezTo>
                        <a:pt x="3" y="14"/>
                        <a:pt x="4" y="7"/>
                        <a:pt x="2" y="2"/>
                      </a:cubicBezTo>
                      <a:cubicBezTo>
                        <a:pt x="2" y="3"/>
                        <a:pt x="3" y="2"/>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 name="Freeform 457"/>
                <p:cNvSpPr>
                  <a:spLocks noEditPoints="1"/>
                </p:cNvSpPr>
                <p:nvPr/>
              </p:nvSpPr>
              <p:spPr bwMode="auto">
                <a:xfrm>
                  <a:off x="1482725" y="2516188"/>
                  <a:ext cx="30163" cy="34925"/>
                </a:xfrm>
                <a:custGeom>
                  <a:avLst/>
                  <a:gdLst>
                    <a:gd name="T0" fmla="*/ 26 w 29"/>
                    <a:gd name="T1" fmla="*/ 15 h 34"/>
                    <a:gd name="T2" fmla="*/ 22 w 29"/>
                    <a:gd name="T3" fmla="*/ 16 h 34"/>
                    <a:gd name="T4" fmla="*/ 24 w 29"/>
                    <a:gd name="T5" fmla="*/ 13 h 34"/>
                    <a:gd name="T6" fmla="*/ 19 w 29"/>
                    <a:gd name="T7" fmla="*/ 15 h 34"/>
                    <a:gd name="T8" fmla="*/ 21 w 29"/>
                    <a:gd name="T9" fmla="*/ 12 h 34"/>
                    <a:gd name="T10" fmla="*/ 18 w 29"/>
                    <a:gd name="T11" fmla="*/ 13 h 34"/>
                    <a:gd name="T12" fmla="*/ 17 w 29"/>
                    <a:gd name="T13" fmla="*/ 12 h 34"/>
                    <a:gd name="T14" fmla="*/ 17 w 29"/>
                    <a:gd name="T15" fmla="*/ 10 h 34"/>
                    <a:gd name="T16" fmla="*/ 17 w 29"/>
                    <a:gd name="T17" fmla="*/ 10 h 34"/>
                    <a:gd name="T18" fmla="*/ 11 w 29"/>
                    <a:gd name="T19" fmla="*/ 13 h 34"/>
                    <a:gd name="T20" fmla="*/ 12 w 29"/>
                    <a:gd name="T21" fmla="*/ 9 h 34"/>
                    <a:gd name="T22" fmla="*/ 10 w 29"/>
                    <a:gd name="T23" fmla="*/ 9 h 34"/>
                    <a:gd name="T24" fmla="*/ 12 w 29"/>
                    <a:gd name="T25" fmla="*/ 6 h 34"/>
                    <a:gd name="T26" fmla="*/ 9 w 29"/>
                    <a:gd name="T27" fmla="*/ 6 h 34"/>
                    <a:gd name="T28" fmla="*/ 7 w 29"/>
                    <a:gd name="T29" fmla="*/ 5 h 34"/>
                    <a:gd name="T30" fmla="*/ 5 w 29"/>
                    <a:gd name="T31" fmla="*/ 5 h 34"/>
                    <a:gd name="T32" fmla="*/ 4 w 29"/>
                    <a:gd name="T33" fmla="*/ 3 h 34"/>
                    <a:gd name="T34" fmla="*/ 2 w 29"/>
                    <a:gd name="T35" fmla="*/ 1 h 34"/>
                    <a:gd name="T36" fmla="*/ 0 w 29"/>
                    <a:gd name="T37" fmla="*/ 2 h 34"/>
                    <a:gd name="T38" fmla="*/ 0 w 29"/>
                    <a:gd name="T39" fmla="*/ 4 h 34"/>
                    <a:gd name="T40" fmla="*/ 2 w 29"/>
                    <a:gd name="T41" fmla="*/ 6 h 34"/>
                    <a:gd name="T42" fmla="*/ 2 w 29"/>
                    <a:gd name="T43" fmla="*/ 8 h 34"/>
                    <a:gd name="T44" fmla="*/ 2 w 29"/>
                    <a:gd name="T45" fmla="*/ 10 h 34"/>
                    <a:gd name="T46" fmla="*/ 1 w 29"/>
                    <a:gd name="T47" fmla="*/ 13 h 34"/>
                    <a:gd name="T48" fmla="*/ 7 w 29"/>
                    <a:gd name="T49" fmla="*/ 10 h 34"/>
                    <a:gd name="T50" fmla="*/ 2 w 29"/>
                    <a:gd name="T51" fmla="*/ 16 h 34"/>
                    <a:gd name="T52" fmla="*/ 1 w 29"/>
                    <a:gd name="T53" fmla="*/ 18 h 34"/>
                    <a:gd name="T54" fmla="*/ 1 w 29"/>
                    <a:gd name="T55" fmla="*/ 20 h 34"/>
                    <a:gd name="T56" fmla="*/ 1 w 29"/>
                    <a:gd name="T57" fmla="*/ 22 h 34"/>
                    <a:gd name="T58" fmla="*/ 5 w 29"/>
                    <a:gd name="T59" fmla="*/ 21 h 34"/>
                    <a:gd name="T60" fmla="*/ 1 w 29"/>
                    <a:gd name="T61" fmla="*/ 26 h 34"/>
                    <a:gd name="T62" fmla="*/ 1 w 29"/>
                    <a:gd name="T63" fmla="*/ 26 h 34"/>
                    <a:gd name="T64" fmla="*/ 1 w 29"/>
                    <a:gd name="T65" fmla="*/ 29 h 34"/>
                    <a:gd name="T66" fmla="*/ 13 w 29"/>
                    <a:gd name="T67" fmla="*/ 19 h 34"/>
                    <a:gd name="T68" fmla="*/ 10 w 29"/>
                    <a:gd name="T69" fmla="*/ 23 h 34"/>
                    <a:gd name="T70" fmla="*/ 3 w 29"/>
                    <a:gd name="T71" fmla="*/ 30 h 34"/>
                    <a:gd name="T72" fmla="*/ 13 w 29"/>
                    <a:gd name="T73" fmla="*/ 23 h 34"/>
                    <a:gd name="T74" fmla="*/ 4 w 29"/>
                    <a:gd name="T75" fmla="*/ 34 h 34"/>
                    <a:gd name="T76" fmla="*/ 24 w 29"/>
                    <a:gd name="T77" fmla="*/ 19 h 34"/>
                    <a:gd name="T78" fmla="*/ 21 w 29"/>
                    <a:gd name="T79" fmla="*/ 15 h 34"/>
                    <a:gd name="T80" fmla="*/ 21 w 29"/>
                    <a:gd name="T81" fmla="*/ 14 h 34"/>
                    <a:gd name="T82" fmla="*/ 12 w 29"/>
                    <a:gd name="T83" fmla="*/ 15 h 34"/>
                    <a:gd name="T84" fmla="*/ 13 w 29"/>
                    <a:gd name="T85" fmla="*/ 10 h 34"/>
                    <a:gd name="T86" fmla="*/ 11 w 29"/>
                    <a:gd name="T87" fmla="*/ 10 h 34"/>
                    <a:gd name="T88" fmla="*/ 7 w 29"/>
                    <a:gd name="T89" fmla="*/ 9 h 34"/>
                    <a:gd name="T90" fmla="*/ 11 w 29"/>
                    <a:gd name="T91" fmla="*/ 8 h 34"/>
                    <a:gd name="T92" fmla="*/ 9 w 29"/>
                    <a:gd name="T93" fmla="*/ 10 h 34"/>
                    <a:gd name="T94" fmla="*/ 6 w 29"/>
                    <a:gd name="T95" fmla="*/ 18 h 34"/>
                    <a:gd name="T96" fmla="*/ 14 w 29"/>
                    <a:gd name="T97" fmla="*/ 14 h 34"/>
                    <a:gd name="T98" fmla="*/ 3 w 29"/>
                    <a:gd name="T99" fmla="*/ 26 h 34"/>
                    <a:gd name="T100" fmla="*/ 10 w 29"/>
                    <a:gd name="T101" fmla="*/ 19 h 34"/>
                    <a:gd name="T102" fmla="*/ 13 w 29"/>
                    <a:gd name="T103" fmla="*/ 18 h 34"/>
                    <a:gd name="T104" fmla="*/ 16 w 29"/>
                    <a:gd name="T105" fmla="*/ 17 h 34"/>
                    <a:gd name="T106" fmla="*/ 14 w 29"/>
                    <a:gd name="T107" fmla="*/ 19 h 34"/>
                    <a:gd name="T108" fmla="*/ 14 w 29"/>
                    <a:gd name="T109" fmla="*/ 19 h 34"/>
                    <a:gd name="T110" fmla="*/ 14 w 29"/>
                    <a:gd name="T111" fmla="*/ 21 h 34"/>
                    <a:gd name="T112" fmla="*/ 6 w 29"/>
                    <a:gd name="T113" fmla="*/ 31 h 34"/>
                    <a:gd name="T114" fmla="*/ 21 w 29"/>
                    <a:gd name="T115" fmla="*/ 17 h 34"/>
                    <a:gd name="T116" fmla="*/ 20 w 29"/>
                    <a:gd name="T117"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 h="34">
                      <a:moveTo>
                        <a:pt x="29" y="16"/>
                      </a:moveTo>
                      <a:cubicBezTo>
                        <a:pt x="27" y="17"/>
                        <a:pt x="25" y="18"/>
                        <a:pt x="28" y="16"/>
                      </a:cubicBezTo>
                      <a:cubicBezTo>
                        <a:pt x="29" y="16"/>
                        <a:pt x="28" y="16"/>
                        <a:pt x="28" y="16"/>
                      </a:cubicBezTo>
                      <a:cubicBezTo>
                        <a:pt x="25" y="18"/>
                        <a:pt x="23" y="19"/>
                        <a:pt x="27" y="15"/>
                      </a:cubicBezTo>
                      <a:cubicBezTo>
                        <a:pt x="27" y="15"/>
                        <a:pt x="27" y="15"/>
                        <a:pt x="27" y="15"/>
                      </a:cubicBezTo>
                      <a:cubicBezTo>
                        <a:pt x="26" y="15"/>
                        <a:pt x="26" y="16"/>
                        <a:pt x="25" y="16"/>
                      </a:cubicBezTo>
                      <a:cubicBezTo>
                        <a:pt x="25" y="16"/>
                        <a:pt x="26" y="16"/>
                        <a:pt x="26" y="15"/>
                      </a:cubicBezTo>
                      <a:cubicBezTo>
                        <a:pt x="26" y="15"/>
                        <a:pt x="26" y="15"/>
                        <a:pt x="26" y="15"/>
                      </a:cubicBezTo>
                      <a:cubicBezTo>
                        <a:pt x="25" y="16"/>
                        <a:pt x="24" y="16"/>
                        <a:pt x="23" y="17"/>
                      </a:cubicBezTo>
                      <a:cubicBezTo>
                        <a:pt x="25" y="16"/>
                        <a:pt x="26" y="15"/>
                        <a:pt x="27" y="14"/>
                      </a:cubicBezTo>
                      <a:cubicBezTo>
                        <a:pt x="27" y="14"/>
                        <a:pt x="26" y="14"/>
                        <a:pt x="26" y="14"/>
                      </a:cubicBezTo>
                      <a:cubicBezTo>
                        <a:pt x="26" y="14"/>
                        <a:pt x="25" y="15"/>
                        <a:pt x="25" y="15"/>
                      </a:cubicBezTo>
                      <a:cubicBezTo>
                        <a:pt x="25" y="15"/>
                        <a:pt x="25" y="14"/>
                        <a:pt x="26" y="14"/>
                      </a:cubicBezTo>
                      <a:cubicBezTo>
                        <a:pt x="26" y="14"/>
                        <a:pt x="26" y="14"/>
                        <a:pt x="26" y="14"/>
                      </a:cubicBezTo>
                      <a:cubicBezTo>
                        <a:pt x="24" y="15"/>
                        <a:pt x="23" y="15"/>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2" y="15"/>
                        <a:pt x="22" y="16"/>
                        <a:pt x="21" y="16"/>
                      </a:cubicBezTo>
                      <a:cubicBezTo>
                        <a:pt x="21" y="16"/>
                        <a:pt x="21" y="16"/>
                        <a:pt x="21" y="16"/>
                      </a:cubicBezTo>
                      <a:cubicBezTo>
                        <a:pt x="21" y="16"/>
                        <a:pt x="21" y="16"/>
                        <a:pt x="21" y="17"/>
                      </a:cubicBezTo>
                      <a:cubicBezTo>
                        <a:pt x="22" y="15"/>
                        <a:pt x="24" y="14"/>
                        <a:pt x="25" y="13"/>
                      </a:cubicBezTo>
                      <a:cubicBezTo>
                        <a:pt x="24" y="13"/>
                        <a:pt x="24" y="13"/>
                        <a:pt x="24" y="13"/>
                      </a:cubicBezTo>
                      <a:cubicBezTo>
                        <a:pt x="23" y="14"/>
                        <a:pt x="22" y="15"/>
                        <a:pt x="20" y="15"/>
                      </a:cubicBezTo>
                      <a:cubicBezTo>
                        <a:pt x="20" y="15"/>
                        <a:pt x="20" y="15"/>
                        <a:pt x="20" y="15"/>
                      </a:cubicBezTo>
                      <a:cubicBezTo>
                        <a:pt x="20" y="15"/>
                        <a:pt x="20" y="15"/>
                        <a:pt x="20" y="15"/>
                      </a:cubicBezTo>
                      <a:cubicBezTo>
                        <a:pt x="20" y="15"/>
                        <a:pt x="20" y="15"/>
                        <a:pt x="20" y="15"/>
                      </a:cubicBezTo>
                      <a:cubicBezTo>
                        <a:pt x="21" y="15"/>
                        <a:pt x="22" y="14"/>
                        <a:pt x="23" y="13"/>
                      </a:cubicBezTo>
                      <a:cubicBezTo>
                        <a:pt x="23" y="13"/>
                        <a:pt x="23" y="13"/>
                        <a:pt x="22" y="13"/>
                      </a:cubicBezTo>
                      <a:cubicBezTo>
                        <a:pt x="21" y="14"/>
                        <a:pt x="20" y="15"/>
                        <a:pt x="19" y="15"/>
                      </a:cubicBezTo>
                      <a:cubicBezTo>
                        <a:pt x="19" y="15"/>
                        <a:pt x="19" y="15"/>
                        <a:pt x="19" y="15"/>
                      </a:cubicBezTo>
                      <a:cubicBezTo>
                        <a:pt x="20" y="15"/>
                        <a:pt x="20" y="14"/>
                        <a:pt x="21" y="14"/>
                      </a:cubicBezTo>
                      <a:cubicBezTo>
                        <a:pt x="21" y="14"/>
                        <a:pt x="21" y="14"/>
                        <a:pt x="21" y="14"/>
                      </a:cubicBezTo>
                      <a:cubicBezTo>
                        <a:pt x="21" y="13"/>
                        <a:pt x="21" y="13"/>
                        <a:pt x="21" y="13"/>
                      </a:cubicBezTo>
                      <a:cubicBezTo>
                        <a:pt x="21" y="13"/>
                        <a:pt x="21" y="13"/>
                        <a:pt x="21" y="13"/>
                      </a:cubicBezTo>
                      <a:cubicBezTo>
                        <a:pt x="20" y="13"/>
                        <a:pt x="19" y="14"/>
                        <a:pt x="19" y="14"/>
                      </a:cubicBezTo>
                      <a:cubicBezTo>
                        <a:pt x="20" y="13"/>
                        <a:pt x="20" y="13"/>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19" y="13"/>
                        <a:pt x="19" y="13"/>
                      </a:cubicBezTo>
                      <a:cubicBezTo>
                        <a:pt x="19" y="13"/>
                        <a:pt x="19" y="13"/>
                        <a:pt x="19" y="13"/>
                      </a:cubicBezTo>
                      <a:cubicBezTo>
                        <a:pt x="19" y="13"/>
                        <a:pt x="19" y="13"/>
                        <a:pt x="19" y="13"/>
                      </a:cubicBezTo>
                      <a:cubicBezTo>
                        <a:pt x="19" y="13"/>
                        <a:pt x="19" y="13"/>
                        <a:pt x="19" y="13"/>
                      </a:cubicBezTo>
                      <a:cubicBezTo>
                        <a:pt x="19" y="13"/>
                        <a:pt x="19" y="13"/>
                        <a:pt x="19" y="13"/>
                      </a:cubicBezTo>
                      <a:cubicBezTo>
                        <a:pt x="19" y="13"/>
                        <a:pt x="19" y="13"/>
                        <a:pt x="18" y="13"/>
                      </a:cubicBezTo>
                      <a:cubicBezTo>
                        <a:pt x="18" y="13"/>
                        <a:pt x="18" y="13"/>
                        <a:pt x="17" y="13"/>
                      </a:cubicBezTo>
                      <a:cubicBezTo>
                        <a:pt x="18" y="12"/>
                        <a:pt x="19" y="12"/>
                        <a:pt x="20" y="11"/>
                      </a:cubicBezTo>
                      <a:cubicBezTo>
                        <a:pt x="20" y="11"/>
                        <a:pt x="20" y="11"/>
                        <a:pt x="20" y="11"/>
                      </a:cubicBezTo>
                      <a:cubicBezTo>
                        <a:pt x="19" y="11"/>
                        <a:pt x="19" y="12"/>
                        <a:pt x="18" y="13"/>
                      </a:cubicBezTo>
                      <a:cubicBezTo>
                        <a:pt x="21" y="10"/>
                        <a:pt x="18" y="12"/>
                        <a:pt x="16" y="14"/>
                      </a:cubicBezTo>
                      <a:cubicBezTo>
                        <a:pt x="16" y="14"/>
                        <a:pt x="16" y="14"/>
                        <a:pt x="16" y="14"/>
                      </a:cubicBezTo>
                      <a:cubicBezTo>
                        <a:pt x="16" y="13"/>
                        <a:pt x="17" y="13"/>
                        <a:pt x="17" y="12"/>
                      </a:cubicBezTo>
                      <a:cubicBezTo>
                        <a:pt x="17" y="12"/>
                        <a:pt x="17" y="12"/>
                        <a:pt x="17" y="12"/>
                      </a:cubicBezTo>
                      <a:cubicBezTo>
                        <a:pt x="17" y="12"/>
                        <a:pt x="17" y="12"/>
                        <a:pt x="17" y="12"/>
                      </a:cubicBezTo>
                      <a:cubicBezTo>
                        <a:pt x="17" y="12"/>
                        <a:pt x="18" y="12"/>
                        <a:pt x="18" y="11"/>
                      </a:cubicBezTo>
                      <a:cubicBezTo>
                        <a:pt x="18" y="11"/>
                        <a:pt x="18" y="11"/>
                        <a:pt x="18" y="11"/>
                      </a:cubicBezTo>
                      <a:cubicBezTo>
                        <a:pt x="17" y="11"/>
                        <a:pt x="17" y="12"/>
                        <a:pt x="16" y="12"/>
                      </a:cubicBezTo>
                      <a:cubicBezTo>
                        <a:pt x="17" y="12"/>
                        <a:pt x="17" y="11"/>
                        <a:pt x="17" y="11"/>
                      </a:cubicBezTo>
                      <a:cubicBezTo>
                        <a:pt x="17"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7" y="10"/>
                        <a:pt x="17" y="10"/>
                      </a:cubicBezTo>
                      <a:cubicBezTo>
                        <a:pt x="17" y="10"/>
                        <a:pt x="16" y="10"/>
                        <a:pt x="16" y="11"/>
                      </a:cubicBezTo>
                      <a:cubicBezTo>
                        <a:pt x="16" y="11"/>
                        <a:pt x="16" y="11"/>
                        <a:pt x="16" y="11"/>
                      </a:cubicBezTo>
                      <a:cubicBezTo>
                        <a:pt x="16" y="10"/>
                        <a:pt x="16" y="10"/>
                        <a:pt x="16" y="10"/>
                      </a:cubicBezTo>
                      <a:cubicBezTo>
                        <a:pt x="16" y="10"/>
                        <a:pt x="16" y="10"/>
                        <a:pt x="16" y="10"/>
                      </a:cubicBezTo>
                      <a:cubicBezTo>
                        <a:pt x="16" y="10"/>
                        <a:pt x="16" y="10"/>
                        <a:pt x="16" y="10"/>
                      </a:cubicBezTo>
                      <a:cubicBezTo>
                        <a:pt x="16" y="10"/>
                        <a:pt x="16" y="10"/>
                        <a:pt x="16" y="10"/>
                      </a:cubicBezTo>
                      <a:cubicBezTo>
                        <a:pt x="15" y="11"/>
                        <a:pt x="13" y="12"/>
                        <a:pt x="12" y="13"/>
                      </a:cubicBezTo>
                      <a:cubicBezTo>
                        <a:pt x="11" y="13"/>
                        <a:pt x="11" y="13"/>
                        <a:pt x="11" y="13"/>
                      </a:cubicBezTo>
                      <a:cubicBezTo>
                        <a:pt x="13" y="12"/>
                        <a:pt x="15" y="10"/>
                        <a:pt x="17" y="9"/>
                      </a:cubicBezTo>
                      <a:cubicBezTo>
                        <a:pt x="17" y="8"/>
                        <a:pt x="17" y="8"/>
                        <a:pt x="16" y="8"/>
                      </a:cubicBezTo>
                      <a:cubicBezTo>
                        <a:pt x="15" y="9"/>
                        <a:pt x="14" y="9"/>
                        <a:pt x="12" y="10"/>
                      </a:cubicBezTo>
                      <a:cubicBezTo>
                        <a:pt x="13" y="10"/>
                        <a:pt x="13" y="10"/>
                        <a:pt x="14" y="9"/>
                      </a:cubicBezTo>
                      <a:cubicBezTo>
                        <a:pt x="14" y="9"/>
                        <a:pt x="14" y="9"/>
                        <a:pt x="14" y="9"/>
                      </a:cubicBezTo>
                      <a:cubicBezTo>
                        <a:pt x="14" y="9"/>
                        <a:pt x="15" y="8"/>
                        <a:pt x="16" y="8"/>
                      </a:cubicBezTo>
                      <a:cubicBezTo>
                        <a:pt x="16" y="8"/>
                        <a:pt x="15" y="7"/>
                        <a:pt x="15" y="7"/>
                      </a:cubicBezTo>
                      <a:cubicBezTo>
                        <a:pt x="14" y="8"/>
                        <a:pt x="13" y="8"/>
                        <a:pt x="12" y="9"/>
                      </a:cubicBezTo>
                      <a:cubicBezTo>
                        <a:pt x="13" y="8"/>
                        <a:pt x="14" y="8"/>
                        <a:pt x="15" y="7"/>
                      </a:cubicBezTo>
                      <a:cubicBezTo>
                        <a:pt x="15" y="7"/>
                        <a:pt x="15" y="7"/>
                        <a:pt x="15" y="7"/>
                      </a:cubicBezTo>
                      <a:cubicBezTo>
                        <a:pt x="15" y="7"/>
                        <a:pt x="15" y="7"/>
                        <a:pt x="15" y="7"/>
                      </a:cubicBezTo>
                      <a:cubicBezTo>
                        <a:pt x="15" y="7"/>
                        <a:pt x="15" y="7"/>
                        <a:pt x="15" y="7"/>
                      </a:cubicBezTo>
                      <a:cubicBezTo>
                        <a:pt x="14" y="7"/>
                        <a:pt x="14" y="7"/>
                        <a:pt x="13" y="7"/>
                      </a:cubicBezTo>
                      <a:cubicBezTo>
                        <a:pt x="13" y="7"/>
                        <a:pt x="13" y="7"/>
                        <a:pt x="13" y="7"/>
                      </a:cubicBezTo>
                      <a:cubicBezTo>
                        <a:pt x="12" y="8"/>
                        <a:pt x="11" y="9"/>
                        <a:pt x="10" y="10"/>
                      </a:cubicBezTo>
                      <a:cubicBezTo>
                        <a:pt x="10" y="10"/>
                        <a:pt x="10" y="9"/>
                        <a:pt x="10" y="9"/>
                      </a:cubicBezTo>
                      <a:cubicBezTo>
                        <a:pt x="11" y="9"/>
                        <a:pt x="12" y="8"/>
                        <a:pt x="12" y="7"/>
                      </a:cubicBezTo>
                      <a:cubicBezTo>
                        <a:pt x="12" y="7"/>
                        <a:pt x="12" y="7"/>
                        <a:pt x="13" y="7"/>
                      </a:cubicBezTo>
                      <a:cubicBezTo>
                        <a:pt x="13" y="7"/>
                        <a:pt x="13" y="7"/>
                        <a:pt x="13" y="7"/>
                      </a:cubicBezTo>
                      <a:cubicBezTo>
                        <a:pt x="13" y="7"/>
                        <a:pt x="13" y="6"/>
                        <a:pt x="13" y="6"/>
                      </a:cubicBezTo>
                      <a:cubicBezTo>
                        <a:pt x="13" y="6"/>
                        <a:pt x="13" y="6"/>
                        <a:pt x="13" y="6"/>
                      </a:cubicBezTo>
                      <a:cubicBezTo>
                        <a:pt x="13" y="6"/>
                        <a:pt x="12" y="6"/>
                        <a:pt x="12" y="6"/>
                      </a:cubicBezTo>
                      <a:cubicBezTo>
                        <a:pt x="12" y="6"/>
                        <a:pt x="12" y="6"/>
                        <a:pt x="12" y="6"/>
                      </a:cubicBezTo>
                      <a:cubicBezTo>
                        <a:pt x="12" y="6"/>
                        <a:pt x="12" y="5"/>
                        <a:pt x="12" y="6"/>
                      </a:cubicBezTo>
                      <a:cubicBezTo>
                        <a:pt x="11" y="6"/>
                        <a:pt x="10" y="6"/>
                        <a:pt x="9" y="7"/>
                      </a:cubicBezTo>
                      <a:cubicBezTo>
                        <a:pt x="10" y="7"/>
                        <a:pt x="10" y="6"/>
                        <a:pt x="10" y="6"/>
                      </a:cubicBezTo>
                      <a:cubicBezTo>
                        <a:pt x="10" y="6"/>
                        <a:pt x="10" y="6"/>
                        <a:pt x="10" y="6"/>
                      </a:cubicBezTo>
                      <a:cubicBezTo>
                        <a:pt x="8" y="7"/>
                        <a:pt x="7" y="8"/>
                        <a:pt x="6" y="9"/>
                      </a:cubicBezTo>
                      <a:cubicBezTo>
                        <a:pt x="5" y="9"/>
                        <a:pt x="5" y="10"/>
                        <a:pt x="4" y="10"/>
                      </a:cubicBezTo>
                      <a:cubicBezTo>
                        <a:pt x="4" y="10"/>
                        <a:pt x="3" y="11"/>
                        <a:pt x="2" y="11"/>
                      </a:cubicBezTo>
                      <a:cubicBezTo>
                        <a:pt x="5" y="10"/>
                        <a:pt x="7" y="8"/>
                        <a:pt x="9" y="6"/>
                      </a:cubicBezTo>
                      <a:cubicBezTo>
                        <a:pt x="9" y="6"/>
                        <a:pt x="9" y="6"/>
                        <a:pt x="9" y="6"/>
                      </a:cubicBezTo>
                      <a:cubicBezTo>
                        <a:pt x="8" y="6"/>
                        <a:pt x="7" y="7"/>
                        <a:pt x="6" y="7"/>
                      </a:cubicBezTo>
                      <a:cubicBezTo>
                        <a:pt x="8" y="6"/>
                        <a:pt x="9" y="5"/>
                        <a:pt x="9" y="5"/>
                      </a:cubicBezTo>
                      <a:cubicBezTo>
                        <a:pt x="9" y="5"/>
                        <a:pt x="9" y="5"/>
                        <a:pt x="9" y="5"/>
                      </a:cubicBezTo>
                      <a:cubicBezTo>
                        <a:pt x="8" y="6"/>
                        <a:pt x="3" y="9"/>
                        <a:pt x="3" y="9"/>
                      </a:cubicBezTo>
                      <a:cubicBezTo>
                        <a:pt x="5" y="7"/>
                        <a:pt x="7" y="6"/>
                        <a:pt x="8" y="5"/>
                      </a:cubicBezTo>
                      <a:cubicBezTo>
                        <a:pt x="9" y="5"/>
                        <a:pt x="8" y="5"/>
                        <a:pt x="8" y="5"/>
                      </a:cubicBezTo>
                      <a:cubicBezTo>
                        <a:pt x="7" y="6"/>
                        <a:pt x="6" y="6"/>
                        <a:pt x="5" y="7"/>
                      </a:cubicBezTo>
                      <a:cubicBezTo>
                        <a:pt x="5" y="7"/>
                        <a:pt x="7" y="6"/>
                        <a:pt x="7" y="5"/>
                      </a:cubicBezTo>
                      <a:cubicBezTo>
                        <a:pt x="7" y="5"/>
                        <a:pt x="7" y="5"/>
                        <a:pt x="7" y="5"/>
                      </a:cubicBezTo>
                      <a:cubicBezTo>
                        <a:pt x="5" y="6"/>
                        <a:pt x="4" y="7"/>
                        <a:pt x="2" y="8"/>
                      </a:cubicBezTo>
                      <a:cubicBezTo>
                        <a:pt x="4" y="7"/>
                        <a:pt x="6" y="6"/>
                        <a:pt x="7" y="4"/>
                      </a:cubicBezTo>
                      <a:cubicBezTo>
                        <a:pt x="7" y="4"/>
                        <a:pt x="7" y="4"/>
                        <a:pt x="7" y="4"/>
                      </a:cubicBezTo>
                      <a:cubicBezTo>
                        <a:pt x="6" y="5"/>
                        <a:pt x="6" y="5"/>
                        <a:pt x="5" y="5"/>
                      </a:cubicBezTo>
                      <a:cubicBezTo>
                        <a:pt x="5" y="5"/>
                        <a:pt x="6" y="5"/>
                        <a:pt x="7" y="4"/>
                      </a:cubicBezTo>
                      <a:cubicBezTo>
                        <a:pt x="7" y="4"/>
                        <a:pt x="7" y="4"/>
                        <a:pt x="7" y="4"/>
                      </a:cubicBezTo>
                      <a:cubicBezTo>
                        <a:pt x="6" y="4"/>
                        <a:pt x="6" y="4"/>
                        <a:pt x="5" y="5"/>
                      </a:cubicBezTo>
                      <a:cubicBezTo>
                        <a:pt x="6" y="4"/>
                        <a:pt x="6" y="4"/>
                        <a:pt x="7" y="3"/>
                      </a:cubicBezTo>
                      <a:cubicBezTo>
                        <a:pt x="7" y="3"/>
                        <a:pt x="7" y="3"/>
                        <a:pt x="7" y="3"/>
                      </a:cubicBezTo>
                      <a:cubicBezTo>
                        <a:pt x="5" y="4"/>
                        <a:pt x="4" y="4"/>
                        <a:pt x="4" y="5"/>
                      </a:cubicBezTo>
                      <a:cubicBezTo>
                        <a:pt x="4" y="5"/>
                        <a:pt x="5" y="4"/>
                        <a:pt x="6" y="3"/>
                      </a:cubicBezTo>
                      <a:cubicBezTo>
                        <a:pt x="6" y="3"/>
                        <a:pt x="6" y="3"/>
                        <a:pt x="5" y="3"/>
                      </a:cubicBezTo>
                      <a:cubicBezTo>
                        <a:pt x="0" y="7"/>
                        <a:pt x="5" y="3"/>
                        <a:pt x="6" y="2"/>
                      </a:cubicBezTo>
                      <a:cubicBezTo>
                        <a:pt x="6" y="2"/>
                        <a:pt x="6" y="2"/>
                        <a:pt x="6" y="2"/>
                      </a:cubicBezTo>
                      <a:cubicBezTo>
                        <a:pt x="5" y="3"/>
                        <a:pt x="1" y="6"/>
                        <a:pt x="4" y="3"/>
                      </a:cubicBezTo>
                      <a:cubicBezTo>
                        <a:pt x="4" y="3"/>
                        <a:pt x="4" y="3"/>
                        <a:pt x="4" y="3"/>
                      </a:cubicBezTo>
                      <a:cubicBezTo>
                        <a:pt x="2" y="4"/>
                        <a:pt x="2" y="4"/>
                        <a:pt x="4" y="2"/>
                      </a:cubicBezTo>
                      <a:cubicBezTo>
                        <a:pt x="4" y="2"/>
                        <a:pt x="4" y="2"/>
                        <a:pt x="4" y="2"/>
                      </a:cubicBezTo>
                      <a:cubicBezTo>
                        <a:pt x="2" y="4"/>
                        <a:pt x="1" y="4"/>
                        <a:pt x="4" y="2"/>
                      </a:cubicBezTo>
                      <a:cubicBezTo>
                        <a:pt x="4" y="2"/>
                        <a:pt x="4" y="2"/>
                        <a:pt x="3" y="2"/>
                      </a:cubicBezTo>
                      <a:cubicBezTo>
                        <a:pt x="2" y="2"/>
                        <a:pt x="1" y="4"/>
                        <a:pt x="3" y="2"/>
                      </a:cubicBezTo>
                      <a:cubicBezTo>
                        <a:pt x="3" y="2"/>
                        <a:pt x="3" y="2"/>
                        <a:pt x="2" y="2"/>
                      </a:cubicBezTo>
                      <a:cubicBezTo>
                        <a:pt x="0" y="3"/>
                        <a:pt x="1" y="2"/>
                        <a:pt x="2" y="1"/>
                      </a:cubicBezTo>
                      <a:cubicBezTo>
                        <a:pt x="3" y="1"/>
                        <a:pt x="2" y="1"/>
                        <a:pt x="2" y="1"/>
                      </a:cubicBezTo>
                      <a:cubicBezTo>
                        <a:pt x="2" y="1"/>
                        <a:pt x="2" y="1"/>
                        <a:pt x="2" y="1"/>
                      </a:cubicBezTo>
                      <a:cubicBezTo>
                        <a:pt x="2" y="1"/>
                        <a:pt x="2" y="1"/>
                        <a:pt x="2" y="1"/>
                      </a:cubicBezTo>
                      <a:cubicBezTo>
                        <a:pt x="1" y="1"/>
                        <a:pt x="1" y="1"/>
                        <a:pt x="1" y="1"/>
                      </a:cubicBezTo>
                      <a:cubicBezTo>
                        <a:pt x="1" y="1"/>
                        <a:pt x="1" y="0"/>
                        <a:pt x="1" y="0"/>
                      </a:cubicBezTo>
                      <a:cubicBezTo>
                        <a:pt x="1"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2"/>
                      </a:cubicBezTo>
                      <a:cubicBezTo>
                        <a:pt x="2" y="2"/>
                        <a:pt x="1" y="2"/>
                        <a:pt x="0" y="3"/>
                      </a:cubicBezTo>
                      <a:cubicBezTo>
                        <a:pt x="0" y="3"/>
                        <a:pt x="0" y="4"/>
                        <a:pt x="0" y="4"/>
                      </a:cubicBezTo>
                      <a:cubicBezTo>
                        <a:pt x="2" y="2"/>
                        <a:pt x="2" y="2"/>
                        <a:pt x="0" y="4"/>
                      </a:cubicBezTo>
                      <a:cubicBezTo>
                        <a:pt x="0" y="4"/>
                        <a:pt x="0" y="4"/>
                        <a:pt x="0" y="4"/>
                      </a:cubicBezTo>
                      <a:cubicBezTo>
                        <a:pt x="4" y="2"/>
                        <a:pt x="1" y="4"/>
                        <a:pt x="0" y="5"/>
                      </a:cubicBezTo>
                      <a:cubicBezTo>
                        <a:pt x="0" y="5"/>
                        <a:pt x="0" y="5"/>
                        <a:pt x="0" y="5"/>
                      </a:cubicBezTo>
                      <a:cubicBezTo>
                        <a:pt x="2" y="4"/>
                        <a:pt x="4" y="2"/>
                        <a:pt x="1" y="5"/>
                      </a:cubicBezTo>
                      <a:cubicBezTo>
                        <a:pt x="1" y="5"/>
                        <a:pt x="1" y="5"/>
                        <a:pt x="1" y="5"/>
                      </a:cubicBezTo>
                      <a:cubicBezTo>
                        <a:pt x="4" y="3"/>
                        <a:pt x="2" y="4"/>
                        <a:pt x="1" y="5"/>
                      </a:cubicBezTo>
                      <a:cubicBezTo>
                        <a:pt x="1" y="5"/>
                        <a:pt x="1" y="6"/>
                        <a:pt x="1" y="6"/>
                      </a:cubicBezTo>
                      <a:cubicBezTo>
                        <a:pt x="2" y="5"/>
                        <a:pt x="2" y="5"/>
                        <a:pt x="3" y="4"/>
                      </a:cubicBezTo>
                      <a:cubicBezTo>
                        <a:pt x="7" y="1"/>
                        <a:pt x="2" y="6"/>
                        <a:pt x="2" y="6"/>
                      </a:cubicBezTo>
                      <a:cubicBezTo>
                        <a:pt x="1" y="6"/>
                        <a:pt x="2" y="6"/>
                        <a:pt x="2" y="6"/>
                      </a:cubicBezTo>
                      <a:cubicBezTo>
                        <a:pt x="6" y="3"/>
                        <a:pt x="3" y="5"/>
                        <a:pt x="1" y="7"/>
                      </a:cubicBezTo>
                      <a:cubicBezTo>
                        <a:pt x="1" y="7"/>
                        <a:pt x="1" y="7"/>
                        <a:pt x="1" y="7"/>
                      </a:cubicBezTo>
                      <a:cubicBezTo>
                        <a:pt x="9" y="1"/>
                        <a:pt x="3" y="6"/>
                        <a:pt x="1" y="7"/>
                      </a:cubicBezTo>
                      <a:cubicBezTo>
                        <a:pt x="1" y="7"/>
                        <a:pt x="1" y="7"/>
                        <a:pt x="2" y="7"/>
                      </a:cubicBezTo>
                      <a:cubicBezTo>
                        <a:pt x="3" y="7"/>
                        <a:pt x="4" y="6"/>
                        <a:pt x="5" y="5"/>
                      </a:cubicBezTo>
                      <a:cubicBezTo>
                        <a:pt x="4" y="6"/>
                        <a:pt x="3" y="7"/>
                        <a:pt x="2" y="8"/>
                      </a:cubicBezTo>
                      <a:cubicBezTo>
                        <a:pt x="2" y="8"/>
                        <a:pt x="2" y="8"/>
                        <a:pt x="2" y="8"/>
                      </a:cubicBezTo>
                      <a:cubicBezTo>
                        <a:pt x="3" y="7"/>
                        <a:pt x="4" y="6"/>
                        <a:pt x="5" y="5"/>
                      </a:cubicBezTo>
                      <a:cubicBezTo>
                        <a:pt x="4" y="7"/>
                        <a:pt x="2" y="8"/>
                        <a:pt x="1" y="9"/>
                      </a:cubicBezTo>
                      <a:cubicBezTo>
                        <a:pt x="1" y="9"/>
                        <a:pt x="1" y="9"/>
                        <a:pt x="1" y="9"/>
                      </a:cubicBezTo>
                      <a:cubicBezTo>
                        <a:pt x="2" y="8"/>
                        <a:pt x="4" y="7"/>
                        <a:pt x="6" y="6"/>
                      </a:cubicBezTo>
                      <a:cubicBezTo>
                        <a:pt x="5" y="6"/>
                        <a:pt x="3" y="8"/>
                        <a:pt x="2" y="9"/>
                      </a:cubicBezTo>
                      <a:cubicBezTo>
                        <a:pt x="2" y="9"/>
                        <a:pt x="2" y="9"/>
                        <a:pt x="2" y="9"/>
                      </a:cubicBezTo>
                      <a:cubicBezTo>
                        <a:pt x="2" y="9"/>
                        <a:pt x="2" y="10"/>
                        <a:pt x="2" y="10"/>
                      </a:cubicBezTo>
                      <a:cubicBezTo>
                        <a:pt x="1" y="10"/>
                        <a:pt x="2" y="10"/>
                        <a:pt x="2" y="10"/>
                      </a:cubicBezTo>
                      <a:cubicBezTo>
                        <a:pt x="4" y="9"/>
                        <a:pt x="5" y="8"/>
                        <a:pt x="7" y="6"/>
                      </a:cubicBezTo>
                      <a:cubicBezTo>
                        <a:pt x="5" y="8"/>
                        <a:pt x="3" y="9"/>
                        <a:pt x="2" y="11"/>
                      </a:cubicBezTo>
                      <a:cubicBezTo>
                        <a:pt x="2" y="11"/>
                        <a:pt x="2" y="11"/>
                        <a:pt x="2" y="11"/>
                      </a:cubicBezTo>
                      <a:cubicBezTo>
                        <a:pt x="11" y="4"/>
                        <a:pt x="4" y="10"/>
                        <a:pt x="1" y="12"/>
                      </a:cubicBezTo>
                      <a:cubicBezTo>
                        <a:pt x="0" y="13"/>
                        <a:pt x="1" y="13"/>
                        <a:pt x="1" y="13"/>
                      </a:cubicBezTo>
                      <a:cubicBezTo>
                        <a:pt x="1" y="12"/>
                        <a:pt x="2" y="12"/>
                        <a:pt x="2" y="12"/>
                      </a:cubicBezTo>
                      <a:cubicBezTo>
                        <a:pt x="2" y="12"/>
                        <a:pt x="1" y="13"/>
                        <a:pt x="1" y="13"/>
                      </a:cubicBezTo>
                      <a:cubicBezTo>
                        <a:pt x="1" y="13"/>
                        <a:pt x="1" y="13"/>
                        <a:pt x="1" y="13"/>
                      </a:cubicBezTo>
                      <a:cubicBezTo>
                        <a:pt x="1" y="13"/>
                        <a:pt x="2" y="13"/>
                        <a:pt x="2" y="13"/>
                      </a:cubicBezTo>
                      <a:cubicBezTo>
                        <a:pt x="2" y="13"/>
                        <a:pt x="2" y="13"/>
                        <a:pt x="2" y="13"/>
                      </a:cubicBezTo>
                      <a:cubicBezTo>
                        <a:pt x="3" y="12"/>
                        <a:pt x="4" y="11"/>
                        <a:pt x="5" y="10"/>
                      </a:cubicBezTo>
                      <a:cubicBezTo>
                        <a:pt x="6" y="10"/>
                        <a:pt x="6" y="10"/>
                        <a:pt x="7" y="9"/>
                      </a:cubicBezTo>
                      <a:cubicBezTo>
                        <a:pt x="5" y="11"/>
                        <a:pt x="3" y="13"/>
                        <a:pt x="1" y="14"/>
                      </a:cubicBezTo>
                      <a:cubicBezTo>
                        <a:pt x="1" y="14"/>
                        <a:pt x="1" y="14"/>
                        <a:pt x="2" y="14"/>
                      </a:cubicBezTo>
                      <a:cubicBezTo>
                        <a:pt x="3" y="13"/>
                        <a:pt x="5" y="11"/>
                        <a:pt x="7" y="10"/>
                      </a:cubicBezTo>
                      <a:cubicBezTo>
                        <a:pt x="12" y="6"/>
                        <a:pt x="7" y="10"/>
                        <a:pt x="7" y="10"/>
                      </a:cubicBezTo>
                      <a:cubicBezTo>
                        <a:pt x="5" y="11"/>
                        <a:pt x="4" y="12"/>
                        <a:pt x="3" y="14"/>
                      </a:cubicBezTo>
                      <a:cubicBezTo>
                        <a:pt x="3" y="14"/>
                        <a:pt x="3" y="14"/>
                        <a:pt x="3" y="14"/>
                      </a:cubicBezTo>
                      <a:cubicBezTo>
                        <a:pt x="3" y="14"/>
                        <a:pt x="3" y="14"/>
                        <a:pt x="3" y="14"/>
                      </a:cubicBezTo>
                      <a:cubicBezTo>
                        <a:pt x="3" y="14"/>
                        <a:pt x="2" y="15"/>
                        <a:pt x="2" y="15"/>
                      </a:cubicBezTo>
                      <a:cubicBezTo>
                        <a:pt x="2" y="15"/>
                        <a:pt x="2" y="16"/>
                        <a:pt x="2" y="16"/>
                      </a:cubicBezTo>
                      <a:cubicBezTo>
                        <a:pt x="1" y="16"/>
                        <a:pt x="1" y="16"/>
                        <a:pt x="1" y="16"/>
                      </a:cubicBezTo>
                      <a:cubicBezTo>
                        <a:pt x="1" y="17"/>
                        <a:pt x="1" y="17"/>
                        <a:pt x="1" y="17"/>
                      </a:cubicBezTo>
                      <a:cubicBezTo>
                        <a:pt x="1" y="16"/>
                        <a:pt x="1" y="16"/>
                        <a:pt x="2" y="16"/>
                      </a:cubicBezTo>
                      <a:cubicBezTo>
                        <a:pt x="2" y="16"/>
                        <a:pt x="2" y="16"/>
                        <a:pt x="2" y="16"/>
                      </a:cubicBezTo>
                      <a:cubicBezTo>
                        <a:pt x="3" y="16"/>
                        <a:pt x="4" y="15"/>
                        <a:pt x="5" y="14"/>
                      </a:cubicBezTo>
                      <a:cubicBezTo>
                        <a:pt x="4" y="15"/>
                        <a:pt x="3" y="15"/>
                        <a:pt x="3" y="16"/>
                      </a:cubicBezTo>
                      <a:cubicBezTo>
                        <a:pt x="3" y="16"/>
                        <a:pt x="3" y="16"/>
                        <a:pt x="3" y="16"/>
                      </a:cubicBezTo>
                      <a:cubicBezTo>
                        <a:pt x="4" y="15"/>
                        <a:pt x="5" y="14"/>
                        <a:pt x="6" y="13"/>
                      </a:cubicBezTo>
                      <a:cubicBezTo>
                        <a:pt x="6" y="13"/>
                        <a:pt x="6" y="14"/>
                        <a:pt x="6" y="14"/>
                      </a:cubicBezTo>
                      <a:cubicBezTo>
                        <a:pt x="5" y="15"/>
                        <a:pt x="4" y="16"/>
                        <a:pt x="3" y="17"/>
                      </a:cubicBezTo>
                      <a:cubicBezTo>
                        <a:pt x="2" y="17"/>
                        <a:pt x="1" y="18"/>
                        <a:pt x="1" y="18"/>
                      </a:cubicBezTo>
                      <a:cubicBezTo>
                        <a:pt x="1" y="18"/>
                        <a:pt x="1" y="18"/>
                        <a:pt x="1" y="18"/>
                      </a:cubicBezTo>
                      <a:cubicBezTo>
                        <a:pt x="1" y="18"/>
                        <a:pt x="2" y="18"/>
                        <a:pt x="2" y="18"/>
                      </a:cubicBezTo>
                      <a:cubicBezTo>
                        <a:pt x="2" y="18"/>
                        <a:pt x="2" y="18"/>
                        <a:pt x="2" y="18"/>
                      </a:cubicBezTo>
                      <a:cubicBezTo>
                        <a:pt x="3" y="17"/>
                        <a:pt x="4" y="16"/>
                        <a:pt x="5" y="16"/>
                      </a:cubicBezTo>
                      <a:cubicBezTo>
                        <a:pt x="5" y="16"/>
                        <a:pt x="5" y="16"/>
                        <a:pt x="5" y="16"/>
                      </a:cubicBezTo>
                      <a:cubicBezTo>
                        <a:pt x="3" y="17"/>
                        <a:pt x="2" y="18"/>
                        <a:pt x="1" y="19"/>
                      </a:cubicBezTo>
                      <a:cubicBezTo>
                        <a:pt x="1" y="20"/>
                        <a:pt x="1" y="21"/>
                        <a:pt x="1" y="21"/>
                      </a:cubicBezTo>
                      <a:cubicBezTo>
                        <a:pt x="1" y="21"/>
                        <a:pt x="1" y="21"/>
                        <a:pt x="1" y="20"/>
                      </a:cubicBezTo>
                      <a:cubicBezTo>
                        <a:pt x="1" y="20"/>
                        <a:pt x="1" y="20"/>
                        <a:pt x="1" y="20"/>
                      </a:cubicBezTo>
                      <a:cubicBezTo>
                        <a:pt x="2" y="20"/>
                        <a:pt x="2" y="20"/>
                        <a:pt x="2" y="20"/>
                      </a:cubicBezTo>
                      <a:cubicBezTo>
                        <a:pt x="2" y="20"/>
                        <a:pt x="3" y="19"/>
                        <a:pt x="4" y="19"/>
                      </a:cubicBezTo>
                      <a:cubicBezTo>
                        <a:pt x="3" y="19"/>
                        <a:pt x="2" y="20"/>
                        <a:pt x="1" y="21"/>
                      </a:cubicBezTo>
                      <a:cubicBezTo>
                        <a:pt x="1" y="21"/>
                        <a:pt x="1" y="22"/>
                        <a:pt x="1" y="22"/>
                      </a:cubicBezTo>
                      <a:cubicBezTo>
                        <a:pt x="3" y="21"/>
                        <a:pt x="4" y="20"/>
                        <a:pt x="5" y="19"/>
                      </a:cubicBezTo>
                      <a:cubicBezTo>
                        <a:pt x="5" y="19"/>
                        <a:pt x="5" y="19"/>
                        <a:pt x="5" y="19"/>
                      </a:cubicBezTo>
                      <a:cubicBezTo>
                        <a:pt x="3" y="20"/>
                        <a:pt x="2" y="21"/>
                        <a:pt x="1" y="22"/>
                      </a:cubicBezTo>
                      <a:cubicBezTo>
                        <a:pt x="1" y="23"/>
                        <a:pt x="1" y="23"/>
                        <a:pt x="1" y="23"/>
                      </a:cubicBezTo>
                      <a:cubicBezTo>
                        <a:pt x="1" y="22"/>
                        <a:pt x="2" y="22"/>
                        <a:pt x="3" y="21"/>
                      </a:cubicBezTo>
                      <a:cubicBezTo>
                        <a:pt x="2" y="22"/>
                        <a:pt x="1" y="22"/>
                        <a:pt x="1" y="23"/>
                      </a:cubicBezTo>
                      <a:cubicBezTo>
                        <a:pt x="1" y="23"/>
                        <a:pt x="1" y="24"/>
                        <a:pt x="1" y="24"/>
                      </a:cubicBezTo>
                      <a:cubicBezTo>
                        <a:pt x="1" y="24"/>
                        <a:pt x="2" y="24"/>
                        <a:pt x="2" y="23"/>
                      </a:cubicBezTo>
                      <a:cubicBezTo>
                        <a:pt x="2" y="23"/>
                        <a:pt x="2" y="23"/>
                        <a:pt x="2" y="23"/>
                      </a:cubicBezTo>
                      <a:cubicBezTo>
                        <a:pt x="2" y="23"/>
                        <a:pt x="2" y="24"/>
                        <a:pt x="2" y="24"/>
                      </a:cubicBezTo>
                      <a:cubicBezTo>
                        <a:pt x="3" y="23"/>
                        <a:pt x="4" y="22"/>
                        <a:pt x="5" y="21"/>
                      </a:cubicBezTo>
                      <a:cubicBezTo>
                        <a:pt x="5" y="21"/>
                        <a:pt x="6" y="21"/>
                        <a:pt x="6" y="20"/>
                      </a:cubicBezTo>
                      <a:cubicBezTo>
                        <a:pt x="7" y="20"/>
                        <a:pt x="7" y="19"/>
                        <a:pt x="8" y="19"/>
                      </a:cubicBezTo>
                      <a:cubicBezTo>
                        <a:pt x="8" y="19"/>
                        <a:pt x="8" y="19"/>
                        <a:pt x="8" y="19"/>
                      </a:cubicBezTo>
                      <a:cubicBezTo>
                        <a:pt x="8" y="19"/>
                        <a:pt x="8" y="19"/>
                        <a:pt x="8" y="19"/>
                      </a:cubicBezTo>
                      <a:cubicBezTo>
                        <a:pt x="8" y="19"/>
                        <a:pt x="9" y="19"/>
                        <a:pt x="10" y="18"/>
                      </a:cubicBezTo>
                      <a:cubicBezTo>
                        <a:pt x="8" y="20"/>
                        <a:pt x="6" y="21"/>
                        <a:pt x="5" y="22"/>
                      </a:cubicBezTo>
                      <a:cubicBezTo>
                        <a:pt x="3" y="23"/>
                        <a:pt x="2" y="24"/>
                        <a:pt x="1" y="26"/>
                      </a:cubicBezTo>
                      <a:cubicBezTo>
                        <a:pt x="1" y="26"/>
                        <a:pt x="1" y="26"/>
                        <a:pt x="1" y="26"/>
                      </a:cubicBezTo>
                      <a:cubicBezTo>
                        <a:pt x="1" y="26"/>
                        <a:pt x="1" y="26"/>
                        <a:pt x="2" y="25"/>
                      </a:cubicBezTo>
                      <a:cubicBezTo>
                        <a:pt x="3" y="24"/>
                        <a:pt x="4" y="23"/>
                        <a:pt x="6" y="22"/>
                      </a:cubicBezTo>
                      <a:cubicBezTo>
                        <a:pt x="6" y="22"/>
                        <a:pt x="5" y="22"/>
                        <a:pt x="5" y="23"/>
                      </a:cubicBezTo>
                      <a:cubicBezTo>
                        <a:pt x="5" y="22"/>
                        <a:pt x="6" y="22"/>
                        <a:pt x="6" y="22"/>
                      </a:cubicBezTo>
                      <a:cubicBezTo>
                        <a:pt x="6" y="22"/>
                        <a:pt x="6" y="22"/>
                        <a:pt x="6" y="21"/>
                      </a:cubicBezTo>
                      <a:cubicBezTo>
                        <a:pt x="6" y="22"/>
                        <a:pt x="6" y="22"/>
                        <a:pt x="5" y="22"/>
                      </a:cubicBezTo>
                      <a:cubicBezTo>
                        <a:pt x="4" y="23"/>
                        <a:pt x="3" y="24"/>
                        <a:pt x="2" y="25"/>
                      </a:cubicBezTo>
                      <a:cubicBezTo>
                        <a:pt x="2" y="25"/>
                        <a:pt x="1" y="26"/>
                        <a:pt x="1" y="26"/>
                      </a:cubicBezTo>
                      <a:cubicBezTo>
                        <a:pt x="1" y="26"/>
                        <a:pt x="1" y="26"/>
                        <a:pt x="1" y="26"/>
                      </a:cubicBezTo>
                      <a:cubicBezTo>
                        <a:pt x="2" y="26"/>
                        <a:pt x="3" y="25"/>
                        <a:pt x="3" y="24"/>
                      </a:cubicBezTo>
                      <a:cubicBezTo>
                        <a:pt x="3" y="24"/>
                        <a:pt x="4" y="24"/>
                        <a:pt x="4" y="24"/>
                      </a:cubicBezTo>
                      <a:cubicBezTo>
                        <a:pt x="4" y="24"/>
                        <a:pt x="5" y="23"/>
                        <a:pt x="5" y="23"/>
                      </a:cubicBezTo>
                      <a:cubicBezTo>
                        <a:pt x="7" y="21"/>
                        <a:pt x="9" y="20"/>
                        <a:pt x="11" y="18"/>
                      </a:cubicBezTo>
                      <a:cubicBezTo>
                        <a:pt x="10" y="19"/>
                        <a:pt x="9" y="21"/>
                        <a:pt x="7" y="22"/>
                      </a:cubicBezTo>
                      <a:cubicBezTo>
                        <a:pt x="5" y="24"/>
                        <a:pt x="3" y="26"/>
                        <a:pt x="1" y="28"/>
                      </a:cubicBezTo>
                      <a:cubicBezTo>
                        <a:pt x="1" y="28"/>
                        <a:pt x="1" y="29"/>
                        <a:pt x="1" y="29"/>
                      </a:cubicBezTo>
                      <a:cubicBezTo>
                        <a:pt x="2" y="29"/>
                        <a:pt x="1" y="29"/>
                        <a:pt x="2" y="28"/>
                      </a:cubicBezTo>
                      <a:cubicBezTo>
                        <a:pt x="3" y="27"/>
                        <a:pt x="4" y="26"/>
                        <a:pt x="5" y="26"/>
                      </a:cubicBezTo>
                      <a:cubicBezTo>
                        <a:pt x="4" y="26"/>
                        <a:pt x="3" y="27"/>
                        <a:pt x="2" y="28"/>
                      </a:cubicBezTo>
                      <a:cubicBezTo>
                        <a:pt x="1" y="29"/>
                        <a:pt x="2" y="28"/>
                        <a:pt x="3" y="26"/>
                      </a:cubicBezTo>
                      <a:cubicBezTo>
                        <a:pt x="3" y="27"/>
                        <a:pt x="3" y="27"/>
                        <a:pt x="3" y="27"/>
                      </a:cubicBezTo>
                      <a:cubicBezTo>
                        <a:pt x="6" y="24"/>
                        <a:pt x="9" y="21"/>
                        <a:pt x="12" y="19"/>
                      </a:cubicBezTo>
                      <a:cubicBezTo>
                        <a:pt x="14" y="18"/>
                        <a:pt x="15" y="17"/>
                        <a:pt x="16" y="16"/>
                      </a:cubicBezTo>
                      <a:cubicBezTo>
                        <a:pt x="15" y="17"/>
                        <a:pt x="14" y="18"/>
                        <a:pt x="13" y="19"/>
                      </a:cubicBezTo>
                      <a:cubicBezTo>
                        <a:pt x="12" y="20"/>
                        <a:pt x="10" y="21"/>
                        <a:pt x="9" y="23"/>
                      </a:cubicBezTo>
                      <a:cubicBezTo>
                        <a:pt x="8" y="24"/>
                        <a:pt x="7" y="25"/>
                        <a:pt x="5" y="25"/>
                      </a:cubicBezTo>
                      <a:cubicBezTo>
                        <a:pt x="6" y="25"/>
                        <a:pt x="7" y="24"/>
                        <a:pt x="8" y="23"/>
                      </a:cubicBezTo>
                      <a:cubicBezTo>
                        <a:pt x="8" y="23"/>
                        <a:pt x="8" y="24"/>
                        <a:pt x="8" y="24"/>
                      </a:cubicBezTo>
                      <a:cubicBezTo>
                        <a:pt x="7" y="24"/>
                        <a:pt x="7" y="25"/>
                        <a:pt x="6" y="25"/>
                      </a:cubicBezTo>
                      <a:cubicBezTo>
                        <a:pt x="6" y="26"/>
                        <a:pt x="5" y="27"/>
                        <a:pt x="4" y="27"/>
                      </a:cubicBezTo>
                      <a:cubicBezTo>
                        <a:pt x="4" y="28"/>
                        <a:pt x="4" y="28"/>
                        <a:pt x="4" y="28"/>
                      </a:cubicBezTo>
                      <a:cubicBezTo>
                        <a:pt x="6" y="26"/>
                        <a:pt x="8" y="24"/>
                        <a:pt x="10" y="23"/>
                      </a:cubicBezTo>
                      <a:cubicBezTo>
                        <a:pt x="10" y="22"/>
                        <a:pt x="11" y="22"/>
                        <a:pt x="11" y="21"/>
                      </a:cubicBezTo>
                      <a:cubicBezTo>
                        <a:pt x="12" y="21"/>
                        <a:pt x="12" y="21"/>
                        <a:pt x="13" y="20"/>
                      </a:cubicBezTo>
                      <a:cubicBezTo>
                        <a:pt x="10" y="23"/>
                        <a:pt x="7" y="25"/>
                        <a:pt x="5" y="28"/>
                      </a:cubicBezTo>
                      <a:cubicBezTo>
                        <a:pt x="6" y="27"/>
                        <a:pt x="7" y="26"/>
                        <a:pt x="8" y="25"/>
                      </a:cubicBezTo>
                      <a:cubicBezTo>
                        <a:pt x="6" y="26"/>
                        <a:pt x="5" y="28"/>
                        <a:pt x="3" y="30"/>
                      </a:cubicBezTo>
                      <a:cubicBezTo>
                        <a:pt x="3" y="30"/>
                        <a:pt x="3" y="30"/>
                        <a:pt x="3" y="30"/>
                      </a:cubicBezTo>
                      <a:cubicBezTo>
                        <a:pt x="3" y="30"/>
                        <a:pt x="3" y="30"/>
                        <a:pt x="3" y="30"/>
                      </a:cubicBezTo>
                      <a:cubicBezTo>
                        <a:pt x="3" y="30"/>
                        <a:pt x="3" y="31"/>
                        <a:pt x="3" y="30"/>
                      </a:cubicBezTo>
                      <a:cubicBezTo>
                        <a:pt x="4" y="29"/>
                        <a:pt x="6" y="28"/>
                        <a:pt x="7" y="27"/>
                      </a:cubicBezTo>
                      <a:cubicBezTo>
                        <a:pt x="7" y="27"/>
                        <a:pt x="7" y="27"/>
                        <a:pt x="7" y="27"/>
                      </a:cubicBezTo>
                      <a:cubicBezTo>
                        <a:pt x="6" y="27"/>
                        <a:pt x="6" y="28"/>
                        <a:pt x="5" y="29"/>
                      </a:cubicBezTo>
                      <a:cubicBezTo>
                        <a:pt x="4" y="29"/>
                        <a:pt x="4" y="30"/>
                        <a:pt x="3" y="31"/>
                      </a:cubicBezTo>
                      <a:cubicBezTo>
                        <a:pt x="3" y="31"/>
                        <a:pt x="3" y="32"/>
                        <a:pt x="3" y="31"/>
                      </a:cubicBezTo>
                      <a:cubicBezTo>
                        <a:pt x="4" y="31"/>
                        <a:pt x="4" y="30"/>
                        <a:pt x="5" y="30"/>
                      </a:cubicBezTo>
                      <a:cubicBezTo>
                        <a:pt x="6" y="29"/>
                        <a:pt x="7" y="28"/>
                        <a:pt x="8" y="26"/>
                      </a:cubicBezTo>
                      <a:cubicBezTo>
                        <a:pt x="10" y="25"/>
                        <a:pt x="11" y="24"/>
                        <a:pt x="13" y="23"/>
                      </a:cubicBezTo>
                      <a:cubicBezTo>
                        <a:pt x="9" y="26"/>
                        <a:pt x="6" y="30"/>
                        <a:pt x="3" y="33"/>
                      </a:cubicBezTo>
                      <a:cubicBezTo>
                        <a:pt x="3" y="34"/>
                        <a:pt x="3" y="34"/>
                        <a:pt x="3" y="34"/>
                      </a:cubicBezTo>
                      <a:cubicBezTo>
                        <a:pt x="3" y="33"/>
                        <a:pt x="4" y="33"/>
                        <a:pt x="4" y="32"/>
                      </a:cubicBezTo>
                      <a:cubicBezTo>
                        <a:pt x="4" y="32"/>
                        <a:pt x="4" y="32"/>
                        <a:pt x="4" y="32"/>
                      </a:cubicBezTo>
                      <a:cubicBezTo>
                        <a:pt x="5" y="32"/>
                        <a:pt x="5" y="31"/>
                        <a:pt x="6" y="31"/>
                      </a:cubicBezTo>
                      <a:cubicBezTo>
                        <a:pt x="6" y="31"/>
                        <a:pt x="6" y="31"/>
                        <a:pt x="6" y="31"/>
                      </a:cubicBezTo>
                      <a:cubicBezTo>
                        <a:pt x="6" y="32"/>
                        <a:pt x="5" y="33"/>
                        <a:pt x="4" y="34"/>
                      </a:cubicBezTo>
                      <a:cubicBezTo>
                        <a:pt x="4" y="34"/>
                        <a:pt x="4" y="34"/>
                        <a:pt x="4" y="34"/>
                      </a:cubicBezTo>
                      <a:cubicBezTo>
                        <a:pt x="8" y="30"/>
                        <a:pt x="12" y="27"/>
                        <a:pt x="15" y="23"/>
                      </a:cubicBezTo>
                      <a:cubicBezTo>
                        <a:pt x="18" y="22"/>
                        <a:pt x="20" y="20"/>
                        <a:pt x="23" y="18"/>
                      </a:cubicBezTo>
                      <a:cubicBezTo>
                        <a:pt x="24" y="17"/>
                        <a:pt x="24" y="17"/>
                        <a:pt x="25" y="16"/>
                      </a:cubicBezTo>
                      <a:cubicBezTo>
                        <a:pt x="28" y="15"/>
                        <a:pt x="25" y="17"/>
                        <a:pt x="24" y="17"/>
                      </a:cubicBezTo>
                      <a:cubicBezTo>
                        <a:pt x="22" y="19"/>
                        <a:pt x="24" y="17"/>
                        <a:pt x="21" y="20"/>
                      </a:cubicBezTo>
                      <a:cubicBezTo>
                        <a:pt x="21" y="20"/>
                        <a:pt x="21" y="20"/>
                        <a:pt x="22" y="20"/>
                      </a:cubicBezTo>
                      <a:cubicBezTo>
                        <a:pt x="23" y="19"/>
                        <a:pt x="25" y="18"/>
                        <a:pt x="27" y="17"/>
                      </a:cubicBezTo>
                      <a:cubicBezTo>
                        <a:pt x="28" y="16"/>
                        <a:pt x="24" y="18"/>
                        <a:pt x="24" y="19"/>
                      </a:cubicBezTo>
                      <a:cubicBezTo>
                        <a:pt x="24" y="19"/>
                        <a:pt x="24" y="19"/>
                        <a:pt x="24" y="19"/>
                      </a:cubicBezTo>
                      <a:cubicBezTo>
                        <a:pt x="26" y="18"/>
                        <a:pt x="28" y="17"/>
                        <a:pt x="29" y="16"/>
                      </a:cubicBezTo>
                      <a:cubicBezTo>
                        <a:pt x="29" y="16"/>
                        <a:pt x="29" y="16"/>
                        <a:pt x="29" y="16"/>
                      </a:cubicBezTo>
                      <a:close/>
                      <a:moveTo>
                        <a:pt x="19" y="17"/>
                      </a:moveTo>
                      <a:cubicBezTo>
                        <a:pt x="19" y="17"/>
                        <a:pt x="18" y="18"/>
                        <a:pt x="18" y="18"/>
                      </a:cubicBezTo>
                      <a:cubicBezTo>
                        <a:pt x="19" y="17"/>
                        <a:pt x="20" y="16"/>
                        <a:pt x="21" y="16"/>
                      </a:cubicBezTo>
                      <a:cubicBezTo>
                        <a:pt x="20" y="16"/>
                        <a:pt x="20" y="17"/>
                        <a:pt x="19" y="17"/>
                      </a:cubicBezTo>
                      <a:close/>
                      <a:moveTo>
                        <a:pt x="21" y="15"/>
                      </a:moveTo>
                      <a:cubicBezTo>
                        <a:pt x="20" y="16"/>
                        <a:pt x="20" y="16"/>
                        <a:pt x="19" y="17"/>
                      </a:cubicBezTo>
                      <a:cubicBezTo>
                        <a:pt x="19" y="17"/>
                        <a:pt x="19" y="17"/>
                        <a:pt x="20" y="16"/>
                      </a:cubicBezTo>
                      <a:cubicBezTo>
                        <a:pt x="20" y="16"/>
                        <a:pt x="21" y="16"/>
                        <a:pt x="21" y="15"/>
                      </a:cubicBezTo>
                      <a:close/>
                      <a:moveTo>
                        <a:pt x="21" y="14"/>
                      </a:moveTo>
                      <a:cubicBezTo>
                        <a:pt x="20" y="15"/>
                        <a:pt x="19" y="16"/>
                        <a:pt x="18" y="16"/>
                      </a:cubicBezTo>
                      <a:cubicBezTo>
                        <a:pt x="17" y="17"/>
                        <a:pt x="16" y="17"/>
                        <a:pt x="16" y="18"/>
                      </a:cubicBezTo>
                      <a:cubicBezTo>
                        <a:pt x="16" y="18"/>
                        <a:pt x="16" y="17"/>
                        <a:pt x="17" y="17"/>
                      </a:cubicBezTo>
                      <a:cubicBezTo>
                        <a:pt x="18" y="16"/>
                        <a:pt x="21" y="15"/>
                        <a:pt x="21" y="14"/>
                      </a:cubicBezTo>
                      <a:close/>
                      <a:moveTo>
                        <a:pt x="14" y="12"/>
                      </a:moveTo>
                      <a:cubicBezTo>
                        <a:pt x="14" y="12"/>
                        <a:pt x="15" y="12"/>
                        <a:pt x="15" y="12"/>
                      </a:cubicBezTo>
                      <a:cubicBezTo>
                        <a:pt x="13" y="13"/>
                        <a:pt x="11" y="14"/>
                        <a:pt x="9" y="16"/>
                      </a:cubicBezTo>
                      <a:cubicBezTo>
                        <a:pt x="11" y="15"/>
                        <a:pt x="12" y="13"/>
                        <a:pt x="14" y="12"/>
                      </a:cubicBezTo>
                      <a:close/>
                      <a:moveTo>
                        <a:pt x="16" y="12"/>
                      </a:moveTo>
                      <a:cubicBezTo>
                        <a:pt x="15" y="12"/>
                        <a:pt x="15" y="13"/>
                        <a:pt x="15" y="13"/>
                      </a:cubicBezTo>
                      <a:cubicBezTo>
                        <a:pt x="14" y="13"/>
                        <a:pt x="14" y="13"/>
                        <a:pt x="14" y="13"/>
                      </a:cubicBezTo>
                      <a:cubicBezTo>
                        <a:pt x="13" y="14"/>
                        <a:pt x="12" y="15"/>
                        <a:pt x="12" y="15"/>
                      </a:cubicBezTo>
                      <a:cubicBezTo>
                        <a:pt x="13" y="14"/>
                        <a:pt x="14" y="13"/>
                        <a:pt x="16" y="12"/>
                      </a:cubicBezTo>
                      <a:close/>
                      <a:moveTo>
                        <a:pt x="13" y="10"/>
                      </a:moveTo>
                      <a:cubicBezTo>
                        <a:pt x="16" y="8"/>
                        <a:pt x="17" y="8"/>
                        <a:pt x="15" y="10"/>
                      </a:cubicBezTo>
                      <a:cubicBezTo>
                        <a:pt x="15" y="10"/>
                        <a:pt x="15" y="10"/>
                        <a:pt x="15" y="10"/>
                      </a:cubicBezTo>
                      <a:cubicBezTo>
                        <a:pt x="13" y="11"/>
                        <a:pt x="11" y="12"/>
                        <a:pt x="9" y="13"/>
                      </a:cubicBezTo>
                      <a:cubicBezTo>
                        <a:pt x="9" y="13"/>
                        <a:pt x="9" y="13"/>
                        <a:pt x="8" y="14"/>
                      </a:cubicBezTo>
                      <a:cubicBezTo>
                        <a:pt x="9" y="13"/>
                        <a:pt x="9" y="13"/>
                        <a:pt x="9" y="13"/>
                      </a:cubicBezTo>
                      <a:cubicBezTo>
                        <a:pt x="10" y="12"/>
                        <a:pt x="12" y="11"/>
                        <a:pt x="13" y="10"/>
                      </a:cubicBezTo>
                      <a:close/>
                      <a:moveTo>
                        <a:pt x="7" y="14"/>
                      </a:moveTo>
                      <a:cubicBezTo>
                        <a:pt x="7" y="14"/>
                        <a:pt x="7" y="14"/>
                        <a:pt x="6" y="15"/>
                      </a:cubicBezTo>
                      <a:cubicBezTo>
                        <a:pt x="6" y="14"/>
                        <a:pt x="7" y="14"/>
                        <a:pt x="7" y="14"/>
                      </a:cubicBezTo>
                      <a:cubicBezTo>
                        <a:pt x="8" y="13"/>
                        <a:pt x="10" y="11"/>
                        <a:pt x="12" y="10"/>
                      </a:cubicBezTo>
                      <a:cubicBezTo>
                        <a:pt x="10" y="11"/>
                        <a:pt x="9" y="13"/>
                        <a:pt x="7" y="14"/>
                      </a:cubicBezTo>
                      <a:close/>
                      <a:moveTo>
                        <a:pt x="13" y="9"/>
                      </a:moveTo>
                      <a:cubicBezTo>
                        <a:pt x="14" y="8"/>
                        <a:pt x="16" y="7"/>
                        <a:pt x="13" y="9"/>
                      </a:cubicBezTo>
                      <a:cubicBezTo>
                        <a:pt x="12" y="10"/>
                        <a:pt x="12" y="10"/>
                        <a:pt x="11" y="10"/>
                      </a:cubicBezTo>
                      <a:cubicBezTo>
                        <a:pt x="12" y="10"/>
                        <a:pt x="12" y="9"/>
                        <a:pt x="13" y="9"/>
                      </a:cubicBezTo>
                      <a:close/>
                      <a:moveTo>
                        <a:pt x="9" y="11"/>
                      </a:moveTo>
                      <a:cubicBezTo>
                        <a:pt x="9" y="12"/>
                        <a:pt x="9" y="12"/>
                        <a:pt x="8" y="12"/>
                      </a:cubicBezTo>
                      <a:cubicBezTo>
                        <a:pt x="8" y="12"/>
                        <a:pt x="8" y="13"/>
                        <a:pt x="7" y="13"/>
                      </a:cubicBezTo>
                      <a:cubicBezTo>
                        <a:pt x="7" y="13"/>
                        <a:pt x="8" y="13"/>
                        <a:pt x="8" y="12"/>
                      </a:cubicBezTo>
                      <a:cubicBezTo>
                        <a:pt x="8" y="12"/>
                        <a:pt x="8" y="12"/>
                        <a:pt x="8" y="12"/>
                      </a:cubicBezTo>
                      <a:cubicBezTo>
                        <a:pt x="11" y="10"/>
                        <a:pt x="14" y="8"/>
                        <a:pt x="9" y="11"/>
                      </a:cubicBezTo>
                      <a:close/>
                      <a:moveTo>
                        <a:pt x="7" y="9"/>
                      </a:moveTo>
                      <a:cubicBezTo>
                        <a:pt x="6" y="9"/>
                        <a:pt x="6" y="10"/>
                        <a:pt x="5" y="10"/>
                      </a:cubicBezTo>
                      <a:cubicBezTo>
                        <a:pt x="5" y="10"/>
                        <a:pt x="5" y="10"/>
                        <a:pt x="5" y="10"/>
                      </a:cubicBezTo>
                      <a:cubicBezTo>
                        <a:pt x="6" y="10"/>
                        <a:pt x="8" y="8"/>
                        <a:pt x="9" y="7"/>
                      </a:cubicBezTo>
                      <a:cubicBezTo>
                        <a:pt x="9" y="7"/>
                        <a:pt x="10" y="7"/>
                        <a:pt x="10" y="7"/>
                      </a:cubicBezTo>
                      <a:cubicBezTo>
                        <a:pt x="9" y="7"/>
                        <a:pt x="8" y="8"/>
                        <a:pt x="7" y="9"/>
                      </a:cubicBezTo>
                      <a:close/>
                      <a:moveTo>
                        <a:pt x="6" y="11"/>
                      </a:moveTo>
                      <a:cubicBezTo>
                        <a:pt x="7" y="10"/>
                        <a:pt x="9" y="9"/>
                        <a:pt x="10" y="8"/>
                      </a:cubicBezTo>
                      <a:cubicBezTo>
                        <a:pt x="11" y="8"/>
                        <a:pt x="11" y="8"/>
                        <a:pt x="11" y="8"/>
                      </a:cubicBezTo>
                      <a:cubicBezTo>
                        <a:pt x="10" y="8"/>
                        <a:pt x="9" y="9"/>
                        <a:pt x="8" y="10"/>
                      </a:cubicBezTo>
                      <a:cubicBezTo>
                        <a:pt x="8" y="10"/>
                        <a:pt x="2" y="14"/>
                        <a:pt x="6" y="11"/>
                      </a:cubicBezTo>
                      <a:close/>
                      <a:moveTo>
                        <a:pt x="5" y="13"/>
                      </a:moveTo>
                      <a:cubicBezTo>
                        <a:pt x="4" y="13"/>
                        <a:pt x="4" y="14"/>
                        <a:pt x="4" y="14"/>
                      </a:cubicBezTo>
                      <a:cubicBezTo>
                        <a:pt x="4" y="14"/>
                        <a:pt x="4" y="14"/>
                        <a:pt x="4" y="14"/>
                      </a:cubicBezTo>
                      <a:cubicBezTo>
                        <a:pt x="4" y="14"/>
                        <a:pt x="4" y="14"/>
                        <a:pt x="4" y="14"/>
                      </a:cubicBezTo>
                      <a:cubicBezTo>
                        <a:pt x="5" y="13"/>
                        <a:pt x="6" y="12"/>
                        <a:pt x="7" y="12"/>
                      </a:cubicBezTo>
                      <a:cubicBezTo>
                        <a:pt x="7" y="11"/>
                        <a:pt x="8" y="11"/>
                        <a:pt x="9" y="10"/>
                      </a:cubicBezTo>
                      <a:cubicBezTo>
                        <a:pt x="9" y="10"/>
                        <a:pt x="9" y="10"/>
                        <a:pt x="9" y="10"/>
                      </a:cubicBezTo>
                      <a:cubicBezTo>
                        <a:pt x="9" y="10"/>
                        <a:pt x="9" y="10"/>
                        <a:pt x="9" y="10"/>
                      </a:cubicBezTo>
                      <a:cubicBezTo>
                        <a:pt x="7" y="11"/>
                        <a:pt x="6" y="12"/>
                        <a:pt x="5" y="13"/>
                      </a:cubicBezTo>
                      <a:close/>
                      <a:moveTo>
                        <a:pt x="6" y="18"/>
                      </a:moveTo>
                      <a:cubicBezTo>
                        <a:pt x="8" y="17"/>
                        <a:pt x="11" y="15"/>
                        <a:pt x="13" y="13"/>
                      </a:cubicBezTo>
                      <a:cubicBezTo>
                        <a:pt x="13" y="13"/>
                        <a:pt x="13" y="14"/>
                        <a:pt x="12" y="14"/>
                      </a:cubicBezTo>
                      <a:cubicBezTo>
                        <a:pt x="10" y="16"/>
                        <a:pt x="7" y="17"/>
                        <a:pt x="5" y="19"/>
                      </a:cubicBezTo>
                      <a:cubicBezTo>
                        <a:pt x="5" y="19"/>
                        <a:pt x="6" y="19"/>
                        <a:pt x="6" y="18"/>
                      </a:cubicBezTo>
                      <a:close/>
                      <a:moveTo>
                        <a:pt x="8" y="18"/>
                      </a:moveTo>
                      <a:cubicBezTo>
                        <a:pt x="8" y="18"/>
                        <a:pt x="8" y="18"/>
                        <a:pt x="8" y="18"/>
                      </a:cubicBezTo>
                      <a:cubicBezTo>
                        <a:pt x="6" y="19"/>
                        <a:pt x="4" y="21"/>
                        <a:pt x="3" y="22"/>
                      </a:cubicBezTo>
                      <a:cubicBezTo>
                        <a:pt x="5" y="20"/>
                        <a:pt x="7" y="18"/>
                        <a:pt x="10" y="16"/>
                      </a:cubicBezTo>
                      <a:cubicBezTo>
                        <a:pt x="9" y="17"/>
                        <a:pt x="8" y="18"/>
                        <a:pt x="8" y="18"/>
                      </a:cubicBezTo>
                      <a:close/>
                      <a:moveTo>
                        <a:pt x="9" y="18"/>
                      </a:moveTo>
                      <a:cubicBezTo>
                        <a:pt x="10" y="17"/>
                        <a:pt x="10" y="17"/>
                        <a:pt x="10" y="17"/>
                      </a:cubicBezTo>
                      <a:cubicBezTo>
                        <a:pt x="12" y="16"/>
                        <a:pt x="13" y="15"/>
                        <a:pt x="14" y="14"/>
                      </a:cubicBezTo>
                      <a:cubicBezTo>
                        <a:pt x="15" y="14"/>
                        <a:pt x="15" y="14"/>
                        <a:pt x="15" y="14"/>
                      </a:cubicBezTo>
                      <a:cubicBezTo>
                        <a:pt x="15" y="14"/>
                        <a:pt x="15" y="14"/>
                        <a:pt x="15" y="14"/>
                      </a:cubicBezTo>
                      <a:cubicBezTo>
                        <a:pt x="14" y="15"/>
                        <a:pt x="13" y="16"/>
                        <a:pt x="12" y="16"/>
                      </a:cubicBezTo>
                      <a:cubicBezTo>
                        <a:pt x="11" y="17"/>
                        <a:pt x="10" y="17"/>
                        <a:pt x="9" y="18"/>
                      </a:cubicBezTo>
                      <a:close/>
                      <a:moveTo>
                        <a:pt x="3" y="26"/>
                      </a:moveTo>
                      <a:cubicBezTo>
                        <a:pt x="4" y="26"/>
                        <a:pt x="4" y="25"/>
                        <a:pt x="4" y="25"/>
                      </a:cubicBezTo>
                      <a:cubicBezTo>
                        <a:pt x="5" y="24"/>
                        <a:pt x="5" y="24"/>
                        <a:pt x="6" y="23"/>
                      </a:cubicBezTo>
                      <a:cubicBezTo>
                        <a:pt x="5" y="24"/>
                        <a:pt x="4" y="25"/>
                        <a:pt x="3" y="26"/>
                      </a:cubicBezTo>
                      <a:close/>
                      <a:moveTo>
                        <a:pt x="10" y="20"/>
                      </a:moveTo>
                      <a:cubicBezTo>
                        <a:pt x="8" y="22"/>
                        <a:pt x="6" y="23"/>
                        <a:pt x="5" y="25"/>
                      </a:cubicBezTo>
                      <a:cubicBezTo>
                        <a:pt x="6" y="24"/>
                        <a:pt x="7" y="23"/>
                        <a:pt x="8" y="22"/>
                      </a:cubicBezTo>
                      <a:cubicBezTo>
                        <a:pt x="8" y="21"/>
                        <a:pt x="9" y="21"/>
                        <a:pt x="9" y="21"/>
                      </a:cubicBezTo>
                      <a:cubicBezTo>
                        <a:pt x="10" y="20"/>
                        <a:pt x="10" y="20"/>
                        <a:pt x="11" y="19"/>
                      </a:cubicBezTo>
                      <a:cubicBezTo>
                        <a:pt x="11" y="19"/>
                        <a:pt x="11" y="19"/>
                        <a:pt x="11" y="19"/>
                      </a:cubicBezTo>
                      <a:cubicBezTo>
                        <a:pt x="11" y="20"/>
                        <a:pt x="10" y="20"/>
                        <a:pt x="10" y="20"/>
                      </a:cubicBezTo>
                      <a:close/>
                      <a:moveTo>
                        <a:pt x="10" y="19"/>
                      </a:moveTo>
                      <a:cubicBezTo>
                        <a:pt x="10" y="20"/>
                        <a:pt x="9" y="20"/>
                        <a:pt x="9" y="21"/>
                      </a:cubicBezTo>
                      <a:cubicBezTo>
                        <a:pt x="9" y="20"/>
                        <a:pt x="9" y="20"/>
                        <a:pt x="10" y="20"/>
                      </a:cubicBezTo>
                      <a:cubicBezTo>
                        <a:pt x="11" y="19"/>
                        <a:pt x="12" y="18"/>
                        <a:pt x="13" y="17"/>
                      </a:cubicBezTo>
                      <a:cubicBezTo>
                        <a:pt x="13" y="16"/>
                        <a:pt x="14" y="16"/>
                        <a:pt x="15" y="15"/>
                      </a:cubicBezTo>
                      <a:cubicBezTo>
                        <a:pt x="15" y="15"/>
                        <a:pt x="16" y="14"/>
                        <a:pt x="17" y="14"/>
                      </a:cubicBezTo>
                      <a:cubicBezTo>
                        <a:pt x="17" y="14"/>
                        <a:pt x="17" y="14"/>
                        <a:pt x="17" y="14"/>
                      </a:cubicBezTo>
                      <a:cubicBezTo>
                        <a:pt x="15" y="15"/>
                        <a:pt x="13" y="18"/>
                        <a:pt x="10" y="19"/>
                      </a:cubicBezTo>
                      <a:close/>
                      <a:moveTo>
                        <a:pt x="13" y="18"/>
                      </a:moveTo>
                      <a:cubicBezTo>
                        <a:pt x="13" y="18"/>
                        <a:pt x="13" y="18"/>
                        <a:pt x="13" y="18"/>
                      </a:cubicBezTo>
                      <a:cubicBezTo>
                        <a:pt x="14" y="18"/>
                        <a:pt x="14" y="17"/>
                        <a:pt x="15" y="16"/>
                      </a:cubicBezTo>
                      <a:cubicBezTo>
                        <a:pt x="17" y="15"/>
                        <a:pt x="19" y="14"/>
                        <a:pt x="20" y="13"/>
                      </a:cubicBezTo>
                      <a:cubicBezTo>
                        <a:pt x="19" y="14"/>
                        <a:pt x="18" y="14"/>
                        <a:pt x="18" y="15"/>
                      </a:cubicBezTo>
                      <a:cubicBezTo>
                        <a:pt x="16" y="16"/>
                        <a:pt x="15" y="17"/>
                        <a:pt x="13" y="18"/>
                      </a:cubicBezTo>
                      <a:close/>
                      <a:moveTo>
                        <a:pt x="18" y="15"/>
                      </a:moveTo>
                      <a:cubicBezTo>
                        <a:pt x="18" y="15"/>
                        <a:pt x="19" y="15"/>
                        <a:pt x="19" y="14"/>
                      </a:cubicBezTo>
                      <a:cubicBezTo>
                        <a:pt x="22" y="13"/>
                        <a:pt x="18" y="16"/>
                        <a:pt x="16" y="17"/>
                      </a:cubicBezTo>
                      <a:cubicBezTo>
                        <a:pt x="17" y="16"/>
                        <a:pt x="17" y="16"/>
                        <a:pt x="18" y="15"/>
                      </a:cubicBezTo>
                      <a:close/>
                      <a:moveTo>
                        <a:pt x="12" y="20"/>
                      </a:moveTo>
                      <a:cubicBezTo>
                        <a:pt x="13" y="20"/>
                        <a:pt x="13" y="19"/>
                        <a:pt x="14" y="19"/>
                      </a:cubicBezTo>
                      <a:cubicBezTo>
                        <a:pt x="14" y="18"/>
                        <a:pt x="15" y="18"/>
                        <a:pt x="16" y="18"/>
                      </a:cubicBezTo>
                      <a:cubicBezTo>
                        <a:pt x="15" y="18"/>
                        <a:pt x="15" y="18"/>
                        <a:pt x="14" y="19"/>
                      </a:cubicBezTo>
                      <a:cubicBezTo>
                        <a:pt x="14" y="19"/>
                        <a:pt x="14" y="19"/>
                        <a:pt x="13" y="20"/>
                      </a:cubicBezTo>
                      <a:cubicBezTo>
                        <a:pt x="13" y="20"/>
                        <a:pt x="13" y="20"/>
                        <a:pt x="12" y="20"/>
                      </a:cubicBezTo>
                      <a:close/>
                      <a:moveTo>
                        <a:pt x="14" y="19"/>
                      </a:moveTo>
                      <a:cubicBezTo>
                        <a:pt x="14" y="19"/>
                        <a:pt x="14" y="19"/>
                        <a:pt x="15" y="19"/>
                      </a:cubicBezTo>
                      <a:cubicBezTo>
                        <a:pt x="16" y="18"/>
                        <a:pt x="17" y="17"/>
                        <a:pt x="17" y="17"/>
                      </a:cubicBezTo>
                      <a:cubicBezTo>
                        <a:pt x="17" y="18"/>
                        <a:pt x="16" y="18"/>
                        <a:pt x="15" y="19"/>
                      </a:cubicBezTo>
                      <a:cubicBezTo>
                        <a:pt x="15" y="19"/>
                        <a:pt x="15" y="19"/>
                        <a:pt x="15" y="19"/>
                      </a:cubicBezTo>
                      <a:cubicBezTo>
                        <a:pt x="15" y="19"/>
                        <a:pt x="15" y="19"/>
                        <a:pt x="15" y="19"/>
                      </a:cubicBezTo>
                      <a:cubicBezTo>
                        <a:pt x="15" y="20"/>
                        <a:pt x="14" y="20"/>
                        <a:pt x="13" y="21"/>
                      </a:cubicBezTo>
                      <a:cubicBezTo>
                        <a:pt x="11" y="22"/>
                        <a:pt x="10" y="23"/>
                        <a:pt x="8" y="25"/>
                      </a:cubicBezTo>
                      <a:cubicBezTo>
                        <a:pt x="10" y="23"/>
                        <a:pt x="12" y="21"/>
                        <a:pt x="14" y="19"/>
                      </a:cubicBezTo>
                      <a:close/>
                      <a:moveTo>
                        <a:pt x="10" y="24"/>
                      </a:moveTo>
                      <a:cubicBezTo>
                        <a:pt x="9" y="25"/>
                        <a:pt x="9" y="25"/>
                        <a:pt x="8" y="25"/>
                      </a:cubicBezTo>
                      <a:cubicBezTo>
                        <a:pt x="8" y="26"/>
                        <a:pt x="7" y="26"/>
                        <a:pt x="6" y="27"/>
                      </a:cubicBezTo>
                      <a:cubicBezTo>
                        <a:pt x="7" y="26"/>
                        <a:pt x="8" y="25"/>
                        <a:pt x="8" y="25"/>
                      </a:cubicBezTo>
                      <a:cubicBezTo>
                        <a:pt x="9" y="24"/>
                        <a:pt x="10" y="23"/>
                        <a:pt x="12" y="22"/>
                      </a:cubicBezTo>
                      <a:cubicBezTo>
                        <a:pt x="11" y="23"/>
                        <a:pt x="10" y="23"/>
                        <a:pt x="10" y="24"/>
                      </a:cubicBezTo>
                      <a:close/>
                      <a:moveTo>
                        <a:pt x="12" y="22"/>
                      </a:moveTo>
                      <a:cubicBezTo>
                        <a:pt x="13" y="22"/>
                        <a:pt x="13" y="21"/>
                        <a:pt x="14" y="21"/>
                      </a:cubicBezTo>
                      <a:cubicBezTo>
                        <a:pt x="15" y="20"/>
                        <a:pt x="15" y="20"/>
                        <a:pt x="16" y="19"/>
                      </a:cubicBezTo>
                      <a:cubicBezTo>
                        <a:pt x="16" y="19"/>
                        <a:pt x="16" y="20"/>
                        <a:pt x="15" y="20"/>
                      </a:cubicBezTo>
                      <a:cubicBezTo>
                        <a:pt x="14" y="21"/>
                        <a:pt x="13" y="21"/>
                        <a:pt x="12" y="22"/>
                      </a:cubicBezTo>
                      <a:close/>
                      <a:moveTo>
                        <a:pt x="6" y="30"/>
                      </a:moveTo>
                      <a:cubicBezTo>
                        <a:pt x="3" y="33"/>
                        <a:pt x="5" y="31"/>
                        <a:pt x="7" y="29"/>
                      </a:cubicBezTo>
                      <a:cubicBezTo>
                        <a:pt x="6" y="30"/>
                        <a:pt x="6" y="30"/>
                        <a:pt x="6" y="30"/>
                      </a:cubicBezTo>
                      <a:close/>
                      <a:moveTo>
                        <a:pt x="9" y="29"/>
                      </a:moveTo>
                      <a:cubicBezTo>
                        <a:pt x="10" y="28"/>
                        <a:pt x="4" y="34"/>
                        <a:pt x="6" y="31"/>
                      </a:cubicBezTo>
                      <a:cubicBezTo>
                        <a:pt x="8" y="30"/>
                        <a:pt x="9" y="28"/>
                        <a:pt x="11" y="27"/>
                      </a:cubicBezTo>
                      <a:cubicBezTo>
                        <a:pt x="11" y="28"/>
                        <a:pt x="10" y="28"/>
                        <a:pt x="9" y="29"/>
                      </a:cubicBezTo>
                      <a:close/>
                      <a:moveTo>
                        <a:pt x="16" y="23"/>
                      </a:moveTo>
                      <a:cubicBezTo>
                        <a:pt x="15" y="23"/>
                        <a:pt x="14" y="24"/>
                        <a:pt x="13" y="25"/>
                      </a:cubicBezTo>
                      <a:cubicBezTo>
                        <a:pt x="12" y="26"/>
                        <a:pt x="11" y="27"/>
                        <a:pt x="10" y="28"/>
                      </a:cubicBezTo>
                      <a:cubicBezTo>
                        <a:pt x="9" y="28"/>
                        <a:pt x="9" y="28"/>
                        <a:pt x="9" y="28"/>
                      </a:cubicBezTo>
                      <a:cubicBezTo>
                        <a:pt x="11" y="26"/>
                        <a:pt x="12" y="24"/>
                        <a:pt x="14" y="23"/>
                      </a:cubicBezTo>
                      <a:cubicBezTo>
                        <a:pt x="16" y="21"/>
                        <a:pt x="19" y="19"/>
                        <a:pt x="21" y="17"/>
                      </a:cubicBezTo>
                      <a:cubicBezTo>
                        <a:pt x="22" y="16"/>
                        <a:pt x="23" y="16"/>
                        <a:pt x="24" y="15"/>
                      </a:cubicBezTo>
                      <a:cubicBezTo>
                        <a:pt x="27" y="13"/>
                        <a:pt x="23" y="16"/>
                        <a:pt x="22" y="17"/>
                      </a:cubicBezTo>
                      <a:cubicBezTo>
                        <a:pt x="21" y="18"/>
                        <a:pt x="20" y="19"/>
                        <a:pt x="18" y="20"/>
                      </a:cubicBezTo>
                      <a:cubicBezTo>
                        <a:pt x="18" y="20"/>
                        <a:pt x="18" y="20"/>
                        <a:pt x="18" y="20"/>
                      </a:cubicBezTo>
                      <a:cubicBezTo>
                        <a:pt x="19" y="20"/>
                        <a:pt x="19" y="20"/>
                        <a:pt x="19" y="20"/>
                      </a:cubicBezTo>
                      <a:cubicBezTo>
                        <a:pt x="18" y="21"/>
                        <a:pt x="17" y="22"/>
                        <a:pt x="16" y="23"/>
                      </a:cubicBezTo>
                      <a:close/>
                      <a:moveTo>
                        <a:pt x="22" y="18"/>
                      </a:moveTo>
                      <a:cubicBezTo>
                        <a:pt x="21" y="18"/>
                        <a:pt x="21" y="18"/>
                        <a:pt x="20" y="19"/>
                      </a:cubicBezTo>
                      <a:cubicBezTo>
                        <a:pt x="20" y="19"/>
                        <a:pt x="20" y="18"/>
                        <a:pt x="21" y="18"/>
                      </a:cubicBezTo>
                      <a:cubicBezTo>
                        <a:pt x="22" y="17"/>
                        <a:pt x="22" y="17"/>
                        <a:pt x="23" y="16"/>
                      </a:cubicBezTo>
                      <a:cubicBezTo>
                        <a:pt x="23" y="17"/>
                        <a:pt x="22" y="17"/>
                        <a:pt x="2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 name="Freeform 458"/>
                <p:cNvSpPr/>
                <p:nvPr/>
              </p:nvSpPr>
              <p:spPr bwMode="auto">
                <a:xfrm>
                  <a:off x="1485900" y="252571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 name="Freeform 459"/>
                <p:cNvSpPr/>
                <p:nvPr/>
              </p:nvSpPr>
              <p:spPr bwMode="auto">
                <a:xfrm>
                  <a:off x="1506538" y="2533651"/>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 name="Oval 460"/>
                <p:cNvSpPr>
                  <a:spLocks noChangeArrowheads="1"/>
                </p:cNvSpPr>
                <p:nvPr/>
              </p:nvSpPr>
              <p:spPr bwMode="auto">
                <a:xfrm>
                  <a:off x="1493838" y="2541588"/>
                  <a:ext cx="1588" cy="15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 name="Freeform 461"/>
                <p:cNvSpPr/>
                <p:nvPr/>
              </p:nvSpPr>
              <p:spPr bwMode="auto">
                <a:xfrm>
                  <a:off x="1500188" y="2533651"/>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 name="Freeform 462"/>
                <p:cNvSpPr/>
                <p:nvPr/>
              </p:nvSpPr>
              <p:spPr bwMode="auto">
                <a:xfrm>
                  <a:off x="1506538" y="2532063"/>
                  <a:ext cx="3175" cy="1588"/>
                </a:xfrm>
                <a:custGeom>
                  <a:avLst/>
                  <a:gdLst>
                    <a:gd name="T0" fmla="*/ 0 w 3"/>
                    <a:gd name="T1" fmla="*/ 2 h 2"/>
                    <a:gd name="T2" fmla="*/ 0 w 3"/>
                    <a:gd name="T3" fmla="*/ 2 h 2"/>
                    <a:gd name="T4" fmla="*/ 0 w 3"/>
                    <a:gd name="T5" fmla="*/ 2 h 2"/>
                  </a:gdLst>
                  <a:ahLst/>
                  <a:cxnLst>
                    <a:cxn ang="0">
                      <a:pos x="T0" y="T1"/>
                    </a:cxn>
                    <a:cxn ang="0">
                      <a:pos x="T2" y="T3"/>
                    </a:cxn>
                    <a:cxn ang="0">
                      <a:pos x="T4" y="T5"/>
                    </a:cxn>
                  </a:cxnLst>
                  <a:rect l="0" t="0" r="r" b="b"/>
                  <a:pathLst>
                    <a:path w="3" h="2">
                      <a:moveTo>
                        <a:pt x="0" y="2"/>
                      </a:moveTo>
                      <a:cubicBezTo>
                        <a:pt x="0" y="2"/>
                        <a:pt x="0" y="2"/>
                        <a:pt x="0" y="2"/>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 name="Freeform 463"/>
                <p:cNvSpPr/>
                <p:nvPr/>
              </p:nvSpPr>
              <p:spPr bwMode="auto">
                <a:xfrm>
                  <a:off x="1506538" y="25304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 name="Freeform 464"/>
                <p:cNvSpPr/>
                <p:nvPr/>
              </p:nvSpPr>
              <p:spPr bwMode="auto">
                <a:xfrm>
                  <a:off x="1500188" y="2528888"/>
                  <a:ext cx="0" cy="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 name="Freeform 465"/>
                <p:cNvSpPr/>
                <p:nvPr/>
              </p:nvSpPr>
              <p:spPr bwMode="auto">
                <a:xfrm>
                  <a:off x="1498600" y="2528888"/>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 name="Freeform 466"/>
                <p:cNvSpPr/>
                <p:nvPr/>
              </p:nvSpPr>
              <p:spPr bwMode="auto">
                <a:xfrm>
                  <a:off x="1490663" y="2530476"/>
                  <a:ext cx="1588" cy="1588"/>
                </a:xfrm>
                <a:custGeom>
                  <a:avLst/>
                  <a:gdLst>
                    <a:gd name="T0" fmla="*/ 2 w 2"/>
                    <a:gd name="T1" fmla="*/ 0 h 2"/>
                    <a:gd name="T2" fmla="*/ 0 w 2"/>
                    <a:gd name="T3" fmla="*/ 2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2" y="1"/>
                        <a:pt x="1" y="1"/>
                        <a:pt x="0"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 name="Freeform 467"/>
                <p:cNvSpPr/>
                <p:nvPr/>
              </p:nvSpPr>
              <p:spPr bwMode="auto">
                <a:xfrm>
                  <a:off x="1485900" y="25288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 name="Freeform 468"/>
                <p:cNvSpPr/>
                <p:nvPr/>
              </p:nvSpPr>
              <p:spPr bwMode="auto">
                <a:xfrm>
                  <a:off x="1490663" y="2524126"/>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 name="Freeform 469"/>
                <p:cNvSpPr/>
                <p:nvPr/>
              </p:nvSpPr>
              <p:spPr bwMode="auto">
                <a:xfrm>
                  <a:off x="1485900" y="252888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0" name="Freeform 470"/>
                <p:cNvSpPr/>
                <p:nvPr/>
              </p:nvSpPr>
              <p:spPr bwMode="auto">
                <a:xfrm>
                  <a:off x="1492250" y="2524126"/>
                  <a:ext cx="1588"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1" name="Freeform 471"/>
                <p:cNvSpPr/>
                <p:nvPr/>
              </p:nvSpPr>
              <p:spPr bwMode="auto">
                <a:xfrm>
                  <a:off x="1485900" y="2530476"/>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2" name="Freeform 472"/>
                <p:cNvSpPr/>
                <p:nvPr/>
              </p:nvSpPr>
              <p:spPr bwMode="auto">
                <a:xfrm>
                  <a:off x="1487488" y="2532063"/>
                  <a:ext cx="0" cy="0"/>
                </a:xfrm>
                <a:custGeom>
                  <a:avLst/>
                  <a:gdLst>
                    <a:gd name="T0" fmla="*/ 1 w 1"/>
                    <a:gd name="T1" fmla="*/ 0 h 1"/>
                    <a:gd name="T2" fmla="*/ 1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3" name="Freeform 473"/>
                <p:cNvSpPr/>
                <p:nvPr/>
              </p:nvSpPr>
              <p:spPr bwMode="auto">
                <a:xfrm>
                  <a:off x="1482725" y="2532063"/>
                  <a:ext cx="9525" cy="7938"/>
                </a:xfrm>
                <a:custGeom>
                  <a:avLst/>
                  <a:gdLst>
                    <a:gd name="T0" fmla="*/ 8 w 9"/>
                    <a:gd name="T1" fmla="*/ 1 h 8"/>
                    <a:gd name="T2" fmla="*/ 9 w 9"/>
                    <a:gd name="T3" fmla="*/ 0 h 8"/>
                    <a:gd name="T4" fmla="*/ 5 w 9"/>
                    <a:gd name="T5" fmla="*/ 4 h 8"/>
                    <a:gd name="T6" fmla="*/ 8 w 9"/>
                    <a:gd name="T7" fmla="*/ 1 h 8"/>
                  </a:gdLst>
                  <a:ahLst/>
                  <a:cxnLst>
                    <a:cxn ang="0">
                      <a:pos x="T0" y="T1"/>
                    </a:cxn>
                    <a:cxn ang="0">
                      <a:pos x="T2" y="T3"/>
                    </a:cxn>
                    <a:cxn ang="0">
                      <a:pos x="T4" y="T5"/>
                    </a:cxn>
                    <a:cxn ang="0">
                      <a:pos x="T6" y="T7"/>
                    </a:cxn>
                  </a:cxnLst>
                  <a:rect l="0" t="0" r="r" b="b"/>
                  <a:pathLst>
                    <a:path w="9" h="8">
                      <a:moveTo>
                        <a:pt x="8" y="1"/>
                      </a:moveTo>
                      <a:cubicBezTo>
                        <a:pt x="8" y="1"/>
                        <a:pt x="9" y="1"/>
                        <a:pt x="9" y="0"/>
                      </a:cubicBezTo>
                      <a:cubicBezTo>
                        <a:pt x="7" y="1"/>
                        <a:pt x="6" y="2"/>
                        <a:pt x="5" y="4"/>
                      </a:cubicBezTo>
                      <a:cubicBezTo>
                        <a:pt x="0" y="8"/>
                        <a:pt x="6" y="3"/>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4" name="Rectangle 474"/>
                <p:cNvSpPr>
                  <a:spLocks noChangeArrowheads="1"/>
                </p:cNvSpPr>
                <p:nvPr/>
              </p:nvSpPr>
              <p:spPr bwMode="auto">
                <a:xfrm>
                  <a:off x="1492250" y="2535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85" name="Freeform 475"/>
                <p:cNvSpPr/>
                <p:nvPr/>
              </p:nvSpPr>
              <p:spPr bwMode="auto">
                <a:xfrm>
                  <a:off x="1497013" y="25352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18" name="组合 1617"/>
              <p:cNvGrpSpPr/>
              <p:nvPr/>
            </p:nvGrpSpPr>
            <p:grpSpPr>
              <a:xfrm>
                <a:off x="817563" y="2030413"/>
                <a:ext cx="765175" cy="765175"/>
                <a:chOff x="817563" y="2030413"/>
                <a:chExt cx="765175" cy="765175"/>
              </a:xfrm>
              <a:grpFill/>
            </p:grpSpPr>
            <p:grpSp>
              <p:nvGrpSpPr>
                <p:cNvPr id="5" name="Group 407"/>
                <p:cNvGrpSpPr/>
                <p:nvPr/>
              </p:nvGrpSpPr>
              <p:grpSpPr bwMode="auto">
                <a:xfrm>
                  <a:off x="817563" y="2030413"/>
                  <a:ext cx="765175" cy="763588"/>
                  <a:chOff x="515" y="1279"/>
                  <a:chExt cx="482" cy="481"/>
                </a:xfrm>
                <a:grpFill/>
              </p:grpSpPr>
              <p:sp>
                <p:nvSpPr>
                  <p:cNvPr id="1217" name="Freeform 207"/>
                  <p:cNvSpPr/>
                  <p:nvPr/>
                </p:nvSpPr>
                <p:spPr bwMode="auto">
                  <a:xfrm>
                    <a:off x="652" y="1424"/>
                    <a:ext cx="7" cy="4"/>
                  </a:xfrm>
                  <a:custGeom>
                    <a:avLst/>
                    <a:gdLst>
                      <a:gd name="T0" fmla="*/ 4 w 11"/>
                      <a:gd name="T1" fmla="*/ 0 h 7"/>
                      <a:gd name="T2" fmla="*/ 1 w 11"/>
                      <a:gd name="T3" fmla="*/ 5 h 7"/>
                      <a:gd name="T4" fmla="*/ 2 w 11"/>
                      <a:gd name="T5" fmla="*/ 7 h 7"/>
                      <a:gd name="T6" fmla="*/ 10 w 11"/>
                      <a:gd name="T7" fmla="*/ 7 h 7"/>
                      <a:gd name="T8" fmla="*/ 11 w 11"/>
                      <a:gd name="T9" fmla="*/ 6 h 7"/>
                      <a:gd name="T10" fmla="*/ 11 w 11"/>
                      <a:gd name="T11" fmla="*/ 2 h 7"/>
                      <a:gd name="T12" fmla="*/ 10 w 11"/>
                      <a:gd name="T13" fmla="*/ 0 h 7"/>
                      <a:gd name="T14" fmla="*/ 4 w 11"/>
                      <a:gd name="T15" fmla="*/ 0 h 7"/>
                      <a:gd name="T16" fmla="*/ 3 w 11"/>
                      <a:gd name="T17" fmla="*/ 3 h 7"/>
                      <a:gd name="T18" fmla="*/ 3 w 11"/>
                      <a:gd name="T19" fmla="*/ 2 h 7"/>
                      <a:gd name="T20" fmla="*/ 2 w 11"/>
                      <a:gd name="T21" fmla="*/ 3 h 7"/>
                      <a:gd name="T22" fmla="*/ 4 w 11"/>
                      <a:gd name="T23" fmla="*/ 5 h 7"/>
                      <a:gd name="T24" fmla="*/ 6 w 11"/>
                      <a:gd name="T25" fmla="*/ 5 h 7"/>
                      <a:gd name="T26" fmla="*/ 4 w 11"/>
                      <a:gd name="T27" fmla="*/ 2 h 7"/>
                      <a:gd name="T28" fmla="*/ 2 w 11"/>
                      <a:gd name="T29" fmla="*/ 3 h 7"/>
                      <a:gd name="T30" fmla="*/ 3 w 11"/>
                      <a:gd name="T31" fmla="*/ 6 h 7"/>
                      <a:gd name="T32" fmla="*/ 7 w 11"/>
                      <a:gd name="T33" fmla="*/ 6 h 7"/>
                      <a:gd name="T34" fmla="*/ 8 w 11"/>
                      <a:gd name="T35" fmla="*/ 3 h 7"/>
                      <a:gd name="T36" fmla="*/ 8 w 11"/>
                      <a:gd name="T37" fmla="*/ 3 h 7"/>
                      <a:gd name="T38" fmla="*/ 5 w 11"/>
                      <a:gd name="T39" fmla="*/ 4 h 7"/>
                      <a:gd name="T40" fmla="*/ 7 w 11"/>
                      <a:gd name="T41" fmla="*/ 6 h 7"/>
                      <a:gd name="T42" fmla="*/ 7 w 11"/>
                      <a:gd name="T43" fmla="*/ 3 h 7"/>
                      <a:gd name="T44" fmla="*/ 3 w 11"/>
                      <a:gd name="T45" fmla="*/ 3 h 7"/>
                      <a:gd name="T46" fmla="*/ 4 w 11"/>
                      <a:gd name="T47" fmla="*/ 6 h 7"/>
                      <a:gd name="T48" fmla="*/ 6 w 11"/>
                      <a:gd name="T49" fmla="*/ 5 h 7"/>
                      <a:gd name="T50" fmla="*/ 4 w 11"/>
                      <a:gd name="T51" fmla="*/ 2 h 7"/>
                      <a:gd name="T52" fmla="*/ 3 w 11"/>
                      <a:gd name="T53" fmla="*/ 3 h 7"/>
                      <a:gd name="T54" fmla="*/ 5 w 11"/>
                      <a:gd name="T55" fmla="*/ 5 h 7"/>
                      <a:gd name="T56" fmla="*/ 4 w 11"/>
                      <a:gd name="T57" fmla="*/ 0 h 7"/>
                      <a:gd name="T58" fmla="*/ 4 w 11"/>
                      <a:gd name="T59" fmla="*/ 3 h 7"/>
                      <a:gd name="T60" fmla="*/ 10 w 11"/>
                      <a:gd name="T61" fmla="*/ 3 h 7"/>
                      <a:gd name="T62" fmla="*/ 8 w 11"/>
                      <a:gd name="T63" fmla="*/ 2 h 7"/>
                      <a:gd name="T64" fmla="*/ 8 w 11"/>
                      <a:gd name="T65" fmla="*/ 6 h 7"/>
                      <a:gd name="T66" fmla="*/ 10 w 11"/>
                      <a:gd name="T67" fmla="*/ 4 h 7"/>
                      <a:gd name="T68" fmla="*/ 2 w 11"/>
                      <a:gd name="T69" fmla="*/ 4 h 7"/>
                      <a:gd name="T70" fmla="*/ 3 w 11"/>
                      <a:gd name="T71" fmla="*/ 5 h 7"/>
                      <a:gd name="T72" fmla="*/ 4 w 11"/>
                      <a:gd name="T73" fmla="*/ 2 h 7"/>
                      <a:gd name="T74" fmla="*/ 4 w 11"/>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7">
                        <a:moveTo>
                          <a:pt x="4" y="0"/>
                        </a:moveTo>
                        <a:cubicBezTo>
                          <a:pt x="1" y="0"/>
                          <a:pt x="1" y="3"/>
                          <a:pt x="1" y="5"/>
                        </a:cubicBezTo>
                        <a:cubicBezTo>
                          <a:pt x="0" y="6"/>
                          <a:pt x="1" y="6"/>
                          <a:pt x="2" y="7"/>
                        </a:cubicBezTo>
                        <a:cubicBezTo>
                          <a:pt x="4" y="7"/>
                          <a:pt x="7" y="7"/>
                          <a:pt x="10" y="7"/>
                        </a:cubicBezTo>
                        <a:cubicBezTo>
                          <a:pt x="11" y="7"/>
                          <a:pt x="11" y="6"/>
                          <a:pt x="11" y="6"/>
                        </a:cubicBezTo>
                        <a:cubicBezTo>
                          <a:pt x="11" y="4"/>
                          <a:pt x="11" y="3"/>
                          <a:pt x="11" y="2"/>
                        </a:cubicBezTo>
                        <a:cubicBezTo>
                          <a:pt x="11" y="1"/>
                          <a:pt x="11" y="1"/>
                          <a:pt x="10" y="0"/>
                        </a:cubicBezTo>
                        <a:cubicBezTo>
                          <a:pt x="8" y="0"/>
                          <a:pt x="6" y="0"/>
                          <a:pt x="4" y="0"/>
                        </a:cubicBezTo>
                        <a:cubicBezTo>
                          <a:pt x="2" y="0"/>
                          <a:pt x="2" y="2"/>
                          <a:pt x="3" y="3"/>
                        </a:cubicBezTo>
                        <a:cubicBezTo>
                          <a:pt x="3" y="3"/>
                          <a:pt x="3" y="3"/>
                          <a:pt x="3" y="2"/>
                        </a:cubicBezTo>
                        <a:cubicBezTo>
                          <a:pt x="3" y="3"/>
                          <a:pt x="3" y="3"/>
                          <a:pt x="2" y="3"/>
                        </a:cubicBezTo>
                        <a:cubicBezTo>
                          <a:pt x="2" y="5"/>
                          <a:pt x="3" y="6"/>
                          <a:pt x="4" y="5"/>
                        </a:cubicBezTo>
                        <a:cubicBezTo>
                          <a:pt x="5" y="5"/>
                          <a:pt x="5" y="5"/>
                          <a:pt x="6" y="5"/>
                        </a:cubicBezTo>
                        <a:cubicBezTo>
                          <a:pt x="7" y="4"/>
                          <a:pt x="6" y="2"/>
                          <a:pt x="4" y="2"/>
                        </a:cubicBezTo>
                        <a:cubicBezTo>
                          <a:pt x="4" y="3"/>
                          <a:pt x="3" y="3"/>
                          <a:pt x="2" y="3"/>
                        </a:cubicBezTo>
                        <a:cubicBezTo>
                          <a:pt x="1" y="4"/>
                          <a:pt x="2" y="6"/>
                          <a:pt x="3" y="6"/>
                        </a:cubicBezTo>
                        <a:cubicBezTo>
                          <a:pt x="5" y="6"/>
                          <a:pt x="6" y="6"/>
                          <a:pt x="7" y="6"/>
                        </a:cubicBezTo>
                        <a:cubicBezTo>
                          <a:pt x="9" y="6"/>
                          <a:pt x="9" y="4"/>
                          <a:pt x="8" y="3"/>
                        </a:cubicBezTo>
                        <a:cubicBezTo>
                          <a:pt x="8" y="3"/>
                          <a:pt x="8" y="3"/>
                          <a:pt x="8" y="3"/>
                        </a:cubicBezTo>
                        <a:cubicBezTo>
                          <a:pt x="7" y="2"/>
                          <a:pt x="4" y="3"/>
                          <a:pt x="5" y="4"/>
                        </a:cubicBezTo>
                        <a:cubicBezTo>
                          <a:pt x="6" y="5"/>
                          <a:pt x="6" y="5"/>
                          <a:pt x="7" y="6"/>
                        </a:cubicBezTo>
                        <a:cubicBezTo>
                          <a:pt x="7" y="5"/>
                          <a:pt x="7" y="4"/>
                          <a:pt x="7" y="3"/>
                        </a:cubicBezTo>
                        <a:cubicBezTo>
                          <a:pt x="6" y="3"/>
                          <a:pt x="5" y="3"/>
                          <a:pt x="3" y="3"/>
                        </a:cubicBezTo>
                        <a:cubicBezTo>
                          <a:pt x="3" y="4"/>
                          <a:pt x="4" y="5"/>
                          <a:pt x="4" y="6"/>
                        </a:cubicBezTo>
                        <a:cubicBezTo>
                          <a:pt x="5" y="5"/>
                          <a:pt x="5" y="5"/>
                          <a:pt x="6" y="5"/>
                        </a:cubicBezTo>
                        <a:cubicBezTo>
                          <a:pt x="5" y="4"/>
                          <a:pt x="5" y="3"/>
                          <a:pt x="4" y="2"/>
                        </a:cubicBezTo>
                        <a:cubicBezTo>
                          <a:pt x="4" y="3"/>
                          <a:pt x="3" y="3"/>
                          <a:pt x="3" y="3"/>
                        </a:cubicBezTo>
                        <a:cubicBezTo>
                          <a:pt x="4" y="4"/>
                          <a:pt x="4" y="4"/>
                          <a:pt x="5" y="5"/>
                        </a:cubicBezTo>
                        <a:cubicBezTo>
                          <a:pt x="6" y="3"/>
                          <a:pt x="6" y="2"/>
                          <a:pt x="4" y="0"/>
                        </a:cubicBezTo>
                        <a:cubicBezTo>
                          <a:pt x="4" y="1"/>
                          <a:pt x="4" y="2"/>
                          <a:pt x="4" y="3"/>
                        </a:cubicBezTo>
                        <a:cubicBezTo>
                          <a:pt x="6" y="3"/>
                          <a:pt x="8" y="3"/>
                          <a:pt x="10" y="3"/>
                        </a:cubicBezTo>
                        <a:cubicBezTo>
                          <a:pt x="9" y="3"/>
                          <a:pt x="9" y="2"/>
                          <a:pt x="8" y="2"/>
                        </a:cubicBezTo>
                        <a:cubicBezTo>
                          <a:pt x="9" y="3"/>
                          <a:pt x="8" y="4"/>
                          <a:pt x="8" y="6"/>
                        </a:cubicBezTo>
                        <a:cubicBezTo>
                          <a:pt x="9" y="5"/>
                          <a:pt x="9" y="5"/>
                          <a:pt x="10" y="4"/>
                        </a:cubicBezTo>
                        <a:cubicBezTo>
                          <a:pt x="7" y="4"/>
                          <a:pt x="5" y="5"/>
                          <a:pt x="2" y="4"/>
                        </a:cubicBezTo>
                        <a:cubicBezTo>
                          <a:pt x="3" y="4"/>
                          <a:pt x="3" y="5"/>
                          <a:pt x="3" y="5"/>
                        </a:cubicBezTo>
                        <a:cubicBezTo>
                          <a:pt x="4" y="5"/>
                          <a:pt x="4" y="2"/>
                          <a:pt x="4" y="2"/>
                        </a:cubicBezTo>
                        <a:cubicBezTo>
                          <a:pt x="6"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8" name="Freeform 208"/>
                  <p:cNvSpPr/>
                  <p:nvPr/>
                </p:nvSpPr>
                <p:spPr bwMode="auto">
                  <a:xfrm>
                    <a:off x="654" y="1424"/>
                    <a:ext cx="3" cy="3"/>
                  </a:xfrm>
                  <a:custGeom>
                    <a:avLst/>
                    <a:gdLst>
                      <a:gd name="T0" fmla="*/ 3 w 5"/>
                      <a:gd name="T1" fmla="*/ 3 h 4"/>
                      <a:gd name="T2" fmla="*/ 3 w 5"/>
                      <a:gd name="T3" fmla="*/ 3 h 4"/>
                      <a:gd name="T4" fmla="*/ 2 w 5"/>
                      <a:gd name="T5" fmla="*/ 3 h 4"/>
                      <a:gd name="T6" fmla="*/ 2 w 5"/>
                      <a:gd name="T7" fmla="*/ 3 h 4"/>
                      <a:gd name="T8" fmla="*/ 2 w 5"/>
                      <a:gd name="T9" fmla="*/ 2 h 4"/>
                      <a:gd name="T10" fmla="*/ 2 w 5"/>
                      <a:gd name="T11" fmla="*/ 3 h 4"/>
                      <a:gd name="T12" fmla="*/ 5 w 5"/>
                      <a:gd name="T13" fmla="*/ 2 h 4"/>
                      <a:gd name="T14" fmla="*/ 2 w 5"/>
                      <a:gd name="T15" fmla="*/ 1 h 4"/>
                      <a:gd name="T16" fmla="*/ 3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3" y="3"/>
                        </a:moveTo>
                        <a:cubicBezTo>
                          <a:pt x="3" y="3"/>
                          <a:pt x="3" y="3"/>
                          <a:pt x="3" y="3"/>
                        </a:cubicBezTo>
                        <a:cubicBezTo>
                          <a:pt x="3" y="3"/>
                          <a:pt x="3" y="3"/>
                          <a:pt x="2" y="3"/>
                        </a:cubicBezTo>
                        <a:cubicBezTo>
                          <a:pt x="2" y="3"/>
                          <a:pt x="2" y="3"/>
                          <a:pt x="2" y="3"/>
                        </a:cubicBezTo>
                        <a:cubicBezTo>
                          <a:pt x="2" y="3"/>
                          <a:pt x="2" y="3"/>
                          <a:pt x="2" y="2"/>
                        </a:cubicBezTo>
                        <a:cubicBezTo>
                          <a:pt x="2" y="3"/>
                          <a:pt x="2" y="3"/>
                          <a:pt x="2" y="3"/>
                        </a:cubicBezTo>
                        <a:cubicBezTo>
                          <a:pt x="3" y="4"/>
                          <a:pt x="5" y="4"/>
                          <a:pt x="5" y="2"/>
                        </a:cubicBezTo>
                        <a:cubicBezTo>
                          <a:pt x="4" y="1"/>
                          <a:pt x="3" y="0"/>
                          <a:pt x="2" y="1"/>
                        </a:cubicBezTo>
                        <a:cubicBezTo>
                          <a:pt x="0" y="1"/>
                          <a:pt x="1" y="4"/>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9" name="Freeform 209"/>
                  <p:cNvSpPr/>
                  <p:nvPr/>
                </p:nvSpPr>
                <p:spPr bwMode="auto">
                  <a:xfrm>
                    <a:off x="647" y="1402"/>
                    <a:ext cx="20" cy="22"/>
                  </a:xfrm>
                  <a:custGeom>
                    <a:avLst/>
                    <a:gdLst>
                      <a:gd name="T0" fmla="*/ 4 w 30"/>
                      <a:gd name="T1" fmla="*/ 21 h 32"/>
                      <a:gd name="T2" fmla="*/ 8 w 30"/>
                      <a:gd name="T3" fmla="*/ 20 h 32"/>
                      <a:gd name="T4" fmla="*/ 6 w 30"/>
                      <a:gd name="T5" fmla="*/ 19 h 32"/>
                      <a:gd name="T6" fmla="*/ 13 w 30"/>
                      <a:gd name="T7" fmla="*/ 30 h 32"/>
                      <a:gd name="T8" fmla="*/ 23 w 30"/>
                      <a:gd name="T9" fmla="*/ 24 h 32"/>
                      <a:gd name="T10" fmla="*/ 11 w 30"/>
                      <a:gd name="T11" fmla="*/ 16 h 32"/>
                      <a:gd name="T12" fmla="*/ 6 w 30"/>
                      <a:gd name="T13" fmla="*/ 12 h 32"/>
                      <a:gd name="T14" fmla="*/ 14 w 30"/>
                      <a:gd name="T15" fmla="*/ 8 h 32"/>
                      <a:gd name="T16" fmla="*/ 28 w 30"/>
                      <a:gd name="T17" fmla="*/ 10 h 32"/>
                      <a:gd name="T18" fmla="*/ 29 w 30"/>
                      <a:gd name="T19" fmla="*/ 8 h 32"/>
                      <a:gd name="T20" fmla="*/ 29 w 30"/>
                      <a:gd name="T21" fmla="*/ 5 h 32"/>
                      <a:gd name="T22" fmla="*/ 27 w 30"/>
                      <a:gd name="T23" fmla="*/ 4 h 32"/>
                      <a:gd name="T24" fmla="*/ 5 w 30"/>
                      <a:gd name="T25" fmla="*/ 7 h 32"/>
                      <a:gd name="T26" fmla="*/ 8 w 30"/>
                      <a:gd name="T27" fmla="*/ 9 h 32"/>
                      <a:gd name="T28" fmla="*/ 12 w 30"/>
                      <a:gd name="T29" fmla="*/ 6 h 32"/>
                      <a:gd name="T30" fmla="*/ 12 w 30"/>
                      <a:gd name="T31" fmla="*/ 3 h 32"/>
                      <a:gd name="T32" fmla="*/ 3 w 30"/>
                      <a:gd name="T33" fmla="*/ 7 h 32"/>
                      <a:gd name="T34" fmla="*/ 5 w 30"/>
                      <a:gd name="T35" fmla="*/ 9 h 32"/>
                      <a:gd name="T36" fmla="*/ 21 w 30"/>
                      <a:gd name="T37" fmla="*/ 7 h 32"/>
                      <a:gd name="T38" fmla="*/ 29 w 30"/>
                      <a:gd name="T39" fmla="*/ 8 h 32"/>
                      <a:gd name="T40" fmla="*/ 28 w 30"/>
                      <a:gd name="T41" fmla="*/ 6 h 32"/>
                      <a:gd name="T42" fmla="*/ 28 w 30"/>
                      <a:gd name="T43" fmla="*/ 6 h 32"/>
                      <a:gd name="T44" fmla="*/ 26 w 30"/>
                      <a:gd name="T45" fmla="*/ 8 h 32"/>
                      <a:gd name="T46" fmla="*/ 27 w 30"/>
                      <a:gd name="T47" fmla="*/ 8 h 32"/>
                      <a:gd name="T48" fmla="*/ 27 w 30"/>
                      <a:gd name="T49" fmla="*/ 6 h 32"/>
                      <a:gd name="T50" fmla="*/ 15 w 30"/>
                      <a:gd name="T51" fmla="*/ 3 h 32"/>
                      <a:gd name="T52" fmla="*/ 4 w 30"/>
                      <a:gd name="T53" fmla="*/ 7 h 32"/>
                      <a:gd name="T54" fmla="*/ 5 w 30"/>
                      <a:gd name="T55" fmla="*/ 9 h 32"/>
                      <a:gd name="T56" fmla="*/ 12 w 30"/>
                      <a:gd name="T57" fmla="*/ 6 h 32"/>
                      <a:gd name="T58" fmla="*/ 12 w 30"/>
                      <a:gd name="T59" fmla="*/ 3 h 32"/>
                      <a:gd name="T60" fmla="*/ 5 w 30"/>
                      <a:gd name="T61" fmla="*/ 8 h 32"/>
                      <a:gd name="T62" fmla="*/ 8 w 30"/>
                      <a:gd name="T63" fmla="*/ 9 h 32"/>
                      <a:gd name="T64" fmla="*/ 28 w 30"/>
                      <a:gd name="T65" fmla="*/ 7 h 32"/>
                      <a:gd name="T66" fmla="*/ 26 w 30"/>
                      <a:gd name="T67" fmla="*/ 6 h 32"/>
                      <a:gd name="T68" fmla="*/ 27 w 30"/>
                      <a:gd name="T69" fmla="*/ 8 h 32"/>
                      <a:gd name="T70" fmla="*/ 28 w 30"/>
                      <a:gd name="T71" fmla="*/ 7 h 32"/>
                      <a:gd name="T72" fmla="*/ 3 w 30"/>
                      <a:gd name="T73" fmla="*/ 12 h 32"/>
                      <a:gd name="T74" fmla="*/ 13 w 30"/>
                      <a:gd name="T75" fmla="*/ 19 h 32"/>
                      <a:gd name="T76" fmla="*/ 16 w 30"/>
                      <a:gd name="T77" fmla="*/ 20 h 32"/>
                      <a:gd name="T78" fmla="*/ 16 w 30"/>
                      <a:gd name="T79" fmla="*/ 28 h 32"/>
                      <a:gd name="T80" fmla="*/ 9 w 30"/>
                      <a:gd name="T81" fmla="*/ 19 h 32"/>
                      <a:gd name="T82" fmla="*/ 7 w 30"/>
                      <a:gd name="T83" fmla="*/ 18 h 32"/>
                      <a:gd name="T84" fmla="*/ 4 w 30"/>
                      <a:gd name="T85" fmla="*/ 18 h 32"/>
                      <a:gd name="T86" fmla="*/ 4 w 30"/>
                      <a:gd name="T87"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32">
                        <a:moveTo>
                          <a:pt x="4" y="21"/>
                        </a:moveTo>
                        <a:cubicBezTo>
                          <a:pt x="6" y="21"/>
                          <a:pt x="7" y="21"/>
                          <a:pt x="8" y="20"/>
                        </a:cubicBezTo>
                        <a:cubicBezTo>
                          <a:pt x="8" y="20"/>
                          <a:pt x="7" y="19"/>
                          <a:pt x="6" y="19"/>
                        </a:cubicBezTo>
                        <a:cubicBezTo>
                          <a:pt x="6" y="24"/>
                          <a:pt x="8" y="28"/>
                          <a:pt x="13" y="30"/>
                        </a:cubicBezTo>
                        <a:cubicBezTo>
                          <a:pt x="18" y="32"/>
                          <a:pt x="23" y="28"/>
                          <a:pt x="23" y="24"/>
                        </a:cubicBezTo>
                        <a:cubicBezTo>
                          <a:pt x="24" y="17"/>
                          <a:pt x="15" y="17"/>
                          <a:pt x="11" y="16"/>
                        </a:cubicBezTo>
                        <a:cubicBezTo>
                          <a:pt x="9" y="16"/>
                          <a:pt x="7" y="14"/>
                          <a:pt x="6" y="12"/>
                        </a:cubicBezTo>
                        <a:cubicBezTo>
                          <a:pt x="4" y="8"/>
                          <a:pt x="12" y="8"/>
                          <a:pt x="14" y="8"/>
                        </a:cubicBezTo>
                        <a:cubicBezTo>
                          <a:pt x="18" y="8"/>
                          <a:pt x="23" y="10"/>
                          <a:pt x="28" y="10"/>
                        </a:cubicBezTo>
                        <a:cubicBezTo>
                          <a:pt x="29" y="10"/>
                          <a:pt x="29" y="9"/>
                          <a:pt x="29" y="8"/>
                        </a:cubicBezTo>
                        <a:cubicBezTo>
                          <a:pt x="30" y="6"/>
                          <a:pt x="30" y="7"/>
                          <a:pt x="29" y="5"/>
                        </a:cubicBezTo>
                        <a:cubicBezTo>
                          <a:pt x="29" y="4"/>
                          <a:pt x="28" y="4"/>
                          <a:pt x="27" y="4"/>
                        </a:cubicBezTo>
                        <a:cubicBezTo>
                          <a:pt x="20" y="5"/>
                          <a:pt x="12" y="2"/>
                          <a:pt x="5" y="7"/>
                        </a:cubicBezTo>
                        <a:cubicBezTo>
                          <a:pt x="6" y="8"/>
                          <a:pt x="7" y="8"/>
                          <a:pt x="8" y="9"/>
                        </a:cubicBezTo>
                        <a:cubicBezTo>
                          <a:pt x="9" y="7"/>
                          <a:pt x="11" y="6"/>
                          <a:pt x="12" y="6"/>
                        </a:cubicBezTo>
                        <a:cubicBezTo>
                          <a:pt x="14" y="5"/>
                          <a:pt x="13" y="3"/>
                          <a:pt x="12" y="3"/>
                        </a:cubicBezTo>
                        <a:cubicBezTo>
                          <a:pt x="8" y="4"/>
                          <a:pt x="6" y="4"/>
                          <a:pt x="3" y="7"/>
                        </a:cubicBezTo>
                        <a:cubicBezTo>
                          <a:pt x="2" y="8"/>
                          <a:pt x="4" y="10"/>
                          <a:pt x="5" y="9"/>
                        </a:cubicBezTo>
                        <a:cubicBezTo>
                          <a:pt x="10" y="6"/>
                          <a:pt x="15" y="6"/>
                          <a:pt x="21" y="7"/>
                        </a:cubicBezTo>
                        <a:cubicBezTo>
                          <a:pt x="23" y="8"/>
                          <a:pt x="27" y="10"/>
                          <a:pt x="29" y="8"/>
                        </a:cubicBezTo>
                        <a:cubicBezTo>
                          <a:pt x="29" y="7"/>
                          <a:pt x="29" y="6"/>
                          <a:pt x="28" y="6"/>
                        </a:cubicBezTo>
                        <a:cubicBezTo>
                          <a:pt x="28" y="6"/>
                          <a:pt x="28" y="6"/>
                          <a:pt x="28" y="6"/>
                        </a:cubicBezTo>
                        <a:cubicBezTo>
                          <a:pt x="27" y="5"/>
                          <a:pt x="25" y="7"/>
                          <a:pt x="26" y="8"/>
                        </a:cubicBezTo>
                        <a:cubicBezTo>
                          <a:pt x="26" y="8"/>
                          <a:pt x="27" y="8"/>
                          <a:pt x="27" y="8"/>
                        </a:cubicBezTo>
                        <a:cubicBezTo>
                          <a:pt x="27" y="8"/>
                          <a:pt x="27" y="7"/>
                          <a:pt x="27" y="6"/>
                        </a:cubicBezTo>
                        <a:cubicBezTo>
                          <a:pt x="26" y="6"/>
                          <a:pt x="16" y="3"/>
                          <a:pt x="15" y="3"/>
                        </a:cubicBezTo>
                        <a:cubicBezTo>
                          <a:pt x="11" y="3"/>
                          <a:pt x="7" y="4"/>
                          <a:pt x="4" y="7"/>
                        </a:cubicBezTo>
                        <a:cubicBezTo>
                          <a:pt x="4" y="7"/>
                          <a:pt x="5" y="8"/>
                          <a:pt x="5" y="9"/>
                        </a:cubicBezTo>
                        <a:cubicBezTo>
                          <a:pt x="7" y="7"/>
                          <a:pt x="10" y="6"/>
                          <a:pt x="12" y="6"/>
                        </a:cubicBezTo>
                        <a:cubicBezTo>
                          <a:pt x="12" y="5"/>
                          <a:pt x="12" y="4"/>
                          <a:pt x="12" y="3"/>
                        </a:cubicBezTo>
                        <a:cubicBezTo>
                          <a:pt x="9" y="4"/>
                          <a:pt x="6" y="5"/>
                          <a:pt x="5" y="8"/>
                        </a:cubicBezTo>
                        <a:cubicBezTo>
                          <a:pt x="4" y="10"/>
                          <a:pt x="7" y="10"/>
                          <a:pt x="8" y="9"/>
                        </a:cubicBezTo>
                        <a:cubicBezTo>
                          <a:pt x="13" y="5"/>
                          <a:pt x="21" y="8"/>
                          <a:pt x="28" y="7"/>
                        </a:cubicBezTo>
                        <a:cubicBezTo>
                          <a:pt x="27" y="6"/>
                          <a:pt x="27" y="6"/>
                          <a:pt x="26" y="6"/>
                        </a:cubicBezTo>
                        <a:cubicBezTo>
                          <a:pt x="26" y="6"/>
                          <a:pt x="26" y="7"/>
                          <a:pt x="27" y="8"/>
                        </a:cubicBezTo>
                        <a:cubicBezTo>
                          <a:pt x="27" y="8"/>
                          <a:pt x="27" y="7"/>
                          <a:pt x="28" y="7"/>
                        </a:cubicBezTo>
                        <a:cubicBezTo>
                          <a:pt x="23" y="7"/>
                          <a:pt x="0" y="0"/>
                          <a:pt x="3" y="12"/>
                        </a:cubicBezTo>
                        <a:cubicBezTo>
                          <a:pt x="4" y="16"/>
                          <a:pt x="9" y="19"/>
                          <a:pt x="13" y="19"/>
                        </a:cubicBezTo>
                        <a:cubicBezTo>
                          <a:pt x="14" y="20"/>
                          <a:pt x="15" y="20"/>
                          <a:pt x="16" y="20"/>
                        </a:cubicBezTo>
                        <a:cubicBezTo>
                          <a:pt x="22" y="21"/>
                          <a:pt x="21" y="27"/>
                          <a:pt x="16" y="28"/>
                        </a:cubicBezTo>
                        <a:cubicBezTo>
                          <a:pt x="11" y="29"/>
                          <a:pt x="9" y="22"/>
                          <a:pt x="9" y="19"/>
                        </a:cubicBezTo>
                        <a:cubicBezTo>
                          <a:pt x="9" y="18"/>
                          <a:pt x="8" y="17"/>
                          <a:pt x="7" y="18"/>
                        </a:cubicBezTo>
                        <a:cubicBezTo>
                          <a:pt x="6" y="18"/>
                          <a:pt x="5" y="18"/>
                          <a:pt x="4" y="18"/>
                        </a:cubicBezTo>
                        <a:cubicBezTo>
                          <a:pt x="2" y="19"/>
                          <a:pt x="2" y="21"/>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0" name="Freeform 210"/>
                  <p:cNvSpPr/>
                  <p:nvPr/>
                </p:nvSpPr>
                <p:spPr bwMode="auto">
                  <a:xfrm>
                    <a:off x="649" y="1415"/>
                    <a:ext cx="16" cy="10"/>
                  </a:xfrm>
                  <a:custGeom>
                    <a:avLst/>
                    <a:gdLst>
                      <a:gd name="T0" fmla="*/ 0 w 24"/>
                      <a:gd name="T1" fmla="*/ 2 h 15"/>
                      <a:gd name="T2" fmla="*/ 9 w 24"/>
                      <a:gd name="T3" fmla="*/ 14 h 15"/>
                      <a:gd name="T4" fmla="*/ 10 w 24"/>
                      <a:gd name="T5" fmla="*/ 12 h 15"/>
                      <a:gd name="T6" fmla="*/ 5 w 24"/>
                      <a:gd name="T7" fmla="*/ 2 h 15"/>
                      <a:gd name="T8" fmla="*/ 2 w 24"/>
                      <a:gd name="T9" fmla="*/ 2 h 15"/>
                      <a:gd name="T10" fmla="*/ 12 w 24"/>
                      <a:gd name="T11" fmla="*/ 13 h 15"/>
                      <a:gd name="T12" fmla="*/ 24 w 24"/>
                      <a:gd name="T13" fmla="*/ 4 h 15"/>
                      <a:gd name="T14" fmla="*/ 21 w 24"/>
                      <a:gd name="T15" fmla="*/ 4 h 15"/>
                      <a:gd name="T16" fmla="*/ 5 w 24"/>
                      <a:gd name="T17" fmla="*/ 2 h 15"/>
                      <a:gd name="T18" fmla="*/ 2 w 24"/>
                      <a:gd name="T19" fmla="*/ 2 h 15"/>
                      <a:gd name="T20" fmla="*/ 8 w 24"/>
                      <a:gd name="T21" fmla="*/ 14 h 15"/>
                      <a:gd name="T22" fmla="*/ 9 w 24"/>
                      <a:gd name="T23" fmla="*/ 12 h 15"/>
                      <a:gd name="T24" fmla="*/ 3 w 24"/>
                      <a:gd name="T25" fmla="*/ 2 h 15"/>
                      <a:gd name="T26" fmla="*/ 0 w 24"/>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5">
                        <a:moveTo>
                          <a:pt x="0" y="2"/>
                        </a:moveTo>
                        <a:cubicBezTo>
                          <a:pt x="2" y="8"/>
                          <a:pt x="2" y="13"/>
                          <a:pt x="9" y="14"/>
                        </a:cubicBezTo>
                        <a:cubicBezTo>
                          <a:pt x="10" y="15"/>
                          <a:pt x="11" y="13"/>
                          <a:pt x="10" y="12"/>
                        </a:cubicBezTo>
                        <a:cubicBezTo>
                          <a:pt x="8" y="9"/>
                          <a:pt x="5" y="6"/>
                          <a:pt x="5" y="2"/>
                        </a:cubicBezTo>
                        <a:cubicBezTo>
                          <a:pt x="4" y="2"/>
                          <a:pt x="3" y="2"/>
                          <a:pt x="2" y="2"/>
                        </a:cubicBezTo>
                        <a:cubicBezTo>
                          <a:pt x="2" y="7"/>
                          <a:pt x="6" y="12"/>
                          <a:pt x="12" y="13"/>
                        </a:cubicBezTo>
                        <a:cubicBezTo>
                          <a:pt x="18" y="14"/>
                          <a:pt x="22" y="10"/>
                          <a:pt x="24" y="4"/>
                        </a:cubicBezTo>
                        <a:cubicBezTo>
                          <a:pt x="24" y="3"/>
                          <a:pt x="21" y="2"/>
                          <a:pt x="21" y="4"/>
                        </a:cubicBezTo>
                        <a:cubicBezTo>
                          <a:pt x="18" y="13"/>
                          <a:pt x="6" y="12"/>
                          <a:pt x="5" y="2"/>
                        </a:cubicBezTo>
                        <a:cubicBezTo>
                          <a:pt x="5" y="0"/>
                          <a:pt x="2" y="0"/>
                          <a:pt x="2" y="2"/>
                        </a:cubicBezTo>
                        <a:cubicBezTo>
                          <a:pt x="2" y="7"/>
                          <a:pt x="5" y="10"/>
                          <a:pt x="8" y="14"/>
                        </a:cubicBezTo>
                        <a:cubicBezTo>
                          <a:pt x="8" y="13"/>
                          <a:pt x="9" y="12"/>
                          <a:pt x="9" y="12"/>
                        </a:cubicBezTo>
                        <a:cubicBezTo>
                          <a:pt x="4" y="10"/>
                          <a:pt x="4" y="6"/>
                          <a:pt x="3"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1" name="Freeform 211"/>
                  <p:cNvSpPr/>
                  <p:nvPr/>
                </p:nvSpPr>
                <p:spPr bwMode="auto">
                  <a:xfrm>
                    <a:off x="817" y="1326"/>
                    <a:ext cx="18" cy="28"/>
                  </a:xfrm>
                  <a:custGeom>
                    <a:avLst/>
                    <a:gdLst>
                      <a:gd name="T0" fmla="*/ 27 w 28"/>
                      <a:gd name="T1" fmla="*/ 8 h 42"/>
                      <a:gd name="T2" fmla="*/ 5 w 28"/>
                      <a:gd name="T3" fmla="*/ 8 h 42"/>
                      <a:gd name="T4" fmla="*/ 13 w 28"/>
                      <a:gd name="T5" fmla="*/ 18 h 42"/>
                      <a:gd name="T6" fmla="*/ 21 w 28"/>
                      <a:gd name="T7" fmla="*/ 28 h 42"/>
                      <a:gd name="T8" fmla="*/ 12 w 28"/>
                      <a:gd name="T9" fmla="*/ 37 h 42"/>
                      <a:gd name="T10" fmla="*/ 5 w 28"/>
                      <a:gd name="T11" fmla="*/ 24 h 42"/>
                      <a:gd name="T12" fmla="*/ 2 w 28"/>
                      <a:gd name="T13" fmla="*/ 23 h 42"/>
                      <a:gd name="T14" fmla="*/ 10 w 28"/>
                      <a:gd name="T15" fmla="*/ 40 h 42"/>
                      <a:gd name="T16" fmla="*/ 24 w 28"/>
                      <a:gd name="T17" fmla="*/ 30 h 42"/>
                      <a:gd name="T18" fmla="*/ 14 w 28"/>
                      <a:gd name="T19" fmla="*/ 16 h 42"/>
                      <a:gd name="T20" fmla="*/ 11 w 28"/>
                      <a:gd name="T21" fmla="*/ 6 h 42"/>
                      <a:gd name="T22" fmla="*/ 24 w 28"/>
                      <a:gd name="T23" fmla="*/ 8 h 42"/>
                      <a:gd name="T24" fmla="*/ 27 w 28"/>
                      <a:gd name="T25"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2">
                        <a:moveTo>
                          <a:pt x="27" y="8"/>
                        </a:moveTo>
                        <a:cubicBezTo>
                          <a:pt x="26" y="0"/>
                          <a:pt x="7" y="0"/>
                          <a:pt x="5" y="8"/>
                        </a:cubicBezTo>
                        <a:cubicBezTo>
                          <a:pt x="3" y="12"/>
                          <a:pt x="10" y="16"/>
                          <a:pt x="13" y="18"/>
                        </a:cubicBezTo>
                        <a:cubicBezTo>
                          <a:pt x="17" y="21"/>
                          <a:pt x="21" y="23"/>
                          <a:pt x="21" y="28"/>
                        </a:cubicBezTo>
                        <a:cubicBezTo>
                          <a:pt x="21" y="33"/>
                          <a:pt x="17" y="37"/>
                          <a:pt x="12" y="37"/>
                        </a:cubicBezTo>
                        <a:cubicBezTo>
                          <a:pt x="3" y="38"/>
                          <a:pt x="3" y="29"/>
                          <a:pt x="5" y="24"/>
                        </a:cubicBezTo>
                        <a:cubicBezTo>
                          <a:pt x="6" y="22"/>
                          <a:pt x="3" y="21"/>
                          <a:pt x="2" y="23"/>
                        </a:cubicBezTo>
                        <a:cubicBezTo>
                          <a:pt x="0" y="31"/>
                          <a:pt x="1" y="37"/>
                          <a:pt x="10" y="40"/>
                        </a:cubicBezTo>
                        <a:cubicBezTo>
                          <a:pt x="16" y="42"/>
                          <a:pt x="23" y="36"/>
                          <a:pt x="24" y="30"/>
                        </a:cubicBezTo>
                        <a:cubicBezTo>
                          <a:pt x="25" y="22"/>
                          <a:pt x="20" y="19"/>
                          <a:pt x="14" y="16"/>
                        </a:cubicBezTo>
                        <a:cubicBezTo>
                          <a:pt x="11" y="13"/>
                          <a:pt x="3" y="7"/>
                          <a:pt x="11" y="6"/>
                        </a:cubicBezTo>
                        <a:cubicBezTo>
                          <a:pt x="14" y="5"/>
                          <a:pt x="24" y="4"/>
                          <a:pt x="24" y="8"/>
                        </a:cubicBezTo>
                        <a:cubicBezTo>
                          <a:pt x="25" y="10"/>
                          <a:pt x="28" y="10"/>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2" name="Freeform 212"/>
                  <p:cNvSpPr/>
                  <p:nvPr/>
                </p:nvSpPr>
                <p:spPr bwMode="auto">
                  <a:xfrm>
                    <a:off x="817" y="1322"/>
                    <a:ext cx="14" cy="35"/>
                  </a:xfrm>
                  <a:custGeom>
                    <a:avLst/>
                    <a:gdLst>
                      <a:gd name="T0" fmla="*/ 17 w 21"/>
                      <a:gd name="T1" fmla="*/ 2 h 53"/>
                      <a:gd name="T2" fmla="*/ 0 w 21"/>
                      <a:gd name="T3" fmla="*/ 50 h 53"/>
                      <a:gd name="T4" fmla="*/ 3 w 21"/>
                      <a:gd name="T5" fmla="*/ 51 h 53"/>
                      <a:gd name="T6" fmla="*/ 20 w 21"/>
                      <a:gd name="T7" fmla="*/ 3 h 53"/>
                      <a:gd name="T8" fmla="*/ 17 w 21"/>
                      <a:gd name="T9" fmla="*/ 2 h 53"/>
                    </a:gdLst>
                    <a:ahLst/>
                    <a:cxnLst>
                      <a:cxn ang="0">
                        <a:pos x="T0" y="T1"/>
                      </a:cxn>
                      <a:cxn ang="0">
                        <a:pos x="T2" y="T3"/>
                      </a:cxn>
                      <a:cxn ang="0">
                        <a:pos x="T4" y="T5"/>
                      </a:cxn>
                      <a:cxn ang="0">
                        <a:pos x="T6" y="T7"/>
                      </a:cxn>
                      <a:cxn ang="0">
                        <a:pos x="T8" y="T9"/>
                      </a:cxn>
                    </a:cxnLst>
                    <a:rect l="0" t="0" r="r" b="b"/>
                    <a:pathLst>
                      <a:path w="21" h="53">
                        <a:moveTo>
                          <a:pt x="17" y="2"/>
                        </a:moveTo>
                        <a:cubicBezTo>
                          <a:pt x="8" y="16"/>
                          <a:pt x="8" y="34"/>
                          <a:pt x="0" y="50"/>
                        </a:cubicBezTo>
                        <a:cubicBezTo>
                          <a:pt x="0" y="51"/>
                          <a:pt x="2" y="53"/>
                          <a:pt x="3" y="51"/>
                        </a:cubicBezTo>
                        <a:cubicBezTo>
                          <a:pt x="10" y="36"/>
                          <a:pt x="11" y="17"/>
                          <a:pt x="20" y="3"/>
                        </a:cubicBezTo>
                        <a:cubicBezTo>
                          <a:pt x="21" y="1"/>
                          <a:pt x="18" y="0"/>
                          <a:pt x="1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3" name="Freeform 213"/>
                  <p:cNvSpPr/>
                  <p:nvPr/>
                </p:nvSpPr>
                <p:spPr bwMode="auto">
                  <a:xfrm>
                    <a:off x="820" y="1324"/>
                    <a:ext cx="13" cy="33"/>
                  </a:xfrm>
                  <a:custGeom>
                    <a:avLst/>
                    <a:gdLst>
                      <a:gd name="T0" fmla="*/ 20 w 20"/>
                      <a:gd name="T1" fmla="*/ 2 h 50"/>
                      <a:gd name="T2" fmla="*/ 19 w 20"/>
                      <a:gd name="T3" fmla="*/ 1 h 50"/>
                      <a:gd name="T4" fmla="*/ 17 w 20"/>
                      <a:gd name="T5" fmla="*/ 1 h 50"/>
                      <a:gd name="T6" fmla="*/ 10 w 20"/>
                      <a:gd name="T7" fmla="*/ 20 h 50"/>
                      <a:gd name="T8" fmla="*/ 6 w 20"/>
                      <a:gd name="T9" fmla="*/ 33 h 50"/>
                      <a:gd name="T10" fmla="*/ 1 w 20"/>
                      <a:gd name="T11" fmla="*/ 47 h 50"/>
                      <a:gd name="T12" fmla="*/ 3 w 20"/>
                      <a:gd name="T13" fmla="*/ 48 h 50"/>
                      <a:gd name="T14" fmla="*/ 3 w 20"/>
                      <a:gd name="T15" fmla="*/ 48 h 50"/>
                      <a:gd name="T16" fmla="*/ 0 w 20"/>
                      <a:gd name="T17" fmla="*/ 48 h 50"/>
                      <a:gd name="T18" fmla="*/ 0 w 20"/>
                      <a:gd name="T19" fmla="*/ 48 h 50"/>
                      <a:gd name="T20" fmla="*/ 2 w 20"/>
                      <a:gd name="T21" fmla="*/ 49 h 50"/>
                      <a:gd name="T22" fmla="*/ 4 w 20"/>
                      <a:gd name="T23" fmla="*/ 45 h 50"/>
                      <a:gd name="T24" fmla="*/ 10 w 20"/>
                      <a:gd name="T25" fmla="*/ 30 h 50"/>
                      <a:gd name="T26" fmla="*/ 19 w 20"/>
                      <a:gd name="T27" fmla="*/ 2 h 50"/>
                      <a:gd name="T28" fmla="*/ 17 w 20"/>
                      <a:gd name="T29" fmla="*/ 2 h 50"/>
                      <a:gd name="T30" fmla="*/ 17 w 20"/>
                      <a:gd name="T31" fmla="*/ 2 h 50"/>
                      <a:gd name="T32" fmla="*/ 20 w 20"/>
                      <a:gd name="T3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0">
                        <a:moveTo>
                          <a:pt x="20" y="2"/>
                        </a:moveTo>
                        <a:cubicBezTo>
                          <a:pt x="19" y="1"/>
                          <a:pt x="19" y="1"/>
                          <a:pt x="19" y="1"/>
                        </a:cubicBezTo>
                        <a:cubicBezTo>
                          <a:pt x="19" y="0"/>
                          <a:pt x="17" y="0"/>
                          <a:pt x="17" y="1"/>
                        </a:cubicBezTo>
                        <a:cubicBezTo>
                          <a:pt x="14" y="7"/>
                          <a:pt x="12" y="14"/>
                          <a:pt x="10" y="20"/>
                        </a:cubicBezTo>
                        <a:cubicBezTo>
                          <a:pt x="9" y="25"/>
                          <a:pt x="7" y="29"/>
                          <a:pt x="6" y="33"/>
                        </a:cubicBezTo>
                        <a:cubicBezTo>
                          <a:pt x="5" y="35"/>
                          <a:pt x="2" y="46"/>
                          <a:pt x="1" y="47"/>
                        </a:cubicBezTo>
                        <a:cubicBezTo>
                          <a:pt x="1" y="47"/>
                          <a:pt x="2" y="48"/>
                          <a:pt x="3" y="48"/>
                        </a:cubicBezTo>
                        <a:cubicBezTo>
                          <a:pt x="3" y="48"/>
                          <a:pt x="3" y="48"/>
                          <a:pt x="3" y="48"/>
                        </a:cubicBezTo>
                        <a:cubicBezTo>
                          <a:pt x="3" y="46"/>
                          <a:pt x="0" y="46"/>
                          <a:pt x="0" y="48"/>
                        </a:cubicBezTo>
                        <a:cubicBezTo>
                          <a:pt x="0" y="48"/>
                          <a:pt x="0" y="48"/>
                          <a:pt x="0" y="48"/>
                        </a:cubicBezTo>
                        <a:cubicBezTo>
                          <a:pt x="0" y="49"/>
                          <a:pt x="1" y="50"/>
                          <a:pt x="2" y="49"/>
                        </a:cubicBezTo>
                        <a:cubicBezTo>
                          <a:pt x="4" y="49"/>
                          <a:pt x="4" y="46"/>
                          <a:pt x="4" y="45"/>
                        </a:cubicBezTo>
                        <a:cubicBezTo>
                          <a:pt x="6" y="40"/>
                          <a:pt x="8" y="35"/>
                          <a:pt x="10" y="30"/>
                        </a:cubicBezTo>
                        <a:cubicBezTo>
                          <a:pt x="13" y="21"/>
                          <a:pt x="16" y="11"/>
                          <a:pt x="19" y="2"/>
                        </a:cubicBezTo>
                        <a:cubicBezTo>
                          <a:pt x="18" y="2"/>
                          <a:pt x="17" y="2"/>
                          <a:pt x="17" y="2"/>
                        </a:cubicBezTo>
                        <a:cubicBezTo>
                          <a:pt x="17" y="2"/>
                          <a:pt x="17" y="2"/>
                          <a:pt x="17" y="2"/>
                        </a:cubicBezTo>
                        <a:cubicBezTo>
                          <a:pt x="17" y="4"/>
                          <a:pt x="20" y="3"/>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4" name="Freeform 214"/>
                  <p:cNvSpPr/>
                  <p:nvPr/>
                </p:nvSpPr>
                <p:spPr bwMode="auto">
                  <a:xfrm>
                    <a:off x="544" y="1510"/>
                    <a:ext cx="26" cy="40"/>
                  </a:xfrm>
                  <a:custGeom>
                    <a:avLst/>
                    <a:gdLst>
                      <a:gd name="T0" fmla="*/ 27 w 39"/>
                      <a:gd name="T1" fmla="*/ 57 h 60"/>
                      <a:gd name="T2" fmla="*/ 16 w 39"/>
                      <a:gd name="T3" fmla="*/ 36 h 60"/>
                      <a:gd name="T4" fmla="*/ 5 w 39"/>
                      <a:gd name="T5" fmla="*/ 22 h 60"/>
                      <a:gd name="T6" fmla="*/ 18 w 39"/>
                      <a:gd name="T7" fmla="*/ 4 h 60"/>
                      <a:gd name="T8" fmla="*/ 33 w 39"/>
                      <a:gd name="T9" fmla="*/ 30 h 60"/>
                      <a:gd name="T10" fmla="*/ 23 w 39"/>
                      <a:gd name="T11" fmla="*/ 57 h 60"/>
                      <a:gd name="T12" fmla="*/ 26 w 39"/>
                      <a:gd name="T13" fmla="*/ 57 h 60"/>
                      <a:gd name="T14" fmla="*/ 37 w 39"/>
                      <a:gd name="T15" fmla="*/ 16 h 60"/>
                      <a:gd name="T16" fmla="*/ 15 w 39"/>
                      <a:gd name="T17" fmla="*/ 1 h 60"/>
                      <a:gd name="T18" fmla="*/ 2 w 39"/>
                      <a:gd name="T19" fmla="*/ 20 h 60"/>
                      <a:gd name="T20" fmla="*/ 9 w 39"/>
                      <a:gd name="T21" fmla="*/ 34 h 60"/>
                      <a:gd name="T22" fmla="*/ 21 w 39"/>
                      <a:gd name="T23" fmla="*/ 48 h 60"/>
                      <a:gd name="T24" fmla="*/ 24 w 39"/>
                      <a:gd name="T25" fmla="*/ 59 h 60"/>
                      <a:gd name="T26" fmla="*/ 27 w 39"/>
                      <a:gd name="T27"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60">
                        <a:moveTo>
                          <a:pt x="27" y="57"/>
                        </a:moveTo>
                        <a:cubicBezTo>
                          <a:pt x="23" y="49"/>
                          <a:pt x="23" y="43"/>
                          <a:pt x="16" y="36"/>
                        </a:cubicBezTo>
                        <a:cubicBezTo>
                          <a:pt x="11" y="32"/>
                          <a:pt x="7" y="28"/>
                          <a:pt x="5" y="22"/>
                        </a:cubicBezTo>
                        <a:cubicBezTo>
                          <a:pt x="2" y="12"/>
                          <a:pt x="9" y="5"/>
                          <a:pt x="18" y="4"/>
                        </a:cubicBezTo>
                        <a:cubicBezTo>
                          <a:pt x="35" y="1"/>
                          <a:pt x="35" y="20"/>
                          <a:pt x="33" y="30"/>
                        </a:cubicBezTo>
                        <a:cubicBezTo>
                          <a:pt x="30" y="39"/>
                          <a:pt x="24" y="47"/>
                          <a:pt x="23" y="57"/>
                        </a:cubicBezTo>
                        <a:cubicBezTo>
                          <a:pt x="23" y="58"/>
                          <a:pt x="26" y="58"/>
                          <a:pt x="26" y="57"/>
                        </a:cubicBezTo>
                        <a:cubicBezTo>
                          <a:pt x="27" y="43"/>
                          <a:pt x="39" y="31"/>
                          <a:pt x="37" y="16"/>
                        </a:cubicBezTo>
                        <a:cubicBezTo>
                          <a:pt x="35" y="5"/>
                          <a:pt x="27" y="0"/>
                          <a:pt x="15" y="1"/>
                        </a:cubicBezTo>
                        <a:cubicBezTo>
                          <a:pt x="7" y="2"/>
                          <a:pt x="0" y="12"/>
                          <a:pt x="2" y="20"/>
                        </a:cubicBezTo>
                        <a:cubicBezTo>
                          <a:pt x="2" y="26"/>
                          <a:pt x="5" y="30"/>
                          <a:pt x="9" y="34"/>
                        </a:cubicBezTo>
                        <a:cubicBezTo>
                          <a:pt x="14" y="39"/>
                          <a:pt x="19" y="41"/>
                          <a:pt x="21" y="48"/>
                        </a:cubicBezTo>
                        <a:cubicBezTo>
                          <a:pt x="22" y="52"/>
                          <a:pt x="23" y="55"/>
                          <a:pt x="24" y="59"/>
                        </a:cubicBezTo>
                        <a:cubicBezTo>
                          <a:pt x="25" y="60"/>
                          <a:pt x="28" y="59"/>
                          <a:pt x="2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5" name="Freeform 215"/>
                  <p:cNvSpPr/>
                  <p:nvPr/>
                </p:nvSpPr>
                <p:spPr bwMode="auto">
                  <a:xfrm>
                    <a:off x="549" y="1514"/>
                    <a:ext cx="16" cy="17"/>
                  </a:xfrm>
                  <a:custGeom>
                    <a:avLst/>
                    <a:gdLst>
                      <a:gd name="T0" fmla="*/ 11 w 24"/>
                      <a:gd name="T1" fmla="*/ 22 h 25"/>
                      <a:gd name="T2" fmla="*/ 8 w 24"/>
                      <a:gd name="T3" fmla="*/ 5 h 25"/>
                      <a:gd name="T4" fmla="*/ 20 w 24"/>
                      <a:gd name="T5" fmla="*/ 11 h 25"/>
                      <a:gd name="T6" fmla="*/ 6 w 24"/>
                      <a:gd name="T7" fmla="*/ 19 h 25"/>
                      <a:gd name="T8" fmla="*/ 5 w 24"/>
                      <a:gd name="T9" fmla="*/ 22 h 25"/>
                      <a:gd name="T10" fmla="*/ 23 w 24"/>
                      <a:gd name="T11" fmla="*/ 13 h 25"/>
                      <a:gd name="T12" fmla="*/ 10 w 24"/>
                      <a:gd name="T13" fmla="*/ 1 h 25"/>
                      <a:gd name="T14" fmla="*/ 0 w 24"/>
                      <a:gd name="T15" fmla="*/ 13 h 25"/>
                      <a:gd name="T16" fmla="*/ 11 w 24"/>
                      <a:gd name="T17" fmla="*/ 25 h 25"/>
                      <a:gd name="T18" fmla="*/ 11 w 24"/>
                      <a:gd name="T1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11" y="22"/>
                        </a:moveTo>
                        <a:cubicBezTo>
                          <a:pt x="2" y="21"/>
                          <a:pt x="1" y="9"/>
                          <a:pt x="8" y="5"/>
                        </a:cubicBezTo>
                        <a:cubicBezTo>
                          <a:pt x="13" y="2"/>
                          <a:pt x="20" y="5"/>
                          <a:pt x="20" y="11"/>
                        </a:cubicBezTo>
                        <a:cubicBezTo>
                          <a:pt x="20" y="19"/>
                          <a:pt x="12" y="20"/>
                          <a:pt x="6" y="19"/>
                        </a:cubicBezTo>
                        <a:cubicBezTo>
                          <a:pt x="4" y="19"/>
                          <a:pt x="3" y="21"/>
                          <a:pt x="5" y="22"/>
                        </a:cubicBezTo>
                        <a:cubicBezTo>
                          <a:pt x="13" y="23"/>
                          <a:pt x="21" y="21"/>
                          <a:pt x="23" y="13"/>
                        </a:cubicBezTo>
                        <a:cubicBezTo>
                          <a:pt x="24" y="5"/>
                          <a:pt x="18" y="0"/>
                          <a:pt x="10" y="1"/>
                        </a:cubicBezTo>
                        <a:cubicBezTo>
                          <a:pt x="4" y="2"/>
                          <a:pt x="1" y="7"/>
                          <a:pt x="0" y="13"/>
                        </a:cubicBezTo>
                        <a:cubicBezTo>
                          <a:pt x="0" y="19"/>
                          <a:pt x="5" y="24"/>
                          <a:pt x="11" y="25"/>
                        </a:cubicBezTo>
                        <a:cubicBezTo>
                          <a:pt x="13" y="25"/>
                          <a:pt x="13" y="22"/>
                          <a:pt x="11"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6" name="Freeform 216"/>
                  <p:cNvSpPr/>
                  <p:nvPr/>
                </p:nvSpPr>
                <p:spPr bwMode="auto">
                  <a:xfrm>
                    <a:off x="549" y="1516"/>
                    <a:ext cx="14" cy="14"/>
                  </a:xfrm>
                  <a:custGeom>
                    <a:avLst/>
                    <a:gdLst>
                      <a:gd name="T0" fmla="*/ 4 w 21"/>
                      <a:gd name="T1" fmla="*/ 5 h 21"/>
                      <a:gd name="T2" fmla="*/ 7 w 21"/>
                      <a:gd name="T3" fmla="*/ 7 h 21"/>
                      <a:gd name="T4" fmla="*/ 5 w 21"/>
                      <a:gd name="T5" fmla="*/ 15 h 21"/>
                      <a:gd name="T6" fmla="*/ 4 w 21"/>
                      <a:gd name="T7" fmla="*/ 14 h 21"/>
                      <a:gd name="T8" fmla="*/ 8 w 21"/>
                      <a:gd name="T9" fmla="*/ 6 h 21"/>
                      <a:gd name="T10" fmla="*/ 12 w 21"/>
                      <a:gd name="T11" fmla="*/ 6 h 21"/>
                      <a:gd name="T12" fmla="*/ 9 w 21"/>
                      <a:gd name="T13" fmla="*/ 18 h 21"/>
                      <a:gd name="T14" fmla="*/ 8 w 21"/>
                      <a:gd name="T15" fmla="*/ 15 h 21"/>
                      <a:gd name="T16" fmla="*/ 13 w 21"/>
                      <a:gd name="T17" fmla="*/ 4 h 21"/>
                      <a:gd name="T18" fmla="*/ 17 w 21"/>
                      <a:gd name="T19" fmla="*/ 3 h 21"/>
                      <a:gd name="T20" fmla="*/ 12 w 21"/>
                      <a:gd name="T21" fmla="*/ 5 h 21"/>
                      <a:gd name="T22" fmla="*/ 11 w 21"/>
                      <a:gd name="T23" fmla="*/ 3 h 21"/>
                      <a:gd name="T24" fmla="*/ 9 w 21"/>
                      <a:gd name="T25" fmla="*/ 10 h 21"/>
                      <a:gd name="T26" fmla="*/ 9 w 21"/>
                      <a:gd name="T27" fmla="*/ 14 h 21"/>
                      <a:gd name="T28" fmla="*/ 12 w 21"/>
                      <a:gd name="T29" fmla="*/ 14 h 21"/>
                      <a:gd name="T30" fmla="*/ 13 w 21"/>
                      <a:gd name="T31" fmla="*/ 13 h 21"/>
                      <a:gd name="T32" fmla="*/ 18 w 21"/>
                      <a:gd name="T33" fmla="*/ 9 h 21"/>
                      <a:gd name="T34" fmla="*/ 17 w 21"/>
                      <a:gd name="T35" fmla="*/ 11 h 21"/>
                      <a:gd name="T36" fmla="*/ 15 w 21"/>
                      <a:gd name="T37" fmla="*/ 8 h 21"/>
                      <a:gd name="T38" fmla="*/ 7 w 21"/>
                      <a:gd name="T39" fmla="*/ 10 h 21"/>
                      <a:gd name="T40" fmla="*/ 7 w 21"/>
                      <a:gd name="T41" fmla="*/ 10 h 21"/>
                      <a:gd name="T42" fmla="*/ 8 w 21"/>
                      <a:gd name="T43" fmla="*/ 14 h 21"/>
                      <a:gd name="T44" fmla="*/ 12 w 21"/>
                      <a:gd name="T45" fmla="*/ 1 h 21"/>
                      <a:gd name="T46" fmla="*/ 17 w 21"/>
                      <a:gd name="T47" fmla="*/ 4 h 21"/>
                      <a:gd name="T48" fmla="*/ 18 w 21"/>
                      <a:gd name="T49" fmla="*/ 10 h 21"/>
                      <a:gd name="T50" fmla="*/ 20 w 21"/>
                      <a:gd name="T51" fmla="*/ 10 h 21"/>
                      <a:gd name="T52" fmla="*/ 21 w 21"/>
                      <a:gd name="T53" fmla="*/ 8 h 21"/>
                      <a:gd name="T54" fmla="*/ 18 w 21"/>
                      <a:gd name="T55" fmla="*/ 8 h 21"/>
                      <a:gd name="T56" fmla="*/ 18 w 21"/>
                      <a:gd name="T57" fmla="*/ 13 h 21"/>
                      <a:gd name="T58" fmla="*/ 15 w 21"/>
                      <a:gd name="T59" fmla="*/ 13 h 21"/>
                      <a:gd name="T60" fmla="*/ 17 w 21"/>
                      <a:gd name="T61" fmla="*/ 6 h 21"/>
                      <a:gd name="T62" fmla="*/ 16 w 21"/>
                      <a:gd name="T63" fmla="*/ 5 h 21"/>
                      <a:gd name="T64" fmla="*/ 11 w 21"/>
                      <a:gd name="T65" fmla="*/ 5 h 21"/>
                      <a:gd name="T66" fmla="*/ 10 w 21"/>
                      <a:gd name="T67" fmla="*/ 13 h 21"/>
                      <a:gd name="T68" fmla="*/ 13 w 21"/>
                      <a:gd name="T69" fmla="*/ 3 h 21"/>
                      <a:gd name="T70" fmla="*/ 14 w 21"/>
                      <a:gd name="T71" fmla="*/ 6 h 21"/>
                      <a:gd name="T72" fmla="*/ 9 w 21"/>
                      <a:gd name="T73" fmla="*/ 17 h 21"/>
                      <a:gd name="T74" fmla="*/ 5 w 21"/>
                      <a:gd name="T75" fmla="*/ 17 h 21"/>
                      <a:gd name="T76" fmla="*/ 8 w 21"/>
                      <a:gd name="T77" fmla="*/ 5 h 21"/>
                      <a:gd name="T78" fmla="*/ 10 w 21"/>
                      <a:gd name="T79" fmla="*/ 4 h 21"/>
                      <a:gd name="T80" fmla="*/ 5 w 21"/>
                      <a:gd name="T81" fmla="*/ 14 h 21"/>
                      <a:gd name="T82" fmla="*/ 1 w 21"/>
                      <a:gd name="T83" fmla="*/ 13 h 21"/>
                      <a:gd name="T84" fmla="*/ 4 w 21"/>
                      <a:gd name="T8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1">
                        <a:moveTo>
                          <a:pt x="6" y="11"/>
                        </a:moveTo>
                        <a:cubicBezTo>
                          <a:pt x="6" y="10"/>
                          <a:pt x="6" y="8"/>
                          <a:pt x="7" y="7"/>
                        </a:cubicBezTo>
                        <a:cubicBezTo>
                          <a:pt x="6" y="6"/>
                          <a:pt x="5" y="6"/>
                          <a:pt x="4" y="5"/>
                        </a:cubicBezTo>
                        <a:cubicBezTo>
                          <a:pt x="4" y="8"/>
                          <a:pt x="2" y="11"/>
                          <a:pt x="1" y="13"/>
                        </a:cubicBezTo>
                        <a:cubicBezTo>
                          <a:pt x="2" y="13"/>
                          <a:pt x="3" y="14"/>
                          <a:pt x="3" y="14"/>
                        </a:cubicBezTo>
                        <a:cubicBezTo>
                          <a:pt x="5" y="12"/>
                          <a:pt x="5" y="10"/>
                          <a:pt x="7" y="7"/>
                        </a:cubicBezTo>
                        <a:cubicBezTo>
                          <a:pt x="6" y="7"/>
                          <a:pt x="5" y="7"/>
                          <a:pt x="4" y="7"/>
                        </a:cubicBezTo>
                        <a:cubicBezTo>
                          <a:pt x="4" y="9"/>
                          <a:pt x="3" y="12"/>
                          <a:pt x="2" y="14"/>
                        </a:cubicBezTo>
                        <a:cubicBezTo>
                          <a:pt x="2" y="16"/>
                          <a:pt x="4" y="16"/>
                          <a:pt x="5" y="15"/>
                        </a:cubicBezTo>
                        <a:cubicBezTo>
                          <a:pt x="7" y="12"/>
                          <a:pt x="8" y="8"/>
                          <a:pt x="9" y="5"/>
                        </a:cubicBezTo>
                        <a:cubicBezTo>
                          <a:pt x="9" y="4"/>
                          <a:pt x="8" y="4"/>
                          <a:pt x="7" y="4"/>
                        </a:cubicBezTo>
                        <a:cubicBezTo>
                          <a:pt x="7" y="8"/>
                          <a:pt x="5" y="11"/>
                          <a:pt x="4" y="14"/>
                        </a:cubicBezTo>
                        <a:cubicBezTo>
                          <a:pt x="5" y="14"/>
                          <a:pt x="5" y="15"/>
                          <a:pt x="6" y="15"/>
                        </a:cubicBezTo>
                        <a:cubicBezTo>
                          <a:pt x="8" y="12"/>
                          <a:pt x="9" y="9"/>
                          <a:pt x="11" y="6"/>
                        </a:cubicBezTo>
                        <a:cubicBezTo>
                          <a:pt x="10" y="6"/>
                          <a:pt x="9" y="6"/>
                          <a:pt x="8" y="6"/>
                        </a:cubicBezTo>
                        <a:cubicBezTo>
                          <a:pt x="8" y="10"/>
                          <a:pt x="5" y="13"/>
                          <a:pt x="5" y="17"/>
                        </a:cubicBezTo>
                        <a:cubicBezTo>
                          <a:pt x="5" y="19"/>
                          <a:pt x="8" y="19"/>
                          <a:pt x="8" y="18"/>
                        </a:cubicBezTo>
                        <a:cubicBezTo>
                          <a:pt x="10" y="14"/>
                          <a:pt x="11" y="10"/>
                          <a:pt x="12" y="6"/>
                        </a:cubicBezTo>
                        <a:cubicBezTo>
                          <a:pt x="13" y="4"/>
                          <a:pt x="10" y="3"/>
                          <a:pt x="10" y="5"/>
                        </a:cubicBezTo>
                        <a:cubicBezTo>
                          <a:pt x="8" y="9"/>
                          <a:pt x="6" y="13"/>
                          <a:pt x="6" y="17"/>
                        </a:cubicBezTo>
                        <a:cubicBezTo>
                          <a:pt x="6" y="18"/>
                          <a:pt x="8" y="19"/>
                          <a:pt x="9" y="18"/>
                        </a:cubicBezTo>
                        <a:cubicBezTo>
                          <a:pt x="11" y="14"/>
                          <a:pt x="12" y="10"/>
                          <a:pt x="14" y="6"/>
                        </a:cubicBezTo>
                        <a:cubicBezTo>
                          <a:pt x="13" y="6"/>
                          <a:pt x="12" y="5"/>
                          <a:pt x="11" y="5"/>
                        </a:cubicBezTo>
                        <a:cubicBezTo>
                          <a:pt x="10" y="9"/>
                          <a:pt x="9" y="12"/>
                          <a:pt x="8" y="15"/>
                        </a:cubicBezTo>
                        <a:cubicBezTo>
                          <a:pt x="9" y="16"/>
                          <a:pt x="9" y="16"/>
                          <a:pt x="10" y="16"/>
                        </a:cubicBezTo>
                        <a:cubicBezTo>
                          <a:pt x="12" y="12"/>
                          <a:pt x="12" y="8"/>
                          <a:pt x="15" y="5"/>
                        </a:cubicBezTo>
                        <a:cubicBezTo>
                          <a:pt x="14" y="4"/>
                          <a:pt x="13" y="4"/>
                          <a:pt x="13" y="4"/>
                        </a:cubicBezTo>
                        <a:cubicBezTo>
                          <a:pt x="13" y="7"/>
                          <a:pt x="11" y="10"/>
                          <a:pt x="10" y="13"/>
                        </a:cubicBezTo>
                        <a:cubicBezTo>
                          <a:pt x="11" y="14"/>
                          <a:pt x="12" y="14"/>
                          <a:pt x="13" y="14"/>
                        </a:cubicBezTo>
                        <a:cubicBezTo>
                          <a:pt x="14" y="10"/>
                          <a:pt x="15" y="6"/>
                          <a:pt x="17" y="3"/>
                        </a:cubicBezTo>
                        <a:cubicBezTo>
                          <a:pt x="18" y="1"/>
                          <a:pt x="15" y="0"/>
                          <a:pt x="14" y="1"/>
                        </a:cubicBezTo>
                        <a:cubicBezTo>
                          <a:pt x="13" y="2"/>
                          <a:pt x="13" y="2"/>
                          <a:pt x="12" y="3"/>
                        </a:cubicBezTo>
                        <a:cubicBezTo>
                          <a:pt x="12" y="4"/>
                          <a:pt x="12" y="4"/>
                          <a:pt x="12" y="5"/>
                        </a:cubicBezTo>
                        <a:cubicBezTo>
                          <a:pt x="13" y="5"/>
                          <a:pt x="14" y="4"/>
                          <a:pt x="15" y="5"/>
                        </a:cubicBezTo>
                        <a:cubicBezTo>
                          <a:pt x="15" y="4"/>
                          <a:pt x="14" y="3"/>
                          <a:pt x="14" y="2"/>
                        </a:cubicBezTo>
                        <a:cubicBezTo>
                          <a:pt x="13" y="3"/>
                          <a:pt x="12" y="4"/>
                          <a:pt x="11" y="3"/>
                        </a:cubicBezTo>
                        <a:cubicBezTo>
                          <a:pt x="11" y="4"/>
                          <a:pt x="11" y="5"/>
                          <a:pt x="11" y="6"/>
                        </a:cubicBezTo>
                        <a:cubicBezTo>
                          <a:pt x="12" y="5"/>
                          <a:pt x="15" y="5"/>
                          <a:pt x="14" y="7"/>
                        </a:cubicBezTo>
                        <a:cubicBezTo>
                          <a:pt x="13" y="9"/>
                          <a:pt x="11" y="10"/>
                          <a:pt x="9" y="10"/>
                        </a:cubicBezTo>
                        <a:cubicBezTo>
                          <a:pt x="10" y="11"/>
                          <a:pt x="10" y="12"/>
                          <a:pt x="11" y="13"/>
                        </a:cubicBezTo>
                        <a:cubicBezTo>
                          <a:pt x="12" y="10"/>
                          <a:pt x="13" y="14"/>
                          <a:pt x="11" y="15"/>
                        </a:cubicBezTo>
                        <a:cubicBezTo>
                          <a:pt x="10" y="15"/>
                          <a:pt x="9" y="15"/>
                          <a:pt x="9" y="14"/>
                        </a:cubicBezTo>
                        <a:cubicBezTo>
                          <a:pt x="8" y="13"/>
                          <a:pt x="10" y="12"/>
                          <a:pt x="11" y="11"/>
                        </a:cubicBezTo>
                        <a:cubicBezTo>
                          <a:pt x="12" y="10"/>
                          <a:pt x="14" y="9"/>
                          <a:pt x="15" y="11"/>
                        </a:cubicBezTo>
                        <a:cubicBezTo>
                          <a:pt x="16" y="13"/>
                          <a:pt x="13" y="14"/>
                          <a:pt x="12" y="14"/>
                        </a:cubicBezTo>
                        <a:cubicBezTo>
                          <a:pt x="9" y="15"/>
                          <a:pt x="11" y="11"/>
                          <a:pt x="11" y="10"/>
                        </a:cubicBezTo>
                        <a:cubicBezTo>
                          <a:pt x="12" y="9"/>
                          <a:pt x="13" y="8"/>
                          <a:pt x="14" y="8"/>
                        </a:cubicBezTo>
                        <a:cubicBezTo>
                          <a:pt x="17" y="9"/>
                          <a:pt x="14" y="12"/>
                          <a:pt x="13" y="13"/>
                        </a:cubicBezTo>
                        <a:cubicBezTo>
                          <a:pt x="11" y="14"/>
                          <a:pt x="11" y="11"/>
                          <a:pt x="12" y="10"/>
                        </a:cubicBezTo>
                        <a:cubicBezTo>
                          <a:pt x="12" y="9"/>
                          <a:pt x="14" y="8"/>
                          <a:pt x="15" y="8"/>
                        </a:cubicBezTo>
                        <a:cubicBezTo>
                          <a:pt x="16" y="7"/>
                          <a:pt x="18" y="7"/>
                          <a:pt x="18" y="9"/>
                        </a:cubicBezTo>
                        <a:cubicBezTo>
                          <a:pt x="17" y="11"/>
                          <a:pt x="15" y="13"/>
                          <a:pt x="14" y="13"/>
                        </a:cubicBezTo>
                        <a:cubicBezTo>
                          <a:pt x="10" y="12"/>
                          <a:pt x="14" y="7"/>
                          <a:pt x="16" y="7"/>
                        </a:cubicBezTo>
                        <a:cubicBezTo>
                          <a:pt x="18" y="7"/>
                          <a:pt x="17" y="10"/>
                          <a:pt x="17" y="11"/>
                        </a:cubicBezTo>
                        <a:cubicBezTo>
                          <a:pt x="16" y="13"/>
                          <a:pt x="14" y="14"/>
                          <a:pt x="12" y="14"/>
                        </a:cubicBezTo>
                        <a:cubicBezTo>
                          <a:pt x="7" y="15"/>
                          <a:pt x="10" y="9"/>
                          <a:pt x="11" y="8"/>
                        </a:cubicBezTo>
                        <a:cubicBezTo>
                          <a:pt x="13" y="7"/>
                          <a:pt x="14" y="7"/>
                          <a:pt x="15" y="8"/>
                        </a:cubicBezTo>
                        <a:cubicBezTo>
                          <a:pt x="16" y="10"/>
                          <a:pt x="15" y="12"/>
                          <a:pt x="13" y="14"/>
                        </a:cubicBezTo>
                        <a:cubicBezTo>
                          <a:pt x="12" y="15"/>
                          <a:pt x="10" y="16"/>
                          <a:pt x="8" y="15"/>
                        </a:cubicBezTo>
                        <a:cubicBezTo>
                          <a:pt x="7" y="14"/>
                          <a:pt x="7" y="11"/>
                          <a:pt x="7" y="10"/>
                        </a:cubicBezTo>
                        <a:cubicBezTo>
                          <a:pt x="7" y="7"/>
                          <a:pt x="11" y="3"/>
                          <a:pt x="14" y="5"/>
                        </a:cubicBezTo>
                        <a:cubicBezTo>
                          <a:pt x="17" y="6"/>
                          <a:pt x="17" y="11"/>
                          <a:pt x="15" y="13"/>
                        </a:cubicBezTo>
                        <a:cubicBezTo>
                          <a:pt x="13" y="19"/>
                          <a:pt x="7" y="15"/>
                          <a:pt x="7" y="10"/>
                        </a:cubicBezTo>
                        <a:cubicBezTo>
                          <a:pt x="6" y="7"/>
                          <a:pt x="9" y="4"/>
                          <a:pt x="12" y="4"/>
                        </a:cubicBezTo>
                        <a:cubicBezTo>
                          <a:pt x="17" y="3"/>
                          <a:pt x="18" y="8"/>
                          <a:pt x="16" y="11"/>
                        </a:cubicBezTo>
                        <a:cubicBezTo>
                          <a:pt x="15" y="14"/>
                          <a:pt x="11" y="15"/>
                          <a:pt x="8" y="14"/>
                        </a:cubicBezTo>
                        <a:cubicBezTo>
                          <a:pt x="6" y="13"/>
                          <a:pt x="5" y="15"/>
                          <a:pt x="7" y="16"/>
                        </a:cubicBezTo>
                        <a:cubicBezTo>
                          <a:pt x="12" y="19"/>
                          <a:pt x="19" y="15"/>
                          <a:pt x="20" y="9"/>
                        </a:cubicBezTo>
                        <a:cubicBezTo>
                          <a:pt x="20" y="5"/>
                          <a:pt x="17" y="0"/>
                          <a:pt x="12" y="1"/>
                        </a:cubicBezTo>
                        <a:cubicBezTo>
                          <a:pt x="7" y="2"/>
                          <a:pt x="3" y="7"/>
                          <a:pt x="4" y="12"/>
                        </a:cubicBezTo>
                        <a:cubicBezTo>
                          <a:pt x="5" y="17"/>
                          <a:pt x="11" y="21"/>
                          <a:pt x="16" y="17"/>
                        </a:cubicBezTo>
                        <a:cubicBezTo>
                          <a:pt x="20" y="14"/>
                          <a:pt x="20" y="8"/>
                          <a:pt x="17" y="4"/>
                        </a:cubicBezTo>
                        <a:cubicBezTo>
                          <a:pt x="14" y="0"/>
                          <a:pt x="9" y="1"/>
                          <a:pt x="6" y="5"/>
                        </a:cubicBezTo>
                        <a:cubicBezTo>
                          <a:pt x="3" y="9"/>
                          <a:pt x="3" y="16"/>
                          <a:pt x="8" y="18"/>
                        </a:cubicBezTo>
                        <a:cubicBezTo>
                          <a:pt x="13" y="20"/>
                          <a:pt x="18" y="15"/>
                          <a:pt x="18" y="10"/>
                        </a:cubicBezTo>
                        <a:cubicBezTo>
                          <a:pt x="19" y="5"/>
                          <a:pt x="13" y="2"/>
                          <a:pt x="10" y="5"/>
                        </a:cubicBezTo>
                        <a:cubicBezTo>
                          <a:pt x="6" y="8"/>
                          <a:pt x="5" y="13"/>
                          <a:pt x="9" y="16"/>
                        </a:cubicBezTo>
                        <a:cubicBezTo>
                          <a:pt x="13" y="19"/>
                          <a:pt x="19" y="14"/>
                          <a:pt x="20" y="10"/>
                        </a:cubicBezTo>
                        <a:cubicBezTo>
                          <a:pt x="21" y="6"/>
                          <a:pt x="17" y="3"/>
                          <a:pt x="13" y="5"/>
                        </a:cubicBezTo>
                        <a:cubicBezTo>
                          <a:pt x="9" y="7"/>
                          <a:pt x="8" y="13"/>
                          <a:pt x="12" y="15"/>
                        </a:cubicBezTo>
                        <a:cubicBezTo>
                          <a:pt x="16" y="18"/>
                          <a:pt x="21" y="12"/>
                          <a:pt x="21" y="8"/>
                        </a:cubicBezTo>
                        <a:cubicBezTo>
                          <a:pt x="19" y="3"/>
                          <a:pt x="14" y="5"/>
                          <a:pt x="11" y="7"/>
                        </a:cubicBezTo>
                        <a:cubicBezTo>
                          <a:pt x="8" y="9"/>
                          <a:pt x="7" y="15"/>
                          <a:pt x="12" y="16"/>
                        </a:cubicBezTo>
                        <a:cubicBezTo>
                          <a:pt x="16" y="16"/>
                          <a:pt x="18" y="12"/>
                          <a:pt x="18" y="8"/>
                        </a:cubicBezTo>
                        <a:cubicBezTo>
                          <a:pt x="17" y="4"/>
                          <a:pt x="12" y="5"/>
                          <a:pt x="10" y="7"/>
                        </a:cubicBezTo>
                        <a:cubicBezTo>
                          <a:pt x="8" y="9"/>
                          <a:pt x="6" y="14"/>
                          <a:pt x="8" y="16"/>
                        </a:cubicBezTo>
                        <a:cubicBezTo>
                          <a:pt x="11" y="18"/>
                          <a:pt x="17" y="16"/>
                          <a:pt x="18" y="13"/>
                        </a:cubicBezTo>
                        <a:cubicBezTo>
                          <a:pt x="19" y="10"/>
                          <a:pt x="16" y="6"/>
                          <a:pt x="13" y="7"/>
                        </a:cubicBezTo>
                        <a:cubicBezTo>
                          <a:pt x="9" y="8"/>
                          <a:pt x="3" y="13"/>
                          <a:pt x="7" y="16"/>
                        </a:cubicBezTo>
                        <a:cubicBezTo>
                          <a:pt x="10" y="19"/>
                          <a:pt x="15" y="16"/>
                          <a:pt x="15" y="13"/>
                        </a:cubicBezTo>
                        <a:cubicBezTo>
                          <a:pt x="16" y="8"/>
                          <a:pt x="10" y="8"/>
                          <a:pt x="8" y="11"/>
                        </a:cubicBezTo>
                        <a:cubicBezTo>
                          <a:pt x="8" y="12"/>
                          <a:pt x="9" y="14"/>
                          <a:pt x="10" y="13"/>
                        </a:cubicBezTo>
                        <a:cubicBezTo>
                          <a:pt x="13" y="12"/>
                          <a:pt x="16" y="10"/>
                          <a:pt x="17" y="6"/>
                        </a:cubicBezTo>
                        <a:cubicBezTo>
                          <a:pt x="18" y="2"/>
                          <a:pt x="12" y="3"/>
                          <a:pt x="10" y="3"/>
                        </a:cubicBezTo>
                        <a:cubicBezTo>
                          <a:pt x="8" y="3"/>
                          <a:pt x="9" y="5"/>
                          <a:pt x="10" y="6"/>
                        </a:cubicBezTo>
                        <a:cubicBezTo>
                          <a:pt x="12" y="6"/>
                          <a:pt x="14" y="6"/>
                          <a:pt x="16" y="5"/>
                        </a:cubicBezTo>
                        <a:cubicBezTo>
                          <a:pt x="17" y="4"/>
                          <a:pt x="17" y="2"/>
                          <a:pt x="15" y="2"/>
                        </a:cubicBezTo>
                        <a:cubicBezTo>
                          <a:pt x="14" y="2"/>
                          <a:pt x="12" y="2"/>
                          <a:pt x="11" y="3"/>
                        </a:cubicBezTo>
                        <a:cubicBezTo>
                          <a:pt x="9" y="3"/>
                          <a:pt x="10" y="5"/>
                          <a:pt x="11" y="5"/>
                        </a:cubicBezTo>
                        <a:cubicBezTo>
                          <a:pt x="13" y="6"/>
                          <a:pt x="15" y="5"/>
                          <a:pt x="17" y="3"/>
                        </a:cubicBezTo>
                        <a:cubicBezTo>
                          <a:pt x="16" y="2"/>
                          <a:pt x="15" y="2"/>
                          <a:pt x="14" y="1"/>
                        </a:cubicBezTo>
                        <a:cubicBezTo>
                          <a:pt x="12" y="5"/>
                          <a:pt x="11" y="9"/>
                          <a:pt x="10" y="13"/>
                        </a:cubicBezTo>
                        <a:cubicBezTo>
                          <a:pt x="10" y="15"/>
                          <a:pt x="13" y="16"/>
                          <a:pt x="13" y="14"/>
                        </a:cubicBezTo>
                        <a:cubicBezTo>
                          <a:pt x="14" y="11"/>
                          <a:pt x="16" y="7"/>
                          <a:pt x="16" y="4"/>
                        </a:cubicBezTo>
                        <a:cubicBezTo>
                          <a:pt x="15" y="2"/>
                          <a:pt x="14" y="1"/>
                          <a:pt x="13" y="3"/>
                        </a:cubicBezTo>
                        <a:cubicBezTo>
                          <a:pt x="10" y="6"/>
                          <a:pt x="9" y="11"/>
                          <a:pt x="8" y="16"/>
                        </a:cubicBezTo>
                        <a:cubicBezTo>
                          <a:pt x="7" y="17"/>
                          <a:pt x="9" y="18"/>
                          <a:pt x="10" y="17"/>
                        </a:cubicBezTo>
                        <a:cubicBezTo>
                          <a:pt x="12" y="13"/>
                          <a:pt x="13" y="10"/>
                          <a:pt x="14" y="6"/>
                        </a:cubicBezTo>
                        <a:cubicBezTo>
                          <a:pt x="14" y="4"/>
                          <a:pt x="12" y="3"/>
                          <a:pt x="11" y="5"/>
                        </a:cubicBezTo>
                        <a:cubicBezTo>
                          <a:pt x="10" y="9"/>
                          <a:pt x="8" y="13"/>
                          <a:pt x="6" y="16"/>
                        </a:cubicBezTo>
                        <a:cubicBezTo>
                          <a:pt x="7" y="17"/>
                          <a:pt x="8" y="17"/>
                          <a:pt x="9" y="17"/>
                        </a:cubicBezTo>
                        <a:cubicBezTo>
                          <a:pt x="9" y="13"/>
                          <a:pt x="10" y="10"/>
                          <a:pt x="12" y="6"/>
                        </a:cubicBezTo>
                        <a:cubicBezTo>
                          <a:pt x="11" y="6"/>
                          <a:pt x="10" y="6"/>
                          <a:pt x="9" y="5"/>
                        </a:cubicBezTo>
                        <a:cubicBezTo>
                          <a:pt x="8" y="9"/>
                          <a:pt x="7" y="13"/>
                          <a:pt x="5" y="17"/>
                        </a:cubicBezTo>
                        <a:cubicBezTo>
                          <a:pt x="6" y="17"/>
                          <a:pt x="7" y="17"/>
                          <a:pt x="8" y="17"/>
                        </a:cubicBezTo>
                        <a:cubicBezTo>
                          <a:pt x="8" y="13"/>
                          <a:pt x="10" y="10"/>
                          <a:pt x="11" y="6"/>
                        </a:cubicBezTo>
                        <a:cubicBezTo>
                          <a:pt x="11" y="4"/>
                          <a:pt x="9" y="4"/>
                          <a:pt x="8" y="5"/>
                        </a:cubicBezTo>
                        <a:cubicBezTo>
                          <a:pt x="6" y="8"/>
                          <a:pt x="5" y="11"/>
                          <a:pt x="4" y="14"/>
                        </a:cubicBezTo>
                        <a:cubicBezTo>
                          <a:pt x="3" y="16"/>
                          <a:pt x="5" y="17"/>
                          <a:pt x="6" y="15"/>
                        </a:cubicBezTo>
                        <a:cubicBezTo>
                          <a:pt x="8" y="12"/>
                          <a:pt x="9" y="8"/>
                          <a:pt x="10" y="4"/>
                        </a:cubicBezTo>
                        <a:cubicBezTo>
                          <a:pt x="10" y="2"/>
                          <a:pt x="7" y="2"/>
                          <a:pt x="7" y="4"/>
                        </a:cubicBezTo>
                        <a:cubicBezTo>
                          <a:pt x="5" y="7"/>
                          <a:pt x="4" y="10"/>
                          <a:pt x="2" y="13"/>
                        </a:cubicBezTo>
                        <a:cubicBezTo>
                          <a:pt x="3" y="14"/>
                          <a:pt x="4" y="14"/>
                          <a:pt x="5" y="14"/>
                        </a:cubicBezTo>
                        <a:cubicBezTo>
                          <a:pt x="5" y="12"/>
                          <a:pt x="7" y="9"/>
                          <a:pt x="7" y="7"/>
                        </a:cubicBezTo>
                        <a:cubicBezTo>
                          <a:pt x="7" y="5"/>
                          <a:pt x="5" y="5"/>
                          <a:pt x="4" y="6"/>
                        </a:cubicBezTo>
                        <a:cubicBezTo>
                          <a:pt x="3" y="8"/>
                          <a:pt x="2" y="11"/>
                          <a:pt x="1" y="13"/>
                        </a:cubicBezTo>
                        <a:cubicBezTo>
                          <a:pt x="0" y="15"/>
                          <a:pt x="3" y="16"/>
                          <a:pt x="3" y="14"/>
                        </a:cubicBezTo>
                        <a:cubicBezTo>
                          <a:pt x="5" y="12"/>
                          <a:pt x="6" y="9"/>
                          <a:pt x="7" y="6"/>
                        </a:cubicBezTo>
                        <a:cubicBezTo>
                          <a:pt x="7" y="5"/>
                          <a:pt x="5" y="4"/>
                          <a:pt x="4" y="5"/>
                        </a:cubicBezTo>
                        <a:cubicBezTo>
                          <a:pt x="3" y="7"/>
                          <a:pt x="3" y="9"/>
                          <a:pt x="3" y="11"/>
                        </a:cubicBezTo>
                        <a:cubicBezTo>
                          <a:pt x="3" y="13"/>
                          <a:pt x="6" y="13"/>
                          <a:pt x="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7" name="Freeform 217"/>
                  <p:cNvSpPr/>
                  <p:nvPr/>
                </p:nvSpPr>
                <p:spPr bwMode="auto">
                  <a:xfrm>
                    <a:off x="530" y="1583"/>
                    <a:ext cx="36" cy="52"/>
                  </a:xfrm>
                  <a:custGeom>
                    <a:avLst/>
                    <a:gdLst>
                      <a:gd name="T0" fmla="*/ 30 w 54"/>
                      <a:gd name="T1" fmla="*/ 2 h 78"/>
                      <a:gd name="T2" fmla="*/ 7 w 54"/>
                      <a:gd name="T3" fmla="*/ 11 h 78"/>
                      <a:gd name="T4" fmla="*/ 5 w 54"/>
                      <a:gd name="T5" fmla="*/ 47 h 78"/>
                      <a:gd name="T6" fmla="*/ 30 w 54"/>
                      <a:gd name="T7" fmla="*/ 74 h 78"/>
                      <a:gd name="T8" fmla="*/ 54 w 54"/>
                      <a:gd name="T9" fmla="*/ 63 h 78"/>
                      <a:gd name="T10" fmla="*/ 54 w 54"/>
                      <a:gd name="T11" fmla="*/ 61 h 78"/>
                      <a:gd name="T12" fmla="*/ 43 w 54"/>
                      <a:gd name="T13" fmla="*/ 50 h 78"/>
                      <a:gd name="T14" fmla="*/ 40 w 54"/>
                      <a:gd name="T15" fmla="*/ 51 h 78"/>
                      <a:gd name="T16" fmla="*/ 17 w 54"/>
                      <a:gd name="T17" fmla="*/ 34 h 78"/>
                      <a:gd name="T18" fmla="*/ 29 w 54"/>
                      <a:gd name="T19" fmla="*/ 20 h 78"/>
                      <a:gd name="T20" fmla="*/ 27 w 54"/>
                      <a:gd name="T21" fmla="*/ 4 h 78"/>
                      <a:gd name="T22" fmla="*/ 25 w 54"/>
                      <a:gd name="T23" fmla="*/ 4 h 78"/>
                      <a:gd name="T24" fmla="*/ 24 w 54"/>
                      <a:gd name="T25" fmla="*/ 20 h 78"/>
                      <a:gd name="T26" fmla="*/ 20 w 54"/>
                      <a:gd name="T27" fmla="*/ 22 h 78"/>
                      <a:gd name="T28" fmla="*/ 15 w 54"/>
                      <a:gd name="T29" fmla="*/ 31 h 78"/>
                      <a:gd name="T30" fmla="*/ 26 w 54"/>
                      <a:gd name="T31" fmla="*/ 55 h 78"/>
                      <a:gd name="T32" fmla="*/ 38 w 54"/>
                      <a:gd name="T33" fmla="*/ 55 h 78"/>
                      <a:gd name="T34" fmla="*/ 49 w 54"/>
                      <a:gd name="T35" fmla="*/ 60 h 78"/>
                      <a:gd name="T36" fmla="*/ 48 w 54"/>
                      <a:gd name="T37" fmla="*/ 68 h 78"/>
                      <a:gd name="T38" fmla="*/ 21 w 54"/>
                      <a:gd name="T39" fmla="*/ 67 h 78"/>
                      <a:gd name="T40" fmla="*/ 5 w 54"/>
                      <a:gd name="T41" fmla="*/ 33 h 78"/>
                      <a:gd name="T42" fmla="*/ 9 w 54"/>
                      <a:gd name="T43" fmla="*/ 12 h 78"/>
                      <a:gd name="T44" fmla="*/ 30 w 54"/>
                      <a:gd name="T45" fmla="*/ 5 h 78"/>
                      <a:gd name="T46" fmla="*/ 30 w 54"/>
                      <a:gd name="T4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78">
                        <a:moveTo>
                          <a:pt x="30" y="2"/>
                        </a:moveTo>
                        <a:cubicBezTo>
                          <a:pt x="19" y="2"/>
                          <a:pt x="13" y="0"/>
                          <a:pt x="7" y="11"/>
                        </a:cubicBezTo>
                        <a:cubicBezTo>
                          <a:pt x="1" y="22"/>
                          <a:pt x="0" y="36"/>
                          <a:pt x="5" y="47"/>
                        </a:cubicBezTo>
                        <a:cubicBezTo>
                          <a:pt x="10" y="59"/>
                          <a:pt x="17" y="70"/>
                          <a:pt x="30" y="74"/>
                        </a:cubicBezTo>
                        <a:cubicBezTo>
                          <a:pt x="40" y="78"/>
                          <a:pt x="50" y="72"/>
                          <a:pt x="54" y="63"/>
                        </a:cubicBezTo>
                        <a:cubicBezTo>
                          <a:pt x="54" y="62"/>
                          <a:pt x="54" y="62"/>
                          <a:pt x="54" y="61"/>
                        </a:cubicBezTo>
                        <a:cubicBezTo>
                          <a:pt x="51" y="58"/>
                          <a:pt x="48" y="52"/>
                          <a:pt x="43" y="50"/>
                        </a:cubicBezTo>
                        <a:cubicBezTo>
                          <a:pt x="42" y="50"/>
                          <a:pt x="40" y="51"/>
                          <a:pt x="40" y="51"/>
                        </a:cubicBezTo>
                        <a:cubicBezTo>
                          <a:pt x="22" y="56"/>
                          <a:pt x="18" y="46"/>
                          <a:pt x="17" y="34"/>
                        </a:cubicBezTo>
                        <a:cubicBezTo>
                          <a:pt x="16" y="12"/>
                          <a:pt x="28" y="29"/>
                          <a:pt x="29" y="20"/>
                        </a:cubicBezTo>
                        <a:cubicBezTo>
                          <a:pt x="31" y="15"/>
                          <a:pt x="30" y="9"/>
                          <a:pt x="27" y="4"/>
                        </a:cubicBezTo>
                        <a:cubicBezTo>
                          <a:pt x="27" y="2"/>
                          <a:pt x="24" y="3"/>
                          <a:pt x="25" y="4"/>
                        </a:cubicBezTo>
                        <a:cubicBezTo>
                          <a:pt x="26" y="8"/>
                          <a:pt x="30" y="18"/>
                          <a:pt x="24" y="20"/>
                        </a:cubicBezTo>
                        <a:cubicBezTo>
                          <a:pt x="24" y="20"/>
                          <a:pt x="20" y="21"/>
                          <a:pt x="20" y="22"/>
                        </a:cubicBezTo>
                        <a:cubicBezTo>
                          <a:pt x="17" y="25"/>
                          <a:pt x="15" y="27"/>
                          <a:pt x="15" y="31"/>
                        </a:cubicBezTo>
                        <a:cubicBezTo>
                          <a:pt x="14" y="41"/>
                          <a:pt x="16" y="50"/>
                          <a:pt x="26" y="55"/>
                        </a:cubicBezTo>
                        <a:cubicBezTo>
                          <a:pt x="30" y="57"/>
                          <a:pt x="34" y="56"/>
                          <a:pt x="38" y="55"/>
                        </a:cubicBezTo>
                        <a:cubicBezTo>
                          <a:pt x="42" y="54"/>
                          <a:pt x="46" y="57"/>
                          <a:pt x="49" y="60"/>
                        </a:cubicBezTo>
                        <a:cubicBezTo>
                          <a:pt x="49" y="63"/>
                          <a:pt x="48" y="65"/>
                          <a:pt x="48" y="68"/>
                        </a:cubicBezTo>
                        <a:cubicBezTo>
                          <a:pt x="38" y="74"/>
                          <a:pt x="29" y="73"/>
                          <a:pt x="21" y="67"/>
                        </a:cubicBezTo>
                        <a:cubicBezTo>
                          <a:pt x="12" y="59"/>
                          <a:pt x="6" y="44"/>
                          <a:pt x="5" y="33"/>
                        </a:cubicBezTo>
                        <a:cubicBezTo>
                          <a:pt x="4" y="26"/>
                          <a:pt x="6" y="19"/>
                          <a:pt x="9" y="12"/>
                        </a:cubicBezTo>
                        <a:cubicBezTo>
                          <a:pt x="13" y="4"/>
                          <a:pt x="22" y="5"/>
                          <a:pt x="30" y="5"/>
                        </a:cubicBezTo>
                        <a:cubicBezTo>
                          <a:pt x="32" y="5"/>
                          <a:pt x="32" y="2"/>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8" name="Freeform 218"/>
                  <p:cNvSpPr/>
                  <p:nvPr/>
                </p:nvSpPr>
                <p:spPr bwMode="auto">
                  <a:xfrm>
                    <a:off x="547" y="1585"/>
                    <a:ext cx="5" cy="14"/>
                  </a:xfrm>
                  <a:custGeom>
                    <a:avLst/>
                    <a:gdLst>
                      <a:gd name="T0" fmla="*/ 3 w 8"/>
                      <a:gd name="T1" fmla="*/ 0 h 21"/>
                      <a:gd name="T2" fmla="*/ 3 w 8"/>
                      <a:gd name="T3" fmla="*/ 0 h 21"/>
                      <a:gd name="T4" fmla="*/ 1 w 8"/>
                      <a:gd name="T5" fmla="*/ 1 h 21"/>
                      <a:gd name="T6" fmla="*/ 1 w 8"/>
                      <a:gd name="T7" fmla="*/ 2 h 21"/>
                      <a:gd name="T8" fmla="*/ 2 w 8"/>
                      <a:gd name="T9" fmla="*/ 3 h 21"/>
                      <a:gd name="T10" fmla="*/ 5 w 8"/>
                      <a:gd name="T11" fmla="*/ 12 h 21"/>
                      <a:gd name="T12" fmla="*/ 5 w 8"/>
                      <a:gd name="T13" fmla="*/ 16 h 21"/>
                      <a:gd name="T14" fmla="*/ 2 w 8"/>
                      <a:gd name="T15" fmla="*/ 18 h 21"/>
                      <a:gd name="T16" fmla="*/ 2 w 8"/>
                      <a:gd name="T17" fmla="*/ 21 h 21"/>
                      <a:gd name="T18" fmla="*/ 8 w 8"/>
                      <a:gd name="T19" fmla="*/ 15 h 21"/>
                      <a:gd name="T20" fmla="*/ 4 w 8"/>
                      <a:gd name="T21" fmla="*/ 1 h 21"/>
                      <a:gd name="T22" fmla="*/ 4 w 8"/>
                      <a:gd name="T23" fmla="*/ 2 h 21"/>
                      <a:gd name="T24" fmla="*/ 4 w 8"/>
                      <a:gd name="T25" fmla="*/ 2 h 21"/>
                      <a:gd name="T26" fmla="*/ 2 w 8"/>
                      <a:gd name="T27" fmla="*/ 3 h 21"/>
                      <a:gd name="T28" fmla="*/ 3 w 8"/>
                      <a:gd name="T29" fmla="*/ 3 h 21"/>
                      <a:gd name="T30" fmla="*/ 3 w 8"/>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21">
                        <a:moveTo>
                          <a:pt x="3" y="0"/>
                        </a:moveTo>
                        <a:cubicBezTo>
                          <a:pt x="3" y="0"/>
                          <a:pt x="3" y="0"/>
                          <a:pt x="3" y="0"/>
                        </a:cubicBezTo>
                        <a:cubicBezTo>
                          <a:pt x="2" y="0"/>
                          <a:pt x="2" y="0"/>
                          <a:pt x="1" y="1"/>
                        </a:cubicBezTo>
                        <a:cubicBezTo>
                          <a:pt x="1" y="1"/>
                          <a:pt x="1" y="1"/>
                          <a:pt x="1" y="2"/>
                        </a:cubicBezTo>
                        <a:cubicBezTo>
                          <a:pt x="1" y="2"/>
                          <a:pt x="1" y="3"/>
                          <a:pt x="2" y="3"/>
                        </a:cubicBezTo>
                        <a:cubicBezTo>
                          <a:pt x="4" y="5"/>
                          <a:pt x="5" y="9"/>
                          <a:pt x="5" y="12"/>
                        </a:cubicBezTo>
                        <a:cubicBezTo>
                          <a:pt x="5" y="13"/>
                          <a:pt x="5" y="14"/>
                          <a:pt x="5" y="16"/>
                        </a:cubicBezTo>
                        <a:cubicBezTo>
                          <a:pt x="5" y="18"/>
                          <a:pt x="4" y="18"/>
                          <a:pt x="2" y="18"/>
                        </a:cubicBezTo>
                        <a:cubicBezTo>
                          <a:pt x="0" y="18"/>
                          <a:pt x="0" y="21"/>
                          <a:pt x="2" y="21"/>
                        </a:cubicBezTo>
                        <a:cubicBezTo>
                          <a:pt x="7" y="21"/>
                          <a:pt x="8" y="19"/>
                          <a:pt x="8" y="15"/>
                        </a:cubicBezTo>
                        <a:cubicBezTo>
                          <a:pt x="8" y="10"/>
                          <a:pt x="7" y="5"/>
                          <a:pt x="4" y="1"/>
                        </a:cubicBezTo>
                        <a:cubicBezTo>
                          <a:pt x="4" y="1"/>
                          <a:pt x="4" y="2"/>
                          <a:pt x="4" y="2"/>
                        </a:cubicBezTo>
                        <a:cubicBezTo>
                          <a:pt x="4" y="2"/>
                          <a:pt x="4" y="2"/>
                          <a:pt x="4" y="2"/>
                        </a:cubicBezTo>
                        <a:cubicBezTo>
                          <a:pt x="3" y="2"/>
                          <a:pt x="3" y="3"/>
                          <a:pt x="2" y="3"/>
                        </a:cubicBezTo>
                        <a:cubicBezTo>
                          <a:pt x="3" y="3"/>
                          <a:pt x="3" y="3"/>
                          <a:pt x="3" y="3"/>
                        </a:cubicBezTo>
                        <a:cubicBezTo>
                          <a:pt x="5" y="3"/>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9" name="Freeform 219"/>
                  <p:cNvSpPr/>
                  <p:nvPr/>
                </p:nvSpPr>
                <p:spPr bwMode="auto">
                  <a:xfrm>
                    <a:off x="548" y="1585"/>
                    <a:ext cx="2" cy="3"/>
                  </a:xfrm>
                  <a:custGeom>
                    <a:avLst/>
                    <a:gdLst>
                      <a:gd name="T0" fmla="*/ 0 w 3"/>
                      <a:gd name="T1" fmla="*/ 2 h 4"/>
                      <a:gd name="T2" fmla="*/ 0 w 3"/>
                      <a:gd name="T3" fmla="*/ 2 h 4"/>
                      <a:gd name="T4" fmla="*/ 3 w 3"/>
                      <a:gd name="T5" fmla="*/ 2 h 4"/>
                      <a:gd name="T6" fmla="*/ 3 w 3"/>
                      <a:gd name="T7" fmla="*/ 2 h 4"/>
                      <a:gd name="T8" fmla="*/ 0 w 3"/>
                      <a:gd name="T9" fmla="*/ 2 h 4"/>
                      <a:gd name="T10" fmla="*/ 0 w 3"/>
                      <a:gd name="T11" fmla="*/ 2 h 4"/>
                      <a:gd name="T12" fmla="*/ 3 w 3"/>
                      <a:gd name="T13" fmla="*/ 2 h 4"/>
                      <a:gd name="T14" fmla="*/ 3 w 3"/>
                      <a:gd name="T15" fmla="*/ 2 h 4"/>
                      <a:gd name="T16" fmla="*/ 0 w 3"/>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2"/>
                        </a:moveTo>
                        <a:cubicBezTo>
                          <a:pt x="0" y="2"/>
                          <a:pt x="0" y="2"/>
                          <a:pt x="0" y="2"/>
                        </a:cubicBezTo>
                        <a:cubicBezTo>
                          <a:pt x="0" y="4"/>
                          <a:pt x="3" y="4"/>
                          <a:pt x="3" y="2"/>
                        </a:cubicBezTo>
                        <a:cubicBezTo>
                          <a:pt x="3" y="2"/>
                          <a:pt x="3" y="2"/>
                          <a:pt x="3" y="2"/>
                        </a:cubicBezTo>
                        <a:cubicBezTo>
                          <a:pt x="3" y="0"/>
                          <a:pt x="0" y="0"/>
                          <a:pt x="0" y="2"/>
                        </a:cubicBezTo>
                        <a:cubicBezTo>
                          <a:pt x="0" y="2"/>
                          <a:pt x="0" y="2"/>
                          <a:pt x="0" y="2"/>
                        </a:cubicBezTo>
                        <a:cubicBezTo>
                          <a:pt x="0" y="4"/>
                          <a:pt x="3" y="4"/>
                          <a:pt x="3" y="2"/>
                        </a:cubicBezTo>
                        <a:cubicBezTo>
                          <a:pt x="3" y="2"/>
                          <a:pt x="3" y="2"/>
                          <a:pt x="3" y="2"/>
                        </a:cubicBezTo>
                        <a:cubicBezTo>
                          <a:pt x="3"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0" name="Freeform 220"/>
                  <p:cNvSpPr/>
                  <p:nvPr/>
                </p:nvSpPr>
                <p:spPr bwMode="auto">
                  <a:xfrm>
                    <a:off x="556" y="1615"/>
                    <a:ext cx="13" cy="12"/>
                  </a:xfrm>
                  <a:custGeom>
                    <a:avLst/>
                    <a:gdLst>
                      <a:gd name="T0" fmla="*/ 3 w 20"/>
                      <a:gd name="T1" fmla="*/ 7 h 19"/>
                      <a:gd name="T2" fmla="*/ 6 w 20"/>
                      <a:gd name="T3" fmla="*/ 2 h 19"/>
                      <a:gd name="T4" fmla="*/ 4 w 20"/>
                      <a:gd name="T5" fmla="*/ 3 h 19"/>
                      <a:gd name="T6" fmla="*/ 17 w 20"/>
                      <a:gd name="T7" fmla="*/ 13 h 19"/>
                      <a:gd name="T8" fmla="*/ 17 w 20"/>
                      <a:gd name="T9" fmla="*/ 11 h 19"/>
                      <a:gd name="T10" fmla="*/ 14 w 20"/>
                      <a:gd name="T11" fmla="*/ 16 h 19"/>
                      <a:gd name="T12" fmla="*/ 17 w 20"/>
                      <a:gd name="T13" fmla="*/ 16 h 19"/>
                      <a:gd name="T14" fmla="*/ 12 w 20"/>
                      <a:gd name="T15" fmla="*/ 11 h 19"/>
                      <a:gd name="T16" fmla="*/ 10 w 20"/>
                      <a:gd name="T17" fmla="*/ 13 h 19"/>
                      <a:gd name="T18" fmla="*/ 13 w 20"/>
                      <a:gd name="T19" fmla="*/ 14 h 19"/>
                      <a:gd name="T20" fmla="*/ 15 w 20"/>
                      <a:gd name="T21" fmla="*/ 12 h 19"/>
                      <a:gd name="T22" fmla="*/ 14 w 20"/>
                      <a:gd name="T23" fmla="*/ 10 h 19"/>
                      <a:gd name="T24" fmla="*/ 13 w 20"/>
                      <a:gd name="T25" fmla="*/ 12 h 19"/>
                      <a:gd name="T26" fmla="*/ 14 w 20"/>
                      <a:gd name="T27" fmla="*/ 13 h 19"/>
                      <a:gd name="T28" fmla="*/ 16 w 20"/>
                      <a:gd name="T29" fmla="*/ 11 h 19"/>
                      <a:gd name="T30" fmla="*/ 12 w 20"/>
                      <a:gd name="T31" fmla="*/ 9 h 19"/>
                      <a:gd name="T32" fmla="*/ 11 w 20"/>
                      <a:gd name="T33" fmla="*/ 12 h 19"/>
                      <a:gd name="T34" fmla="*/ 12 w 20"/>
                      <a:gd name="T35" fmla="*/ 13 h 19"/>
                      <a:gd name="T36" fmla="*/ 14 w 20"/>
                      <a:gd name="T37" fmla="*/ 11 h 19"/>
                      <a:gd name="T38" fmla="*/ 12 w 20"/>
                      <a:gd name="T39" fmla="*/ 10 h 19"/>
                      <a:gd name="T40" fmla="*/ 10 w 20"/>
                      <a:gd name="T41" fmla="*/ 12 h 19"/>
                      <a:gd name="T42" fmla="*/ 14 w 20"/>
                      <a:gd name="T43" fmla="*/ 18 h 19"/>
                      <a:gd name="T44" fmla="*/ 17 w 20"/>
                      <a:gd name="T45" fmla="*/ 18 h 19"/>
                      <a:gd name="T46" fmla="*/ 19 w 20"/>
                      <a:gd name="T47" fmla="*/ 13 h 19"/>
                      <a:gd name="T48" fmla="*/ 19 w 20"/>
                      <a:gd name="T49" fmla="*/ 11 h 19"/>
                      <a:gd name="T50" fmla="*/ 5 w 20"/>
                      <a:gd name="T51" fmla="*/ 0 h 19"/>
                      <a:gd name="T52" fmla="*/ 3 w 20"/>
                      <a:gd name="T53" fmla="*/ 1 h 19"/>
                      <a:gd name="T54" fmla="*/ 1 w 20"/>
                      <a:gd name="T55" fmla="*/ 5 h 19"/>
                      <a:gd name="T56" fmla="*/ 3 w 20"/>
                      <a:gd name="T5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19">
                        <a:moveTo>
                          <a:pt x="3" y="7"/>
                        </a:moveTo>
                        <a:cubicBezTo>
                          <a:pt x="5" y="5"/>
                          <a:pt x="5" y="4"/>
                          <a:pt x="6" y="2"/>
                        </a:cubicBezTo>
                        <a:cubicBezTo>
                          <a:pt x="5" y="2"/>
                          <a:pt x="4" y="2"/>
                          <a:pt x="4" y="3"/>
                        </a:cubicBezTo>
                        <a:cubicBezTo>
                          <a:pt x="8" y="6"/>
                          <a:pt x="13" y="9"/>
                          <a:pt x="17" y="13"/>
                        </a:cubicBezTo>
                        <a:cubicBezTo>
                          <a:pt x="17" y="12"/>
                          <a:pt x="17" y="12"/>
                          <a:pt x="17" y="11"/>
                        </a:cubicBezTo>
                        <a:cubicBezTo>
                          <a:pt x="16" y="13"/>
                          <a:pt x="15" y="15"/>
                          <a:pt x="14" y="16"/>
                        </a:cubicBezTo>
                        <a:cubicBezTo>
                          <a:pt x="15" y="16"/>
                          <a:pt x="16" y="16"/>
                          <a:pt x="17" y="16"/>
                        </a:cubicBezTo>
                        <a:cubicBezTo>
                          <a:pt x="16" y="14"/>
                          <a:pt x="14" y="13"/>
                          <a:pt x="12" y="11"/>
                        </a:cubicBezTo>
                        <a:cubicBezTo>
                          <a:pt x="12" y="11"/>
                          <a:pt x="11" y="12"/>
                          <a:pt x="10" y="13"/>
                        </a:cubicBezTo>
                        <a:cubicBezTo>
                          <a:pt x="11" y="13"/>
                          <a:pt x="12" y="13"/>
                          <a:pt x="13" y="14"/>
                        </a:cubicBezTo>
                        <a:cubicBezTo>
                          <a:pt x="14" y="14"/>
                          <a:pt x="16" y="13"/>
                          <a:pt x="15" y="12"/>
                        </a:cubicBezTo>
                        <a:cubicBezTo>
                          <a:pt x="15" y="11"/>
                          <a:pt x="14" y="11"/>
                          <a:pt x="14" y="10"/>
                        </a:cubicBezTo>
                        <a:cubicBezTo>
                          <a:pt x="14" y="11"/>
                          <a:pt x="13" y="11"/>
                          <a:pt x="13" y="12"/>
                        </a:cubicBezTo>
                        <a:cubicBezTo>
                          <a:pt x="13" y="12"/>
                          <a:pt x="13" y="12"/>
                          <a:pt x="14" y="13"/>
                        </a:cubicBezTo>
                        <a:cubicBezTo>
                          <a:pt x="15" y="14"/>
                          <a:pt x="17" y="12"/>
                          <a:pt x="16" y="11"/>
                        </a:cubicBezTo>
                        <a:cubicBezTo>
                          <a:pt x="15" y="9"/>
                          <a:pt x="14" y="9"/>
                          <a:pt x="12" y="9"/>
                        </a:cubicBezTo>
                        <a:cubicBezTo>
                          <a:pt x="11" y="10"/>
                          <a:pt x="11" y="11"/>
                          <a:pt x="11" y="12"/>
                        </a:cubicBezTo>
                        <a:cubicBezTo>
                          <a:pt x="12" y="12"/>
                          <a:pt x="12" y="13"/>
                          <a:pt x="12" y="13"/>
                        </a:cubicBezTo>
                        <a:cubicBezTo>
                          <a:pt x="13" y="13"/>
                          <a:pt x="14" y="12"/>
                          <a:pt x="14" y="11"/>
                        </a:cubicBezTo>
                        <a:cubicBezTo>
                          <a:pt x="14" y="11"/>
                          <a:pt x="13" y="11"/>
                          <a:pt x="12" y="10"/>
                        </a:cubicBezTo>
                        <a:cubicBezTo>
                          <a:pt x="11" y="10"/>
                          <a:pt x="9" y="11"/>
                          <a:pt x="10" y="12"/>
                        </a:cubicBezTo>
                        <a:cubicBezTo>
                          <a:pt x="11" y="14"/>
                          <a:pt x="13" y="16"/>
                          <a:pt x="14" y="18"/>
                        </a:cubicBezTo>
                        <a:cubicBezTo>
                          <a:pt x="15" y="19"/>
                          <a:pt x="16" y="19"/>
                          <a:pt x="17" y="18"/>
                        </a:cubicBezTo>
                        <a:cubicBezTo>
                          <a:pt x="17" y="16"/>
                          <a:pt x="18" y="14"/>
                          <a:pt x="19" y="13"/>
                        </a:cubicBezTo>
                        <a:cubicBezTo>
                          <a:pt x="20" y="12"/>
                          <a:pt x="20" y="11"/>
                          <a:pt x="19" y="11"/>
                        </a:cubicBezTo>
                        <a:cubicBezTo>
                          <a:pt x="15" y="7"/>
                          <a:pt x="10" y="4"/>
                          <a:pt x="5" y="0"/>
                        </a:cubicBezTo>
                        <a:cubicBezTo>
                          <a:pt x="4" y="0"/>
                          <a:pt x="3" y="0"/>
                          <a:pt x="3" y="1"/>
                        </a:cubicBezTo>
                        <a:cubicBezTo>
                          <a:pt x="3" y="3"/>
                          <a:pt x="2" y="4"/>
                          <a:pt x="1" y="5"/>
                        </a:cubicBezTo>
                        <a:cubicBezTo>
                          <a:pt x="0" y="6"/>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1" name="Freeform 221"/>
                  <p:cNvSpPr/>
                  <p:nvPr/>
                </p:nvSpPr>
                <p:spPr bwMode="auto">
                  <a:xfrm>
                    <a:off x="564" y="1622"/>
                    <a:ext cx="3" cy="3"/>
                  </a:xfrm>
                  <a:custGeom>
                    <a:avLst/>
                    <a:gdLst>
                      <a:gd name="T0" fmla="*/ 3 w 5"/>
                      <a:gd name="T1" fmla="*/ 4 h 5"/>
                      <a:gd name="T2" fmla="*/ 3 w 5"/>
                      <a:gd name="T3" fmla="*/ 3 h 5"/>
                      <a:gd name="T4" fmla="*/ 1 w 5"/>
                      <a:gd name="T5" fmla="*/ 2 h 5"/>
                      <a:gd name="T6" fmla="*/ 1 w 5"/>
                      <a:gd name="T7" fmla="*/ 2 h 5"/>
                      <a:gd name="T8" fmla="*/ 4 w 5"/>
                      <a:gd name="T9" fmla="*/ 3 h 5"/>
                      <a:gd name="T10" fmla="*/ 4 w 5"/>
                      <a:gd name="T11" fmla="*/ 2 h 5"/>
                      <a:gd name="T12" fmla="*/ 2 w 5"/>
                      <a:gd name="T13" fmla="*/ 2 h 5"/>
                      <a:gd name="T14" fmla="*/ 2 w 5"/>
                      <a:gd name="T15" fmla="*/ 2 h 5"/>
                      <a:gd name="T16" fmla="*/ 5 w 5"/>
                      <a:gd name="T17" fmla="*/ 2 h 5"/>
                      <a:gd name="T18" fmla="*/ 5 w 5"/>
                      <a:gd name="T19" fmla="*/ 0 h 5"/>
                      <a:gd name="T20" fmla="*/ 3 w 5"/>
                      <a:gd name="T21" fmla="*/ 0 h 5"/>
                      <a:gd name="T22" fmla="*/ 1 w 5"/>
                      <a:gd name="T23" fmla="*/ 1 h 5"/>
                      <a:gd name="T24" fmla="*/ 4 w 5"/>
                      <a:gd name="T25" fmla="*/ 2 h 5"/>
                      <a:gd name="T26" fmla="*/ 4 w 5"/>
                      <a:gd name="T27" fmla="*/ 1 h 5"/>
                      <a:gd name="T28" fmla="*/ 2 w 5"/>
                      <a:gd name="T29" fmla="*/ 0 h 5"/>
                      <a:gd name="T30" fmla="*/ 0 w 5"/>
                      <a:gd name="T31" fmla="*/ 3 h 5"/>
                      <a:gd name="T32" fmla="*/ 3 w 5"/>
                      <a:gd name="T3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3" y="4"/>
                        </a:moveTo>
                        <a:cubicBezTo>
                          <a:pt x="3" y="3"/>
                          <a:pt x="3" y="3"/>
                          <a:pt x="3" y="3"/>
                        </a:cubicBezTo>
                        <a:cubicBezTo>
                          <a:pt x="2" y="2"/>
                          <a:pt x="2" y="2"/>
                          <a:pt x="1" y="2"/>
                        </a:cubicBezTo>
                        <a:cubicBezTo>
                          <a:pt x="1" y="2"/>
                          <a:pt x="1" y="2"/>
                          <a:pt x="1" y="2"/>
                        </a:cubicBezTo>
                        <a:cubicBezTo>
                          <a:pt x="2" y="4"/>
                          <a:pt x="3" y="4"/>
                          <a:pt x="4" y="3"/>
                        </a:cubicBezTo>
                        <a:cubicBezTo>
                          <a:pt x="4" y="3"/>
                          <a:pt x="4" y="2"/>
                          <a:pt x="4" y="2"/>
                        </a:cubicBezTo>
                        <a:cubicBezTo>
                          <a:pt x="4" y="2"/>
                          <a:pt x="3" y="2"/>
                          <a:pt x="2" y="2"/>
                        </a:cubicBezTo>
                        <a:cubicBezTo>
                          <a:pt x="2" y="2"/>
                          <a:pt x="2" y="2"/>
                          <a:pt x="2" y="2"/>
                        </a:cubicBezTo>
                        <a:cubicBezTo>
                          <a:pt x="3" y="4"/>
                          <a:pt x="5" y="3"/>
                          <a:pt x="5" y="2"/>
                        </a:cubicBezTo>
                        <a:cubicBezTo>
                          <a:pt x="5" y="1"/>
                          <a:pt x="5" y="1"/>
                          <a:pt x="5" y="0"/>
                        </a:cubicBezTo>
                        <a:cubicBezTo>
                          <a:pt x="4" y="0"/>
                          <a:pt x="3" y="0"/>
                          <a:pt x="3" y="0"/>
                        </a:cubicBezTo>
                        <a:cubicBezTo>
                          <a:pt x="2" y="0"/>
                          <a:pt x="2" y="1"/>
                          <a:pt x="1" y="1"/>
                        </a:cubicBezTo>
                        <a:cubicBezTo>
                          <a:pt x="2" y="1"/>
                          <a:pt x="3" y="1"/>
                          <a:pt x="4" y="2"/>
                        </a:cubicBezTo>
                        <a:cubicBezTo>
                          <a:pt x="4" y="1"/>
                          <a:pt x="4" y="1"/>
                          <a:pt x="4" y="1"/>
                        </a:cubicBezTo>
                        <a:cubicBezTo>
                          <a:pt x="4" y="0"/>
                          <a:pt x="3" y="0"/>
                          <a:pt x="2" y="0"/>
                        </a:cubicBezTo>
                        <a:cubicBezTo>
                          <a:pt x="1" y="1"/>
                          <a:pt x="0" y="2"/>
                          <a:pt x="0" y="3"/>
                        </a:cubicBezTo>
                        <a:cubicBezTo>
                          <a:pt x="0" y="5"/>
                          <a:pt x="2"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2" name="Freeform 222"/>
                  <p:cNvSpPr/>
                  <p:nvPr/>
                </p:nvSpPr>
                <p:spPr bwMode="auto">
                  <a:xfrm>
                    <a:off x="553" y="1618"/>
                    <a:ext cx="13" cy="13"/>
                  </a:xfrm>
                  <a:custGeom>
                    <a:avLst/>
                    <a:gdLst>
                      <a:gd name="T0" fmla="*/ 1 w 20"/>
                      <a:gd name="T1" fmla="*/ 3 h 19"/>
                      <a:gd name="T2" fmla="*/ 17 w 20"/>
                      <a:gd name="T3" fmla="*/ 17 h 19"/>
                      <a:gd name="T4" fmla="*/ 18 w 20"/>
                      <a:gd name="T5" fmla="*/ 15 h 19"/>
                      <a:gd name="T6" fmla="*/ 3 w 20"/>
                      <a:gd name="T7" fmla="*/ 1 h 19"/>
                      <a:gd name="T8" fmla="*/ 1 w 20"/>
                      <a:gd name="T9" fmla="*/ 3 h 19"/>
                    </a:gdLst>
                    <a:ahLst/>
                    <a:cxnLst>
                      <a:cxn ang="0">
                        <a:pos x="T0" y="T1"/>
                      </a:cxn>
                      <a:cxn ang="0">
                        <a:pos x="T2" y="T3"/>
                      </a:cxn>
                      <a:cxn ang="0">
                        <a:pos x="T4" y="T5"/>
                      </a:cxn>
                      <a:cxn ang="0">
                        <a:pos x="T6" y="T7"/>
                      </a:cxn>
                      <a:cxn ang="0">
                        <a:pos x="T8" y="T9"/>
                      </a:cxn>
                    </a:cxnLst>
                    <a:rect l="0" t="0" r="r" b="b"/>
                    <a:pathLst>
                      <a:path w="20" h="19">
                        <a:moveTo>
                          <a:pt x="1" y="3"/>
                        </a:moveTo>
                        <a:cubicBezTo>
                          <a:pt x="6" y="8"/>
                          <a:pt x="11" y="13"/>
                          <a:pt x="17" y="17"/>
                        </a:cubicBezTo>
                        <a:cubicBezTo>
                          <a:pt x="19" y="19"/>
                          <a:pt x="20" y="16"/>
                          <a:pt x="18" y="15"/>
                        </a:cubicBezTo>
                        <a:cubicBezTo>
                          <a:pt x="13" y="11"/>
                          <a:pt x="8" y="6"/>
                          <a:pt x="3" y="1"/>
                        </a:cubicBezTo>
                        <a:cubicBezTo>
                          <a:pt x="2" y="0"/>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3" name="Freeform 223"/>
                  <p:cNvSpPr/>
                  <p:nvPr/>
                </p:nvSpPr>
                <p:spPr bwMode="auto">
                  <a:xfrm>
                    <a:off x="542" y="1585"/>
                    <a:ext cx="6" cy="14"/>
                  </a:xfrm>
                  <a:custGeom>
                    <a:avLst/>
                    <a:gdLst>
                      <a:gd name="T0" fmla="*/ 8 w 8"/>
                      <a:gd name="T1" fmla="*/ 19 h 21"/>
                      <a:gd name="T2" fmla="*/ 6 w 8"/>
                      <a:gd name="T3" fmla="*/ 11 h 21"/>
                      <a:gd name="T4" fmla="*/ 3 w 8"/>
                      <a:gd name="T5" fmla="*/ 2 h 21"/>
                      <a:gd name="T6" fmla="*/ 0 w 8"/>
                      <a:gd name="T7" fmla="*/ 2 h 21"/>
                      <a:gd name="T8" fmla="*/ 3 w 8"/>
                      <a:gd name="T9" fmla="*/ 10 h 21"/>
                      <a:gd name="T10" fmla="*/ 5 w 8"/>
                      <a:gd name="T11" fmla="*/ 20 h 21"/>
                      <a:gd name="T12" fmla="*/ 8 w 8"/>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8" y="19"/>
                        </a:moveTo>
                        <a:cubicBezTo>
                          <a:pt x="7" y="16"/>
                          <a:pt x="6" y="14"/>
                          <a:pt x="6" y="11"/>
                        </a:cubicBezTo>
                        <a:cubicBezTo>
                          <a:pt x="5" y="8"/>
                          <a:pt x="3" y="5"/>
                          <a:pt x="3" y="2"/>
                        </a:cubicBezTo>
                        <a:cubicBezTo>
                          <a:pt x="3" y="0"/>
                          <a:pt x="0" y="0"/>
                          <a:pt x="0" y="2"/>
                        </a:cubicBezTo>
                        <a:cubicBezTo>
                          <a:pt x="0" y="5"/>
                          <a:pt x="2" y="8"/>
                          <a:pt x="3" y="10"/>
                        </a:cubicBezTo>
                        <a:cubicBezTo>
                          <a:pt x="4" y="13"/>
                          <a:pt x="4" y="17"/>
                          <a:pt x="5" y="20"/>
                        </a:cubicBezTo>
                        <a:cubicBezTo>
                          <a:pt x="6" y="21"/>
                          <a:pt x="8" y="21"/>
                          <a:pt x="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4" name="Freeform 224"/>
                  <p:cNvSpPr/>
                  <p:nvPr/>
                </p:nvSpPr>
                <p:spPr bwMode="auto">
                  <a:xfrm>
                    <a:off x="936" y="1544"/>
                    <a:ext cx="43" cy="44"/>
                  </a:xfrm>
                  <a:custGeom>
                    <a:avLst/>
                    <a:gdLst>
                      <a:gd name="T0" fmla="*/ 42 w 65"/>
                      <a:gd name="T1" fmla="*/ 16 h 65"/>
                      <a:gd name="T2" fmla="*/ 22 w 65"/>
                      <a:gd name="T3" fmla="*/ 24 h 65"/>
                      <a:gd name="T4" fmla="*/ 19 w 65"/>
                      <a:gd name="T5" fmla="*/ 40 h 65"/>
                      <a:gd name="T6" fmla="*/ 32 w 65"/>
                      <a:gd name="T7" fmla="*/ 41 h 65"/>
                      <a:gd name="T8" fmla="*/ 43 w 65"/>
                      <a:gd name="T9" fmla="*/ 16 h 65"/>
                      <a:gd name="T10" fmla="*/ 40 w 65"/>
                      <a:gd name="T11" fmla="*/ 16 h 65"/>
                      <a:gd name="T12" fmla="*/ 50 w 65"/>
                      <a:gd name="T13" fmla="*/ 43 h 65"/>
                      <a:gd name="T14" fmla="*/ 63 w 65"/>
                      <a:gd name="T15" fmla="*/ 22 h 65"/>
                      <a:gd name="T16" fmla="*/ 46 w 65"/>
                      <a:gd name="T17" fmla="*/ 4 h 65"/>
                      <a:gd name="T18" fmla="*/ 4 w 65"/>
                      <a:gd name="T19" fmla="*/ 33 h 65"/>
                      <a:gd name="T20" fmla="*/ 52 w 65"/>
                      <a:gd name="T21" fmla="*/ 49 h 65"/>
                      <a:gd name="T22" fmla="*/ 50 w 65"/>
                      <a:gd name="T23" fmla="*/ 47 h 65"/>
                      <a:gd name="T24" fmla="*/ 10 w 65"/>
                      <a:gd name="T25" fmla="*/ 40 h 65"/>
                      <a:gd name="T26" fmla="*/ 33 w 65"/>
                      <a:gd name="T27" fmla="*/ 6 h 65"/>
                      <a:gd name="T28" fmla="*/ 56 w 65"/>
                      <a:gd name="T29" fmla="*/ 12 h 65"/>
                      <a:gd name="T30" fmla="*/ 49 w 65"/>
                      <a:gd name="T31" fmla="*/ 40 h 65"/>
                      <a:gd name="T32" fmla="*/ 43 w 65"/>
                      <a:gd name="T33" fmla="*/ 16 h 65"/>
                      <a:gd name="T34" fmla="*/ 40 w 65"/>
                      <a:gd name="T35" fmla="*/ 16 h 65"/>
                      <a:gd name="T36" fmla="*/ 32 w 65"/>
                      <a:gd name="T37" fmla="*/ 37 h 65"/>
                      <a:gd name="T38" fmla="*/ 28 w 65"/>
                      <a:gd name="T39" fmla="*/ 40 h 65"/>
                      <a:gd name="T40" fmla="*/ 26 w 65"/>
                      <a:gd name="T41" fmla="*/ 23 h 65"/>
                      <a:gd name="T42" fmla="*/ 42 w 65"/>
                      <a:gd name="T43" fmla="*/ 18 h 65"/>
                      <a:gd name="T44" fmla="*/ 42 w 65"/>
                      <a:gd name="T45"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42" y="16"/>
                        </a:moveTo>
                        <a:cubicBezTo>
                          <a:pt x="33" y="15"/>
                          <a:pt x="27" y="17"/>
                          <a:pt x="22" y="24"/>
                        </a:cubicBezTo>
                        <a:cubicBezTo>
                          <a:pt x="18" y="29"/>
                          <a:pt x="16" y="34"/>
                          <a:pt x="19" y="40"/>
                        </a:cubicBezTo>
                        <a:cubicBezTo>
                          <a:pt x="22" y="45"/>
                          <a:pt x="28" y="43"/>
                          <a:pt x="32" y="41"/>
                        </a:cubicBezTo>
                        <a:cubicBezTo>
                          <a:pt x="39" y="35"/>
                          <a:pt x="39" y="24"/>
                          <a:pt x="43" y="16"/>
                        </a:cubicBezTo>
                        <a:cubicBezTo>
                          <a:pt x="42" y="16"/>
                          <a:pt x="41" y="16"/>
                          <a:pt x="40" y="16"/>
                        </a:cubicBezTo>
                        <a:cubicBezTo>
                          <a:pt x="39" y="23"/>
                          <a:pt x="37" y="46"/>
                          <a:pt x="50" y="43"/>
                        </a:cubicBezTo>
                        <a:cubicBezTo>
                          <a:pt x="59" y="41"/>
                          <a:pt x="63" y="30"/>
                          <a:pt x="63" y="22"/>
                        </a:cubicBezTo>
                        <a:cubicBezTo>
                          <a:pt x="63" y="12"/>
                          <a:pt x="55" y="6"/>
                          <a:pt x="46" y="4"/>
                        </a:cubicBezTo>
                        <a:cubicBezTo>
                          <a:pt x="29" y="0"/>
                          <a:pt x="0" y="14"/>
                          <a:pt x="4" y="33"/>
                        </a:cubicBezTo>
                        <a:cubicBezTo>
                          <a:pt x="9" y="54"/>
                          <a:pt x="36" y="65"/>
                          <a:pt x="52" y="49"/>
                        </a:cubicBezTo>
                        <a:cubicBezTo>
                          <a:pt x="53" y="48"/>
                          <a:pt x="51" y="46"/>
                          <a:pt x="50" y="47"/>
                        </a:cubicBezTo>
                        <a:cubicBezTo>
                          <a:pt x="37" y="60"/>
                          <a:pt x="19" y="54"/>
                          <a:pt x="10" y="40"/>
                        </a:cubicBezTo>
                        <a:cubicBezTo>
                          <a:pt x="0" y="23"/>
                          <a:pt x="19" y="10"/>
                          <a:pt x="33" y="6"/>
                        </a:cubicBezTo>
                        <a:cubicBezTo>
                          <a:pt x="41" y="5"/>
                          <a:pt x="50" y="7"/>
                          <a:pt x="56" y="12"/>
                        </a:cubicBezTo>
                        <a:cubicBezTo>
                          <a:pt x="65" y="20"/>
                          <a:pt x="59" y="36"/>
                          <a:pt x="49" y="40"/>
                        </a:cubicBezTo>
                        <a:cubicBezTo>
                          <a:pt x="40" y="44"/>
                          <a:pt x="42" y="20"/>
                          <a:pt x="43" y="16"/>
                        </a:cubicBezTo>
                        <a:cubicBezTo>
                          <a:pt x="43" y="14"/>
                          <a:pt x="40" y="14"/>
                          <a:pt x="40" y="16"/>
                        </a:cubicBezTo>
                        <a:cubicBezTo>
                          <a:pt x="37" y="23"/>
                          <a:pt x="37" y="30"/>
                          <a:pt x="32" y="37"/>
                        </a:cubicBezTo>
                        <a:cubicBezTo>
                          <a:pt x="30" y="38"/>
                          <a:pt x="29" y="39"/>
                          <a:pt x="28" y="40"/>
                        </a:cubicBezTo>
                        <a:cubicBezTo>
                          <a:pt x="21" y="34"/>
                          <a:pt x="20" y="28"/>
                          <a:pt x="26" y="23"/>
                        </a:cubicBezTo>
                        <a:cubicBezTo>
                          <a:pt x="30" y="18"/>
                          <a:pt x="36" y="18"/>
                          <a:pt x="42" y="18"/>
                        </a:cubicBezTo>
                        <a:cubicBezTo>
                          <a:pt x="44" y="19"/>
                          <a:pt x="44" y="16"/>
                          <a:pt x="4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5" name="Freeform 225"/>
                  <p:cNvSpPr/>
                  <p:nvPr/>
                </p:nvSpPr>
                <p:spPr bwMode="auto">
                  <a:xfrm>
                    <a:off x="960" y="1515"/>
                    <a:ext cx="35" cy="20"/>
                  </a:xfrm>
                  <a:custGeom>
                    <a:avLst/>
                    <a:gdLst>
                      <a:gd name="T0" fmla="*/ 4 w 52"/>
                      <a:gd name="T1" fmla="*/ 6 h 30"/>
                      <a:gd name="T2" fmla="*/ 31 w 52"/>
                      <a:gd name="T3" fmla="*/ 6 h 30"/>
                      <a:gd name="T4" fmla="*/ 42 w 52"/>
                      <a:gd name="T5" fmla="*/ 5 h 30"/>
                      <a:gd name="T6" fmla="*/ 40 w 52"/>
                      <a:gd name="T7" fmla="*/ 13 h 30"/>
                      <a:gd name="T8" fmla="*/ 32 w 52"/>
                      <a:gd name="T9" fmla="*/ 22 h 30"/>
                      <a:gd name="T10" fmla="*/ 29 w 52"/>
                      <a:gd name="T11" fmla="*/ 25 h 30"/>
                      <a:gd name="T12" fmla="*/ 19 w 52"/>
                      <a:gd name="T13" fmla="*/ 21 h 30"/>
                      <a:gd name="T14" fmla="*/ 2 w 52"/>
                      <a:gd name="T15" fmla="*/ 6 h 30"/>
                      <a:gd name="T16" fmla="*/ 0 w 52"/>
                      <a:gd name="T17" fmla="*/ 7 h 30"/>
                      <a:gd name="T18" fmla="*/ 24 w 52"/>
                      <a:gd name="T19" fmla="*/ 28 h 30"/>
                      <a:gd name="T20" fmla="*/ 32 w 52"/>
                      <a:gd name="T21" fmla="*/ 25 h 30"/>
                      <a:gd name="T22" fmla="*/ 51 w 52"/>
                      <a:gd name="T23" fmla="*/ 6 h 30"/>
                      <a:gd name="T24" fmla="*/ 50 w 52"/>
                      <a:gd name="T25" fmla="*/ 5 h 30"/>
                      <a:gd name="T26" fmla="*/ 3 w 52"/>
                      <a:gd name="T27" fmla="*/ 5 h 30"/>
                      <a:gd name="T28" fmla="*/ 3 w 52"/>
                      <a:gd name="T29" fmla="*/ 7 h 30"/>
                      <a:gd name="T30" fmla="*/ 4 w 52"/>
                      <a:gd name="T31" fmla="*/ 7 h 30"/>
                      <a:gd name="T32" fmla="*/ 4 w 52"/>
                      <a:gd name="T3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30">
                        <a:moveTo>
                          <a:pt x="4" y="6"/>
                        </a:moveTo>
                        <a:cubicBezTo>
                          <a:pt x="12" y="9"/>
                          <a:pt x="23" y="7"/>
                          <a:pt x="31" y="6"/>
                        </a:cubicBezTo>
                        <a:cubicBezTo>
                          <a:pt x="35" y="5"/>
                          <a:pt x="39" y="5"/>
                          <a:pt x="42" y="5"/>
                        </a:cubicBezTo>
                        <a:cubicBezTo>
                          <a:pt x="52" y="5"/>
                          <a:pt x="43" y="10"/>
                          <a:pt x="40" y="13"/>
                        </a:cubicBezTo>
                        <a:cubicBezTo>
                          <a:pt x="37" y="16"/>
                          <a:pt x="35" y="19"/>
                          <a:pt x="32" y="22"/>
                        </a:cubicBezTo>
                        <a:cubicBezTo>
                          <a:pt x="31" y="23"/>
                          <a:pt x="30" y="24"/>
                          <a:pt x="29" y="25"/>
                        </a:cubicBezTo>
                        <a:cubicBezTo>
                          <a:pt x="26" y="28"/>
                          <a:pt x="21" y="23"/>
                          <a:pt x="19" y="21"/>
                        </a:cubicBezTo>
                        <a:cubicBezTo>
                          <a:pt x="13" y="17"/>
                          <a:pt x="5" y="13"/>
                          <a:pt x="2" y="6"/>
                        </a:cubicBezTo>
                        <a:cubicBezTo>
                          <a:pt x="2" y="5"/>
                          <a:pt x="0" y="5"/>
                          <a:pt x="0" y="7"/>
                        </a:cubicBezTo>
                        <a:cubicBezTo>
                          <a:pt x="4" y="16"/>
                          <a:pt x="17" y="23"/>
                          <a:pt x="24" y="28"/>
                        </a:cubicBezTo>
                        <a:cubicBezTo>
                          <a:pt x="28" y="30"/>
                          <a:pt x="30" y="27"/>
                          <a:pt x="32" y="25"/>
                        </a:cubicBezTo>
                        <a:cubicBezTo>
                          <a:pt x="38" y="18"/>
                          <a:pt x="44" y="12"/>
                          <a:pt x="51" y="6"/>
                        </a:cubicBezTo>
                        <a:cubicBezTo>
                          <a:pt x="51" y="6"/>
                          <a:pt x="51" y="5"/>
                          <a:pt x="50" y="5"/>
                        </a:cubicBezTo>
                        <a:cubicBezTo>
                          <a:pt x="36" y="0"/>
                          <a:pt x="18" y="5"/>
                          <a:pt x="3" y="5"/>
                        </a:cubicBezTo>
                        <a:cubicBezTo>
                          <a:pt x="2" y="5"/>
                          <a:pt x="2" y="7"/>
                          <a:pt x="3" y="7"/>
                        </a:cubicBezTo>
                        <a:cubicBezTo>
                          <a:pt x="3" y="7"/>
                          <a:pt x="3" y="7"/>
                          <a:pt x="4" y="7"/>
                        </a:cubicBezTo>
                        <a:cubicBezTo>
                          <a:pt x="5" y="8"/>
                          <a:pt x="5"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6" name="Freeform 226"/>
                  <p:cNvSpPr/>
                  <p:nvPr/>
                </p:nvSpPr>
                <p:spPr bwMode="auto">
                  <a:xfrm>
                    <a:off x="960" y="1516"/>
                    <a:ext cx="37" cy="27"/>
                  </a:xfrm>
                  <a:custGeom>
                    <a:avLst/>
                    <a:gdLst>
                      <a:gd name="T0" fmla="*/ 3 w 55"/>
                      <a:gd name="T1" fmla="*/ 5 h 40"/>
                      <a:gd name="T2" fmla="*/ 2 w 55"/>
                      <a:gd name="T3" fmla="*/ 4 h 40"/>
                      <a:gd name="T4" fmla="*/ 0 w 55"/>
                      <a:gd name="T5" fmla="*/ 5 h 40"/>
                      <a:gd name="T6" fmla="*/ 2 w 55"/>
                      <a:gd name="T7" fmla="*/ 37 h 40"/>
                      <a:gd name="T8" fmla="*/ 3 w 55"/>
                      <a:gd name="T9" fmla="*/ 38 h 40"/>
                      <a:gd name="T10" fmla="*/ 34 w 55"/>
                      <a:gd name="T11" fmla="*/ 38 h 40"/>
                      <a:gd name="T12" fmla="*/ 51 w 55"/>
                      <a:gd name="T13" fmla="*/ 36 h 40"/>
                      <a:gd name="T14" fmla="*/ 53 w 55"/>
                      <a:gd name="T15" fmla="*/ 23 h 40"/>
                      <a:gd name="T16" fmla="*/ 50 w 55"/>
                      <a:gd name="T17" fmla="*/ 1 h 40"/>
                      <a:gd name="T18" fmla="*/ 48 w 55"/>
                      <a:gd name="T19" fmla="*/ 2 h 40"/>
                      <a:gd name="T20" fmla="*/ 50 w 55"/>
                      <a:gd name="T21" fmla="*/ 13 h 40"/>
                      <a:gd name="T22" fmla="*/ 51 w 55"/>
                      <a:gd name="T23" fmla="*/ 26 h 40"/>
                      <a:gd name="T24" fmla="*/ 47 w 55"/>
                      <a:gd name="T25" fmla="*/ 36 h 40"/>
                      <a:gd name="T26" fmla="*/ 30 w 55"/>
                      <a:gd name="T27" fmla="*/ 36 h 40"/>
                      <a:gd name="T28" fmla="*/ 4 w 55"/>
                      <a:gd name="T29" fmla="*/ 33 h 40"/>
                      <a:gd name="T30" fmla="*/ 3 w 55"/>
                      <a:gd name="T31" fmla="*/ 19 h 40"/>
                      <a:gd name="T32" fmla="*/ 2 w 55"/>
                      <a:gd name="T33" fmla="*/ 6 h 40"/>
                      <a:gd name="T34" fmla="*/ 3 w 55"/>
                      <a:gd name="T35"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0">
                        <a:moveTo>
                          <a:pt x="3" y="5"/>
                        </a:moveTo>
                        <a:cubicBezTo>
                          <a:pt x="2" y="5"/>
                          <a:pt x="2" y="4"/>
                          <a:pt x="2" y="4"/>
                        </a:cubicBezTo>
                        <a:cubicBezTo>
                          <a:pt x="1" y="4"/>
                          <a:pt x="0" y="4"/>
                          <a:pt x="0" y="5"/>
                        </a:cubicBezTo>
                        <a:cubicBezTo>
                          <a:pt x="0" y="16"/>
                          <a:pt x="2" y="26"/>
                          <a:pt x="2" y="37"/>
                        </a:cubicBezTo>
                        <a:cubicBezTo>
                          <a:pt x="2" y="37"/>
                          <a:pt x="2" y="38"/>
                          <a:pt x="3" y="38"/>
                        </a:cubicBezTo>
                        <a:cubicBezTo>
                          <a:pt x="13" y="37"/>
                          <a:pt x="23" y="37"/>
                          <a:pt x="34" y="38"/>
                        </a:cubicBezTo>
                        <a:cubicBezTo>
                          <a:pt x="38" y="38"/>
                          <a:pt x="47" y="40"/>
                          <a:pt x="51" y="36"/>
                        </a:cubicBezTo>
                        <a:cubicBezTo>
                          <a:pt x="55" y="34"/>
                          <a:pt x="53" y="27"/>
                          <a:pt x="53" y="23"/>
                        </a:cubicBezTo>
                        <a:cubicBezTo>
                          <a:pt x="53" y="17"/>
                          <a:pt x="53" y="6"/>
                          <a:pt x="50" y="1"/>
                        </a:cubicBezTo>
                        <a:cubicBezTo>
                          <a:pt x="49" y="0"/>
                          <a:pt x="48" y="1"/>
                          <a:pt x="48" y="2"/>
                        </a:cubicBezTo>
                        <a:cubicBezTo>
                          <a:pt x="50" y="5"/>
                          <a:pt x="50" y="10"/>
                          <a:pt x="50" y="13"/>
                        </a:cubicBezTo>
                        <a:cubicBezTo>
                          <a:pt x="50" y="17"/>
                          <a:pt x="51" y="22"/>
                          <a:pt x="51" y="26"/>
                        </a:cubicBezTo>
                        <a:cubicBezTo>
                          <a:pt x="51" y="30"/>
                          <a:pt x="52" y="35"/>
                          <a:pt x="47" y="36"/>
                        </a:cubicBezTo>
                        <a:cubicBezTo>
                          <a:pt x="42" y="37"/>
                          <a:pt x="36" y="36"/>
                          <a:pt x="30" y="36"/>
                        </a:cubicBezTo>
                        <a:cubicBezTo>
                          <a:pt x="28" y="35"/>
                          <a:pt x="4" y="36"/>
                          <a:pt x="4" y="33"/>
                        </a:cubicBezTo>
                        <a:cubicBezTo>
                          <a:pt x="4" y="28"/>
                          <a:pt x="4" y="24"/>
                          <a:pt x="3" y="19"/>
                        </a:cubicBezTo>
                        <a:cubicBezTo>
                          <a:pt x="3" y="17"/>
                          <a:pt x="3" y="7"/>
                          <a:pt x="2" y="6"/>
                        </a:cubicBezTo>
                        <a:cubicBezTo>
                          <a:pt x="3" y="7"/>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7" name="Freeform 227"/>
                  <p:cNvSpPr/>
                  <p:nvPr/>
                </p:nvSpPr>
                <p:spPr bwMode="auto">
                  <a:xfrm>
                    <a:off x="959" y="1504"/>
                    <a:ext cx="36" cy="17"/>
                  </a:xfrm>
                  <a:custGeom>
                    <a:avLst/>
                    <a:gdLst>
                      <a:gd name="T0" fmla="*/ 3 w 53"/>
                      <a:gd name="T1" fmla="*/ 25 h 26"/>
                      <a:gd name="T2" fmla="*/ 11 w 53"/>
                      <a:gd name="T3" fmla="*/ 17 h 26"/>
                      <a:gd name="T4" fmla="*/ 22 w 53"/>
                      <a:gd name="T5" fmla="*/ 7 h 26"/>
                      <a:gd name="T6" fmla="*/ 34 w 53"/>
                      <a:gd name="T7" fmla="*/ 7 h 26"/>
                      <a:gd name="T8" fmla="*/ 51 w 53"/>
                      <a:gd name="T9" fmla="*/ 22 h 26"/>
                      <a:gd name="T10" fmla="*/ 52 w 53"/>
                      <a:gd name="T11" fmla="*/ 21 h 26"/>
                      <a:gd name="T12" fmla="*/ 39 w 53"/>
                      <a:gd name="T13" fmla="*/ 9 h 26"/>
                      <a:gd name="T14" fmla="*/ 26 w 53"/>
                      <a:gd name="T15" fmla="*/ 0 h 26"/>
                      <a:gd name="T16" fmla="*/ 20 w 53"/>
                      <a:gd name="T17" fmla="*/ 6 h 26"/>
                      <a:gd name="T18" fmla="*/ 12 w 53"/>
                      <a:gd name="T19" fmla="*/ 14 h 26"/>
                      <a:gd name="T20" fmla="*/ 2 w 53"/>
                      <a:gd name="T21" fmla="*/ 24 h 26"/>
                      <a:gd name="T22" fmla="*/ 3 w 53"/>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26">
                        <a:moveTo>
                          <a:pt x="3" y="25"/>
                        </a:moveTo>
                        <a:cubicBezTo>
                          <a:pt x="6" y="23"/>
                          <a:pt x="8" y="20"/>
                          <a:pt x="11" y="17"/>
                        </a:cubicBezTo>
                        <a:cubicBezTo>
                          <a:pt x="15" y="14"/>
                          <a:pt x="19" y="11"/>
                          <a:pt x="22" y="7"/>
                        </a:cubicBezTo>
                        <a:cubicBezTo>
                          <a:pt x="26" y="1"/>
                          <a:pt x="29" y="4"/>
                          <a:pt x="34" y="7"/>
                        </a:cubicBezTo>
                        <a:cubicBezTo>
                          <a:pt x="40" y="12"/>
                          <a:pt x="47" y="16"/>
                          <a:pt x="51" y="22"/>
                        </a:cubicBezTo>
                        <a:cubicBezTo>
                          <a:pt x="51" y="23"/>
                          <a:pt x="53" y="22"/>
                          <a:pt x="52" y="21"/>
                        </a:cubicBezTo>
                        <a:cubicBezTo>
                          <a:pt x="49" y="16"/>
                          <a:pt x="44" y="12"/>
                          <a:pt x="39" y="9"/>
                        </a:cubicBezTo>
                        <a:cubicBezTo>
                          <a:pt x="36" y="6"/>
                          <a:pt x="31" y="1"/>
                          <a:pt x="26" y="0"/>
                        </a:cubicBezTo>
                        <a:cubicBezTo>
                          <a:pt x="24" y="0"/>
                          <a:pt x="21" y="4"/>
                          <a:pt x="20" y="6"/>
                        </a:cubicBezTo>
                        <a:cubicBezTo>
                          <a:pt x="18" y="9"/>
                          <a:pt x="15" y="11"/>
                          <a:pt x="12" y="14"/>
                        </a:cubicBezTo>
                        <a:cubicBezTo>
                          <a:pt x="8" y="17"/>
                          <a:pt x="6" y="21"/>
                          <a:pt x="2" y="24"/>
                        </a:cubicBezTo>
                        <a:cubicBezTo>
                          <a:pt x="0" y="24"/>
                          <a:pt x="1" y="26"/>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8" name="Freeform 228"/>
                  <p:cNvSpPr/>
                  <p:nvPr/>
                </p:nvSpPr>
                <p:spPr bwMode="auto">
                  <a:xfrm>
                    <a:off x="911" y="1456"/>
                    <a:ext cx="8" cy="58"/>
                  </a:xfrm>
                  <a:custGeom>
                    <a:avLst/>
                    <a:gdLst>
                      <a:gd name="T0" fmla="*/ 3 w 13"/>
                      <a:gd name="T1" fmla="*/ 2 h 87"/>
                      <a:gd name="T2" fmla="*/ 2 w 13"/>
                      <a:gd name="T3" fmla="*/ 40 h 87"/>
                      <a:gd name="T4" fmla="*/ 4 w 13"/>
                      <a:gd name="T5" fmla="*/ 82 h 87"/>
                      <a:gd name="T6" fmla="*/ 6 w 13"/>
                      <a:gd name="T7" fmla="*/ 83 h 87"/>
                      <a:gd name="T8" fmla="*/ 11 w 13"/>
                      <a:gd name="T9" fmla="*/ 76 h 87"/>
                      <a:gd name="T10" fmla="*/ 8 w 13"/>
                      <a:gd name="T11" fmla="*/ 32 h 87"/>
                      <a:gd name="T12" fmla="*/ 2 w 13"/>
                      <a:gd name="T13" fmla="*/ 2 h 87"/>
                      <a:gd name="T14" fmla="*/ 1 w 13"/>
                      <a:gd name="T15" fmla="*/ 4 h 87"/>
                      <a:gd name="T16" fmla="*/ 3 w 13"/>
                      <a:gd name="T17" fmla="*/ 6 h 87"/>
                      <a:gd name="T18" fmla="*/ 5 w 13"/>
                      <a:gd name="T19" fmla="*/ 4 h 87"/>
                      <a:gd name="T20" fmla="*/ 6 w 13"/>
                      <a:gd name="T21" fmla="*/ 32 h 87"/>
                      <a:gd name="T22" fmla="*/ 8 w 13"/>
                      <a:gd name="T23" fmla="*/ 59 h 87"/>
                      <a:gd name="T24" fmla="*/ 8 w 13"/>
                      <a:gd name="T25" fmla="*/ 71 h 87"/>
                      <a:gd name="T26" fmla="*/ 8 w 13"/>
                      <a:gd name="T27" fmla="*/ 69 h 87"/>
                      <a:gd name="T28" fmla="*/ 7 w 13"/>
                      <a:gd name="T29" fmla="*/ 39 h 87"/>
                      <a:gd name="T30" fmla="*/ 4 w 13"/>
                      <a:gd name="T31" fmla="*/ 38 h 87"/>
                      <a:gd name="T32" fmla="*/ 3 w 13"/>
                      <a:gd name="T33" fmla="*/ 63 h 87"/>
                      <a:gd name="T34" fmla="*/ 6 w 13"/>
                      <a:gd name="T35" fmla="*/ 63 h 87"/>
                      <a:gd name="T36" fmla="*/ 6 w 13"/>
                      <a:gd name="T37" fmla="*/ 51 h 87"/>
                      <a:gd name="T38" fmla="*/ 5 w 13"/>
                      <a:gd name="T39" fmla="*/ 49 h 87"/>
                      <a:gd name="T40" fmla="*/ 5 w 13"/>
                      <a:gd name="T41" fmla="*/ 81 h 87"/>
                      <a:gd name="T42" fmla="*/ 8 w 13"/>
                      <a:gd name="T43" fmla="*/ 81 h 87"/>
                      <a:gd name="T44" fmla="*/ 10 w 13"/>
                      <a:gd name="T45" fmla="*/ 52 h 87"/>
                      <a:gd name="T46" fmla="*/ 8 w 13"/>
                      <a:gd name="T47" fmla="*/ 2 h 87"/>
                      <a:gd name="T48" fmla="*/ 6 w 13"/>
                      <a:gd name="T49" fmla="*/ 1 h 87"/>
                      <a:gd name="T50" fmla="*/ 3 w 13"/>
                      <a:gd name="T51" fmla="*/ 1 h 87"/>
                      <a:gd name="T52" fmla="*/ 1 w 13"/>
                      <a:gd name="T53" fmla="*/ 3 h 87"/>
                      <a:gd name="T54" fmla="*/ 7 w 13"/>
                      <a:gd name="T55" fmla="*/ 56 h 87"/>
                      <a:gd name="T56" fmla="*/ 8 w 13"/>
                      <a:gd name="T57" fmla="*/ 76 h 87"/>
                      <a:gd name="T58" fmla="*/ 6 w 13"/>
                      <a:gd name="T59" fmla="*/ 67 h 87"/>
                      <a:gd name="T60" fmla="*/ 6 w 13"/>
                      <a:gd name="T61" fmla="*/ 58 h 87"/>
                      <a:gd name="T62" fmla="*/ 5 w 13"/>
                      <a:gd name="T63" fmla="*/ 3 h 87"/>
                      <a:gd name="T64" fmla="*/ 3 w 13"/>
                      <a:gd name="T65" fmla="*/ 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7">
                        <a:moveTo>
                          <a:pt x="3" y="2"/>
                        </a:moveTo>
                        <a:cubicBezTo>
                          <a:pt x="1" y="14"/>
                          <a:pt x="2" y="28"/>
                          <a:pt x="2" y="40"/>
                        </a:cubicBezTo>
                        <a:cubicBezTo>
                          <a:pt x="3" y="54"/>
                          <a:pt x="2" y="69"/>
                          <a:pt x="4" y="82"/>
                        </a:cubicBezTo>
                        <a:cubicBezTo>
                          <a:pt x="4" y="83"/>
                          <a:pt x="5" y="83"/>
                          <a:pt x="6" y="83"/>
                        </a:cubicBezTo>
                        <a:cubicBezTo>
                          <a:pt x="10" y="82"/>
                          <a:pt x="11" y="80"/>
                          <a:pt x="11" y="76"/>
                        </a:cubicBezTo>
                        <a:cubicBezTo>
                          <a:pt x="11" y="61"/>
                          <a:pt x="9" y="46"/>
                          <a:pt x="8" y="32"/>
                        </a:cubicBezTo>
                        <a:cubicBezTo>
                          <a:pt x="7" y="26"/>
                          <a:pt x="10" y="3"/>
                          <a:pt x="2" y="2"/>
                        </a:cubicBezTo>
                        <a:cubicBezTo>
                          <a:pt x="1" y="1"/>
                          <a:pt x="0" y="3"/>
                          <a:pt x="1" y="4"/>
                        </a:cubicBezTo>
                        <a:cubicBezTo>
                          <a:pt x="1" y="5"/>
                          <a:pt x="2" y="5"/>
                          <a:pt x="3" y="6"/>
                        </a:cubicBezTo>
                        <a:cubicBezTo>
                          <a:pt x="4" y="7"/>
                          <a:pt x="6" y="6"/>
                          <a:pt x="5" y="4"/>
                        </a:cubicBezTo>
                        <a:cubicBezTo>
                          <a:pt x="9" y="10"/>
                          <a:pt x="6" y="25"/>
                          <a:pt x="6" y="32"/>
                        </a:cubicBezTo>
                        <a:cubicBezTo>
                          <a:pt x="6" y="41"/>
                          <a:pt x="7" y="50"/>
                          <a:pt x="8" y="59"/>
                        </a:cubicBezTo>
                        <a:cubicBezTo>
                          <a:pt x="8" y="63"/>
                          <a:pt x="8" y="67"/>
                          <a:pt x="8" y="71"/>
                        </a:cubicBezTo>
                        <a:cubicBezTo>
                          <a:pt x="8" y="87"/>
                          <a:pt x="8" y="71"/>
                          <a:pt x="8" y="69"/>
                        </a:cubicBezTo>
                        <a:cubicBezTo>
                          <a:pt x="8" y="59"/>
                          <a:pt x="7" y="49"/>
                          <a:pt x="7" y="39"/>
                        </a:cubicBezTo>
                        <a:cubicBezTo>
                          <a:pt x="7" y="37"/>
                          <a:pt x="4" y="37"/>
                          <a:pt x="4" y="38"/>
                        </a:cubicBezTo>
                        <a:cubicBezTo>
                          <a:pt x="2" y="46"/>
                          <a:pt x="3" y="55"/>
                          <a:pt x="3" y="63"/>
                        </a:cubicBezTo>
                        <a:cubicBezTo>
                          <a:pt x="3" y="65"/>
                          <a:pt x="6" y="65"/>
                          <a:pt x="6" y="63"/>
                        </a:cubicBezTo>
                        <a:cubicBezTo>
                          <a:pt x="6" y="59"/>
                          <a:pt x="6" y="55"/>
                          <a:pt x="6" y="51"/>
                        </a:cubicBezTo>
                        <a:cubicBezTo>
                          <a:pt x="6" y="49"/>
                          <a:pt x="4" y="37"/>
                          <a:pt x="5" y="49"/>
                        </a:cubicBezTo>
                        <a:cubicBezTo>
                          <a:pt x="5" y="59"/>
                          <a:pt x="4" y="70"/>
                          <a:pt x="5" y="81"/>
                        </a:cubicBezTo>
                        <a:cubicBezTo>
                          <a:pt x="5" y="82"/>
                          <a:pt x="7" y="83"/>
                          <a:pt x="8" y="81"/>
                        </a:cubicBezTo>
                        <a:cubicBezTo>
                          <a:pt x="13" y="73"/>
                          <a:pt x="11" y="62"/>
                          <a:pt x="10" y="52"/>
                        </a:cubicBezTo>
                        <a:cubicBezTo>
                          <a:pt x="8" y="36"/>
                          <a:pt x="11" y="18"/>
                          <a:pt x="8" y="2"/>
                        </a:cubicBezTo>
                        <a:cubicBezTo>
                          <a:pt x="8" y="1"/>
                          <a:pt x="7" y="1"/>
                          <a:pt x="6" y="1"/>
                        </a:cubicBezTo>
                        <a:cubicBezTo>
                          <a:pt x="5" y="1"/>
                          <a:pt x="4" y="1"/>
                          <a:pt x="3" y="1"/>
                        </a:cubicBezTo>
                        <a:cubicBezTo>
                          <a:pt x="2" y="1"/>
                          <a:pt x="1" y="2"/>
                          <a:pt x="1" y="3"/>
                        </a:cubicBezTo>
                        <a:cubicBezTo>
                          <a:pt x="4" y="20"/>
                          <a:pt x="6" y="38"/>
                          <a:pt x="7" y="56"/>
                        </a:cubicBezTo>
                        <a:cubicBezTo>
                          <a:pt x="8" y="62"/>
                          <a:pt x="7" y="69"/>
                          <a:pt x="8" y="76"/>
                        </a:cubicBezTo>
                        <a:cubicBezTo>
                          <a:pt x="5" y="74"/>
                          <a:pt x="5" y="71"/>
                          <a:pt x="6" y="67"/>
                        </a:cubicBezTo>
                        <a:cubicBezTo>
                          <a:pt x="6" y="64"/>
                          <a:pt x="6" y="61"/>
                          <a:pt x="6" y="58"/>
                        </a:cubicBezTo>
                        <a:cubicBezTo>
                          <a:pt x="6" y="39"/>
                          <a:pt x="3" y="21"/>
                          <a:pt x="5" y="3"/>
                        </a:cubicBezTo>
                        <a:cubicBezTo>
                          <a:pt x="6" y="1"/>
                          <a:pt x="3"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9" name="Freeform 229"/>
                  <p:cNvSpPr/>
                  <p:nvPr/>
                </p:nvSpPr>
                <p:spPr bwMode="auto">
                  <a:xfrm>
                    <a:off x="913" y="1457"/>
                    <a:ext cx="31" cy="8"/>
                  </a:xfrm>
                  <a:custGeom>
                    <a:avLst/>
                    <a:gdLst>
                      <a:gd name="T0" fmla="*/ 1 w 47"/>
                      <a:gd name="T1" fmla="*/ 7 h 12"/>
                      <a:gd name="T2" fmla="*/ 15 w 47"/>
                      <a:gd name="T3" fmla="*/ 7 h 12"/>
                      <a:gd name="T4" fmla="*/ 30 w 47"/>
                      <a:gd name="T5" fmla="*/ 11 h 12"/>
                      <a:gd name="T6" fmla="*/ 46 w 47"/>
                      <a:gd name="T7" fmla="*/ 3 h 12"/>
                      <a:gd name="T8" fmla="*/ 44 w 47"/>
                      <a:gd name="T9" fmla="*/ 2 h 12"/>
                      <a:gd name="T10" fmla="*/ 18 w 47"/>
                      <a:gd name="T11" fmla="*/ 5 h 12"/>
                      <a:gd name="T12" fmla="*/ 2 w 47"/>
                      <a:gd name="T13" fmla="*/ 4 h 12"/>
                      <a:gd name="T14" fmla="*/ 1 w 47"/>
                      <a:gd name="T15" fmla="*/ 7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
                        <a:moveTo>
                          <a:pt x="1" y="7"/>
                        </a:moveTo>
                        <a:cubicBezTo>
                          <a:pt x="6" y="8"/>
                          <a:pt x="10" y="6"/>
                          <a:pt x="15" y="7"/>
                        </a:cubicBezTo>
                        <a:cubicBezTo>
                          <a:pt x="20" y="8"/>
                          <a:pt x="24" y="11"/>
                          <a:pt x="30" y="11"/>
                        </a:cubicBezTo>
                        <a:cubicBezTo>
                          <a:pt x="36" y="11"/>
                          <a:pt x="44" y="9"/>
                          <a:pt x="46" y="3"/>
                        </a:cubicBezTo>
                        <a:cubicBezTo>
                          <a:pt x="47" y="1"/>
                          <a:pt x="44" y="0"/>
                          <a:pt x="44" y="2"/>
                        </a:cubicBezTo>
                        <a:cubicBezTo>
                          <a:pt x="40" y="12"/>
                          <a:pt x="25" y="8"/>
                          <a:pt x="18" y="5"/>
                        </a:cubicBezTo>
                        <a:cubicBezTo>
                          <a:pt x="12" y="3"/>
                          <a:pt x="8" y="6"/>
                          <a:pt x="2" y="4"/>
                        </a:cubicBezTo>
                        <a:cubicBezTo>
                          <a:pt x="0" y="4"/>
                          <a:pt x="0" y="6"/>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0" name="Freeform 230"/>
                  <p:cNvSpPr/>
                  <p:nvPr/>
                </p:nvSpPr>
                <p:spPr bwMode="auto">
                  <a:xfrm>
                    <a:off x="912" y="1474"/>
                    <a:ext cx="32" cy="8"/>
                  </a:xfrm>
                  <a:custGeom>
                    <a:avLst/>
                    <a:gdLst>
                      <a:gd name="T0" fmla="*/ 3 w 48"/>
                      <a:gd name="T1" fmla="*/ 10 h 11"/>
                      <a:gd name="T2" fmla="*/ 34 w 48"/>
                      <a:gd name="T3" fmla="*/ 10 h 11"/>
                      <a:gd name="T4" fmla="*/ 47 w 48"/>
                      <a:gd name="T5" fmla="*/ 2 h 11"/>
                      <a:gd name="T6" fmla="*/ 44 w 48"/>
                      <a:gd name="T7" fmla="*/ 2 h 11"/>
                      <a:gd name="T8" fmla="*/ 19 w 48"/>
                      <a:gd name="T9" fmla="*/ 5 h 11"/>
                      <a:gd name="T10" fmla="*/ 2 w 48"/>
                      <a:gd name="T11" fmla="*/ 8 h 11"/>
                      <a:gd name="T12" fmla="*/ 3 w 48"/>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48" h="11">
                        <a:moveTo>
                          <a:pt x="3" y="10"/>
                        </a:moveTo>
                        <a:cubicBezTo>
                          <a:pt x="14" y="3"/>
                          <a:pt x="23" y="11"/>
                          <a:pt x="34" y="10"/>
                        </a:cubicBezTo>
                        <a:cubicBezTo>
                          <a:pt x="39" y="9"/>
                          <a:pt x="45" y="8"/>
                          <a:pt x="47" y="2"/>
                        </a:cubicBezTo>
                        <a:cubicBezTo>
                          <a:pt x="48" y="1"/>
                          <a:pt x="45" y="0"/>
                          <a:pt x="44" y="2"/>
                        </a:cubicBezTo>
                        <a:cubicBezTo>
                          <a:pt x="42" y="10"/>
                          <a:pt x="25" y="7"/>
                          <a:pt x="19" y="5"/>
                        </a:cubicBezTo>
                        <a:cubicBezTo>
                          <a:pt x="13" y="4"/>
                          <a:pt x="8" y="4"/>
                          <a:pt x="2" y="8"/>
                        </a:cubicBezTo>
                        <a:cubicBezTo>
                          <a:pt x="0" y="9"/>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1" name="Freeform 231"/>
                  <p:cNvSpPr/>
                  <p:nvPr/>
                </p:nvSpPr>
                <p:spPr bwMode="auto">
                  <a:xfrm>
                    <a:off x="941" y="1458"/>
                    <a:ext cx="3" cy="20"/>
                  </a:xfrm>
                  <a:custGeom>
                    <a:avLst/>
                    <a:gdLst>
                      <a:gd name="T0" fmla="*/ 1 w 5"/>
                      <a:gd name="T1" fmla="*/ 2 h 30"/>
                      <a:gd name="T2" fmla="*/ 1 w 5"/>
                      <a:gd name="T3" fmla="*/ 14 h 30"/>
                      <a:gd name="T4" fmla="*/ 1 w 5"/>
                      <a:gd name="T5" fmla="*/ 28 h 30"/>
                      <a:gd name="T6" fmla="*/ 4 w 5"/>
                      <a:gd name="T7" fmla="*/ 28 h 30"/>
                      <a:gd name="T8" fmla="*/ 4 w 5"/>
                      <a:gd name="T9" fmla="*/ 15 h 30"/>
                      <a:gd name="T10" fmla="*/ 4 w 5"/>
                      <a:gd name="T11" fmla="*/ 3 h 30"/>
                      <a:gd name="T12" fmla="*/ 1 w 5"/>
                      <a:gd name="T13" fmla="*/ 2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1" y="2"/>
                        </a:moveTo>
                        <a:cubicBezTo>
                          <a:pt x="0" y="6"/>
                          <a:pt x="0" y="10"/>
                          <a:pt x="1" y="14"/>
                        </a:cubicBezTo>
                        <a:cubicBezTo>
                          <a:pt x="1" y="19"/>
                          <a:pt x="1" y="23"/>
                          <a:pt x="1" y="28"/>
                        </a:cubicBezTo>
                        <a:cubicBezTo>
                          <a:pt x="1" y="30"/>
                          <a:pt x="4" y="30"/>
                          <a:pt x="4" y="28"/>
                        </a:cubicBezTo>
                        <a:cubicBezTo>
                          <a:pt x="4" y="24"/>
                          <a:pt x="4" y="19"/>
                          <a:pt x="4" y="15"/>
                        </a:cubicBezTo>
                        <a:cubicBezTo>
                          <a:pt x="3" y="11"/>
                          <a:pt x="3" y="7"/>
                          <a:pt x="4" y="3"/>
                        </a:cubicBezTo>
                        <a:cubicBezTo>
                          <a:pt x="5" y="1"/>
                          <a:pt x="2"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2" name="Freeform 232"/>
                  <p:cNvSpPr/>
                  <p:nvPr/>
                </p:nvSpPr>
                <p:spPr bwMode="auto">
                  <a:xfrm>
                    <a:off x="914" y="1460"/>
                    <a:ext cx="8" cy="4"/>
                  </a:xfrm>
                  <a:custGeom>
                    <a:avLst/>
                    <a:gdLst>
                      <a:gd name="T0" fmla="*/ 2 w 12"/>
                      <a:gd name="T1" fmla="*/ 6 h 7"/>
                      <a:gd name="T2" fmla="*/ 5 w 12"/>
                      <a:gd name="T3" fmla="*/ 6 h 7"/>
                      <a:gd name="T4" fmla="*/ 10 w 12"/>
                      <a:gd name="T5" fmla="*/ 3 h 7"/>
                      <a:gd name="T6" fmla="*/ 9 w 12"/>
                      <a:gd name="T7" fmla="*/ 1 h 7"/>
                      <a:gd name="T8" fmla="*/ 6 w 12"/>
                      <a:gd name="T9" fmla="*/ 3 h 7"/>
                      <a:gd name="T10" fmla="*/ 4 w 12"/>
                      <a:gd name="T11" fmla="*/ 3 h 7"/>
                      <a:gd name="T12" fmla="*/ 3 w 12"/>
                      <a:gd name="T13" fmla="*/ 4 h 7"/>
                      <a:gd name="T14" fmla="*/ 2 w 12"/>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7">
                        <a:moveTo>
                          <a:pt x="2" y="6"/>
                        </a:moveTo>
                        <a:cubicBezTo>
                          <a:pt x="3" y="7"/>
                          <a:pt x="4" y="6"/>
                          <a:pt x="5" y="6"/>
                        </a:cubicBezTo>
                        <a:cubicBezTo>
                          <a:pt x="7" y="5"/>
                          <a:pt x="9" y="4"/>
                          <a:pt x="10" y="3"/>
                        </a:cubicBezTo>
                        <a:cubicBezTo>
                          <a:pt x="12" y="3"/>
                          <a:pt x="11" y="0"/>
                          <a:pt x="9" y="1"/>
                        </a:cubicBezTo>
                        <a:cubicBezTo>
                          <a:pt x="8" y="1"/>
                          <a:pt x="7" y="2"/>
                          <a:pt x="6" y="3"/>
                        </a:cubicBezTo>
                        <a:cubicBezTo>
                          <a:pt x="5" y="3"/>
                          <a:pt x="4" y="3"/>
                          <a:pt x="4" y="3"/>
                        </a:cubicBezTo>
                        <a:cubicBezTo>
                          <a:pt x="3" y="3"/>
                          <a:pt x="3" y="3"/>
                          <a:pt x="3" y="4"/>
                        </a:cubicBezTo>
                        <a:cubicBezTo>
                          <a:pt x="2" y="3"/>
                          <a:pt x="0"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3" name="Freeform 233"/>
                  <p:cNvSpPr/>
                  <p:nvPr/>
                </p:nvSpPr>
                <p:spPr bwMode="auto">
                  <a:xfrm>
                    <a:off x="913" y="1462"/>
                    <a:ext cx="10" cy="6"/>
                  </a:xfrm>
                  <a:custGeom>
                    <a:avLst/>
                    <a:gdLst>
                      <a:gd name="T0" fmla="*/ 3 w 14"/>
                      <a:gd name="T1" fmla="*/ 9 h 9"/>
                      <a:gd name="T2" fmla="*/ 12 w 14"/>
                      <a:gd name="T3" fmla="*/ 3 h 9"/>
                      <a:gd name="T4" fmla="*/ 11 w 14"/>
                      <a:gd name="T5" fmla="*/ 1 h 9"/>
                      <a:gd name="T6" fmla="*/ 1 w 14"/>
                      <a:gd name="T7" fmla="*/ 6 h 9"/>
                      <a:gd name="T8" fmla="*/ 3 w 14"/>
                      <a:gd name="T9" fmla="*/ 9 h 9"/>
                    </a:gdLst>
                    <a:ahLst/>
                    <a:cxnLst>
                      <a:cxn ang="0">
                        <a:pos x="T0" y="T1"/>
                      </a:cxn>
                      <a:cxn ang="0">
                        <a:pos x="T2" y="T3"/>
                      </a:cxn>
                      <a:cxn ang="0">
                        <a:pos x="T4" y="T5"/>
                      </a:cxn>
                      <a:cxn ang="0">
                        <a:pos x="T6" y="T7"/>
                      </a:cxn>
                      <a:cxn ang="0">
                        <a:pos x="T8" y="T9"/>
                      </a:cxn>
                    </a:cxnLst>
                    <a:rect l="0" t="0" r="r" b="b"/>
                    <a:pathLst>
                      <a:path w="14" h="9">
                        <a:moveTo>
                          <a:pt x="3" y="9"/>
                        </a:moveTo>
                        <a:cubicBezTo>
                          <a:pt x="6" y="7"/>
                          <a:pt x="9" y="5"/>
                          <a:pt x="12" y="3"/>
                        </a:cubicBezTo>
                        <a:cubicBezTo>
                          <a:pt x="14" y="2"/>
                          <a:pt x="12" y="0"/>
                          <a:pt x="11" y="1"/>
                        </a:cubicBezTo>
                        <a:cubicBezTo>
                          <a:pt x="7" y="2"/>
                          <a:pt x="4" y="4"/>
                          <a:pt x="1" y="6"/>
                        </a:cubicBezTo>
                        <a:cubicBezTo>
                          <a:pt x="0" y="7"/>
                          <a:pt x="1" y="9"/>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4" name="Freeform 234"/>
                  <p:cNvSpPr/>
                  <p:nvPr/>
                </p:nvSpPr>
                <p:spPr bwMode="auto">
                  <a:xfrm>
                    <a:off x="914" y="1463"/>
                    <a:ext cx="10" cy="5"/>
                  </a:xfrm>
                  <a:custGeom>
                    <a:avLst/>
                    <a:gdLst>
                      <a:gd name="T0" fmla="*/ 3 w 15"/>
                      <a:gd name="T1" fmla="*/ 8 h 8"/>
                      <a:gd name="T2" fmla="*/ 13 w 15"/>
                      <a:gd name="T3" fmla="*/ 4 h 8"/>
                      <a:gd name="T4" fmla="*/ 12 w 15"/>
                      <a:gd name="T5" fmla="*/ 1 h 8"/>
                      <a:gd name="T6" fmla="*/ 2 w 15"/>
                      <a:gd name="T7" fmla="*/ 5 h 8"/>
                      <a:gd name="T8" fmla="*/ 3 w 15"/>
                      <a:gd name="T9" fmla="*/ 8 h 8"/>
                    </a:gdLst>
                    <a:ahLst/>
                    <a:cxnLst>
                      <a:cxn ang="0">
                        <a:pos x="T0" y="T1"/>
                      </a:cxn>
                      <a:cxn ang="0">
                        <a:pos x="T2" y="T3"/>
                      </a:cxn>
                      <a:cxn ang="0">
                        <a:pos x="T4" y="T5"/>
                      </a:cxn>
                      <a:cxn ang="0">
                        <a:pos x="T6" y="T7"/>
                      </a:cxn>
                      <a:cxn ang="0">
                        <a:pos x="T8" y="T9"/>
                      </a:cxn>
                    </a:cxnLst>
                    <a:rect l="0" t="0" r="r" b="b"/>
                    <a:pathLst>
                      <a:path w="15" h="8">
                        <a:moveTo>
                          <a:pt x="3" y="8"/>
                        </a:moveTo>
                        <a:cubicBezTo>
                          <a:pt x="6" y="7"/>
                          <a:pt x="10" y="5"/>
                          <a:pt x="13" y="4"/>
                        </a:cubicBezTo>
                        <a:cubicBezTo>
                          <a:pt x="15" y="3"/>
                          <a:pt x="14" y="0"/>
                          <a:pt x="12" y="1"/>
                        </a:cubicBezTo>
                        <a:cubicBezTo>
                          <a:pt x="9" y="2"/>
                          <a:pt x="5" y="4"/>
                          <a:pt x="2" y="5"/>
                        </a:cubicBezTo>
                        <a:cubicBezTo>
                          <a:pt x="0" y="6"/>
                          <a:pt x="1" y="8"/>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5" name="Freeform 235"/>
                  <p:cNvSpPr/>
                  <p:nvPr/>
                </p:nvSpPr>
                <p:spPr bwMode="auto">
                  <a:xfrm>
                    <a:off x="913" y="1464"/>
                    <a:ext cx="14" cy="9"/>
                  </a:xfrm>
                  <a:custGeom>
                    <a:avLst/>
                    <a:gdLst>
                      <a:gd name="T0" fmla="*/ 3 w 21"/>
                      <a:gd name="T1" fmla="*/ 13 h 14"/>
                      <a:gd name="T2" fmla="*/ 19 w 21"/>
                      <a:gd name="T3" fmla="*/ 3 h 14"/>
                      <a:gd name="T4" fmla="*/ 18 w 21"/>
                      <a:gd name="T5" fmla="*/ 1 h 14"/>
                      <a:gd name="T6" fmla="*/ 2 w 21"/>
                      <a:gd name="T7" fmla="*/ 10 h 14"/>
                      <a:gd name="T8" fmla="*/ 3 w 21"/>
                      <a:gd name="T9" fmla="*/ 13 h 14"/>
                    </a:gdLst>
                    <a:ahLst/>
                    <a:cxnLst>
                      <a:cxn ang="0">
                        <a:pos x="T0" y="T1"/>
                      </a:cxn>
                      <a:cxn ang="0">
                        <a:pos x="T2" y="T3"/>
                      </a:cxn>
                      <a:cxn ang="0">
                        <a:pos x="T4" y="T5"/>
                      </a:cxn>
                      <a:cxn ang="0">
                        <a:pos x="T6" y="T7"/>
                      </a:cxn>
                      <a:cxn ang="0">
                        <a:pos x="T8" y="T9"/>
                      </a:cxn>
                    </a:cxnLst>
                    <a:rect l="0" t="0" r="r" b="b"/>
                    <a:pathLst>
                      <a:path w="21" h="14">
                        <a:moveTo>
                          <a:pt x="3" y="13"/>
                        </a:moveTo>
                        <a:cubicBezTo>
                          <a:pt x="8" y="9"/>
                          <a:pt x="14" y="6"/>
                          <a:pt x="19" y="3"/>
                        </a:cubicBezTo>
                        <a:cubicBezTo>
                          <a:pt x="21" y="2"/>
                          <a:pt x="19" y="0"/>
                          <a:pt x="18" y="1"/>
                        </a:cubicBezTo>
                        <a:cubicBezTo>
                          <a:pt x="12" y="4"/>
                          <a:pt x="7" y="7"/>
                          <a:pt x="2" y="10"/>
                        </a:cubicBezTo>
                        <a:cubicBezTo>
                          <a:pt x="0" y="11"/>
                          <a:pt x="2" y="14"/>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6" name="Freeform 236"/>
                  <p:cNvSpPr/>
                  <p:nvPr/>
                </p:nvSpPr>
                <p:spPr bwMode="auto">
                  <a:xfrm>
                    <a:off x="914" y="1464"/>
                    <a:ext cx="15" cy="10"/>
                  </a:xfrm>
                  <a:custGeom>
                    <a:avLst/>
                    <a:gdLst>
                      <a:gd name="T0" fmla="*/ 3 w 23"/>
                      <a:gd name="T1" fmla="*/ 14 h 15"/>
                      <a:gd name="T2" fmla="*/ 22 w 23"/>
                      <a:gd name="T3" fmla="*/ 4 h 15"/>
                      <a:gd name="T4" fmla="*/ 20 w 23"/>
                      <a:gd name="T5" fmla="*/ 1 h 15"/>
                      <a:gd name="T6" fmla="*/ 2 w 23"/>
                      <a:gd name="T7" fmla="*/ 12 h 15"/>
                      <a:gd name="T8" fmla="*/ 3 w 23"/>
                      <a:gd name="T9" fmla="*/ 14 h 15"/>
                    </a:gdLst>
                    <a:ahLst/>
                    <a:cxnLst>
                      <a:cxn ang="0">
                        <a:pos x="T0" y="T1"/>
                      </a:cxn>
                      <a:cxn ang="0">
                        <a:pos x="T2" y="T3"/>
                      </a:cxn>
                      <a:cxn ang="0">
                        <a:pos x="T4" y="T5"/>
                      </a:cxn>
                      <a:cxn ang="0">
                        <a:pos x="T6" y="T7"/>
                      </a:cxn>
                      <a:cxn ang="0">
                        <a:pos x="T8" y="T9"/>
                      </a:cxn>
                    </a:cxnLst>
                    <a:rect l="0" t="0" r="r" b="b"/>
                    <a:pathLst>
                      <a:path w="23" h="15">
                        <a:moveTo>
                          <a:pt x="3" y="14"/>
                        </a:moveTo>
                        <a:cubicBezTo>
                          <a:pt x="10" y="12"/>
                          <a:pt x="16" y="7"/>
                          <a:pt x="22" y="4"/>
                        </a:cubicBezTo>
                        <a:cubicBezTo>
                          <a:pt x="23" y="3"/>
                          <a:pt x="22" y="0"/>
                          <a:pt x="20" y="1"/>
                        </a:cubicBezTo>
                        <a:cubicBezTo>
                          <a:pt x="14" y="5"/>
                          <a:pt x="8" y="9"/>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7" name="Freeform 237"/>
                  <p:cNvSpPr/>
                  <p:nvPr/>
                </p:nvSpPr>
                <p:spPr bwMode="auto">
                  <a:xfrm>
                    <a:off x="915" y="1464"/>
                    <a:ext cx="19" cy="12"/>
                  </a:xfrm>
                  <a:custGeom>
                    <a:avLst/>
                    <a:gdLst>
                      <a:gd name="T0" fmla="*/ 3 w 28"/>
                      <a:gd name="T1" fmla="*/ 16 h 17"/>
                      <a:gd name="T2" fmla="*/ 26 w 28"/>
                      <a:gd name="T3" fmla="*/ 3 h 17"/>
                      <a:gd name="T4" fmla="*/ 24 w 28"/>
                      <a:gd name="T5" fmla="*/ 1 h 17"/>
                      <a:gd name="T6" fmla="*/ 2 w 28"/>
                      <a:gd name="T7" fmla="*/ 14 h 17"/>
                      <a:gd name="T8" fmla="*/ 3 w 28"/>
                      <a:gd name="T9" fmla="*/ 16 h 17"/>
                    </a:gdLst>
                    <a:ahLst/>
                    <a:cxnLst>
                      <a:cxn ang="0">
                        <a:pos x="T0" y="T1"/>
                      </a:cxn>
                      <a:cxn ang="0">
                        <a:pos x="T2" y="T3"/>
                      </a:cxn>
                      <a:cxn ang="0">
                        <a:pos x="T4" y="T5"/>
                      </a:cxn>
                      <a:cxn ang="0">
                        <a:pos x="T6" y="T7"/>
                      </a:cxn>
                      <a:cxn ang="0">
                        <a:pos x="T8" y="T9"/>
                      </a:cxn>
                    </a:cxnLst>
                    <a:rect l="0" t="0" r="r" b="b"/>
                    <a:pathLst>
                      <a:path w="28" h="17">
                        <a:moveTo>
                          <a:pt x="3" y="16"/>
                        </a:moveTo>
                        <a:cubicBezTo>
                          <a:pt x="11" y="12"/>
                          <a:pt x="18" y="7"/>
                          <a:pt x="26" y="3"/>
                        </a:cubicBezTo>
                        <a:cubicBezTo>
                          <a:pt x="28" y="2"/>
                          <a:pt x="26" y="0"/>
                          <a:pt x="24" y="1"/>
                        </a:cubicBezTo>
                        <a:cubicBezTo>
                          <a:pt x="16" y="4"/>
                          <a:pt x="10" y="10"/>
                          <a:pt x="2" y="14"/>
                        </a:cubicBezTo>
                        <a:cubicBezTo>
                          <a:pt x="0" y="15"/>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8" name="Freeform 238"/>
                  <p:cNvSpPr/>
                  <p:nvPr/>
                </p:nvSpPr>
                <p:spPr bwMode="auto">
                  <a:xfrm>
                    <a:off x="915" y="1468"/>
                    <a:ext cx="19" cy="12"/>
                  </a:xfrm>
                  <a:custGeom>
                    <a:avLst/>
                    <a:gdLst>
                      <a:gd name="T0" fmla="*/ 3 w 29"/>
                      <a:gd name="T1" fmla="*/ 18 h 19"/>
                      <a:gd name="T2" fmla="*/ 27 w 29"/>
                      <a:gd name="T3" fmla="*/ 3 h 19"/>
                      <a:gd name="T4" fmla="*/ 26 w 29"/>
                      <a:gd name="T5" fmla="*/ 1 h 19"/>
                      <a:gd name="T6" fmla="*/ 2 w 29"/>
                      <a:gd name="T7" fmla="*/ 15 h 19"/>
                      <a:gd name="T8" fmla="*/ 3 w 29"/>
                      <a:gd name="T9" fmla="*/ 18 h 19"/>
                    </a:gdLst>
                    <a:ahLst/>
                    <a:cxnLst>
                      <a:cxn ang="0">
                        <a:pos x="T0" y="T1"/>
                      </a:cxn>
                      <a:cxn ang="0">
                        <a:pos x="T2" y="T3"/>
                      </a:cxn>
                      <a:cxn ang="0">
                        <a:pos x="T4" y="T5"/>
                      </a:cxn>
                      <a:cxn ang="0">
                        <a:pos x="T6" y="T7"/>
                      </a:cxn>
                      <a:cxn ang="0">
                        <a:pos x="T8" y="T9"/>
                      </a:cxn>
                    </a:cxnLst>
                    <a:rect l="0" t="0" r="r" b="b"/>
                    <a:pathLst>
                      <a:path w="29" h="19">
                        <a:moveTo>
                          <a:pt x="3" y="18"/>
                        </a:moveTo>
                        <a:cubicBezTo>
                          <a:pt x="11" y="13"/>
                          <a:pt x="19" y="8"/>
                          <a:pt x="27" y="3"/>
                        </a:cubicBezTo>
                        <a:cubicBezTo>
                          <a:pt x="29" y="2"/>
                          <a:pt x="27" y="0"/>
                          <a:pt x="26" y="1"/>
                        </a:cubicBezTo>
                        <a:cubicBezTo>
                          <a:pt x="18" y="6"/>
                          <a:pt x="10" y="11"/>
                          <a:pt x="2" y="15"/>
                        </a:cubicBezTo>
                        <a:cubicBezTo>
                          <a:pt x="0" y="16"/>
                          <a:pt x="1" y="19"/>
                          <a:pt x="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9" name="Freeform 239"/>
                  <p:cNvSpPr/>
                  <p:nvPr/>
                </p:nvSpPr>
                <p:spPr bwMode="auto">
                  <a:xfrm>
                    <a:off x="920" y="1468"/>
                    <a:ext cx="16" cy="11"/>
                  </a:xfrm>
                  <a:custGeom>
                    <a:avLst/>
                    <a:gdLst>
                      <a:gd name="T0" fmla="*/ 3 w 24"/>
                      <a:gd name="T1" fmla="*/ 16 h 17"/>
                      <a:gd name="T2" fmla="*/ 22 w 24"/>
                      <a:gd name="T3" fmla="*/ 3 h 17"/>
                      <a:gd name="T4" fmla="*/ 21 w 24"/>
                      <a:gd name="T5" fmla="*/ 1 h 17"/>
                      <a:gd name="T6" fmla="*/ 2 w 24"/>
                      <a:gd name="T7" fmla="*/ 13 h 17"/>
                      <a:gd name="T8" fmla="*/ 3 w 24"/>
                      <a:gd name="T9" fmla="*/ 16 h 17"/>
                    </a:gdLst>
                    <a:ahLst/>
                    <a:cxnLst>
                      <a:cxn ang="0">
                        <a:pos x="T0" y="T1"/>
                      </a:cxn>
                      <a:cxn ang="0">
                        <a:pos x="T2" y="T3"/>
                      </a:cxn>
                      <a:cxn ang="0">
                        <a:pos x="T4" y="T5"/>
                      </a:cxn>
                      <a:cxn ang="0">
                        <a:pos x="T6" y="T7"/>
                      </a:cxn>
                      <a:cxn ang="0">
                        <a:pos x="T8" y="T9"/>
                      </a:cxn>
                    </a:cxnLst>
                    <a:rect l="0" t="0" r="r" b="b"/>
                    <a:pathLst>
                      <a:path w="24" h="17">
                        <a:moveTo>
                          <a:pt x="3" y="16"/>
                        </a:moveTo>
                        <a:cubicBezTo>
                          <a:pt x="10" y="12"/>
                          <a:pt x="16" y="8"/>
                          <a:pt x="22" y="3"/>
                        </a:cubicBezTo>
                        <a:cubicBezTo>
                          <a:pt x="24" y="2"/>
                          <a:pt x="23" y="0"/>
                          <a:pt x="21" y="1"/>
                        </a:cubicBezTo>
                        <a:cubicBezTo>
                          <a:pt x="15" y="5"/>
                          <a:pt x="8" y="9"/>
                          <a:pt x="2" y="13"/>
                        </a:cubicBezTo>
                        <a:cubicBezTo>
                          <a:pt x="0" y="14"/>
                          <a:pt x="2" y="17"/>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0" name="Freeform 240"/>
                  <p:cNvSpPr/>
                  <p:nvPr/>
                </p:nvSpPr>
                <p:spPr bwMode="auto">
                  <a:xfrm>
                    <a:off x="922" y="1470"/>
                    <a:ext cx="14" cy="10"/>
                  </a:xfrm>
                  <a:custGeom>
                    <a:avLst/>
                    <a:gdLst>
                      <a:gd name="T0" fmla="*/ 3 w 21"/>
                      <a:gd name="T1" fmla="*/ 14 h 15"/>
                      <a:gd name="T2" fmla="*/ 19 w 21"/>
                      <a:gd name="T3" fmla="*/ 4 h 15"/>
                      <a:gd name="T4" fmla="*/ 18 w 21"/>
                      <a:gd name="T5" fmla="*/ 1 h 15"/>
                      <a:gd name="T6" fmla="*/ 2 w 21"/>
                      <a:gd name="T7" fmla="*/ 12 h 15"/>
                      <a:gd name="T8" fmla="*/ 3 w 21"/>
                      <a:gd name="T9" fmla="*/ 14 h 15"/>
                    </a:gdLst>
                    <a:ahLst/>
                    <a:cxnLst>
                      <a:cxn ang="0">
                        <a:pos x="T0" y="T1"/>
                      </a:cxn>
                      <a:cxn ang="0">
                        <a:pos x="T2" y="T3"/>
                      </a:cxn>
                      <a:cxn ang="0">
                        <a:pos x="T4" y="T5"/>
                      </a:cxn>
                      <a:cxn ang="0">
                        <a:pos x="T6" y="T7"/>
                      </a:cxn>
                      <a:cxn ang="0">
                        <a:pos x="T8" y="T9"/>
                      </a:cxn>
                    </a:cxnLst>
                    <a:rect l="0" t="0" r="r" b="b"/>
                    <a:pathLst>
                      <a:path w="21" h="15">
                        <a:moveTo>
                          <a:pt x="3" y="14"/>
                        </a:moveTo>
                        <a:cubicBezTo>
                          <a:pt x="8" y="11"/>
                          <a:pt x="14" y="7"/>
                          <a:pt x="19" y="4"/>
                        </a:cubicBezTo>
                        <a:cubicBezTo>
                          <a:pt x="21" y="3"/>
                          <a:pt x="19" y="0"/>
                          <a:pt x="18" y="1"/>
                        </a:cubicBezTo>
                        <a:cubicBezTo>
                          <a:pt x="12" y="4"/>
                          <a:pt x="7" y="8"/>
                          <a:pt x="2"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1" name="Freeform 241"/>
                  <p:cNvSpPr/>
                  <p:nvPr/>
                </p:nvSpPr>
                <p:spPr bwMode="auto">
                  <a:xfrm>
                    <a:off x="926" y="1472"/>
                    <a:ext cx="11" cy="8"/>
                  </a:xfrm>
                  <a:custGeom>
                    <a:avLst/>
                    <a:gdLst>
                      <a:gd name="T0" fmla="*/ 3 w 17"/>
                      <a:gd name="T1" fmla="*/ 12 h 13"/>
                      <a:gd name="T2" fmla="*/ 15 w 17"/>
                      <a:gd name="T3" fmla="*/ 4 h 13"/>
                      <a:gd name="T4" fmla="*/ 14 w 17"/>
                      <a:gd name="T5" fmla="*/ 1 h 13"/>
                      <a:gd name="T6" fmla="*/ 1 w 17"/>
                      <a:gd name="T7" fmla="*/ 10 h 13"/>
                      <a:gd name="T8" fmla="*/ 3 w 17"/>
                      <a:gd name="T9" fmla="*/ 12 h 13"/>
                    </a:gdLst>
                    <a:ahLst/>
                    <a:cxnLst>
                      <a:cxn ang="0">
                        <a:pos x="T0" y="T1"/>
                      </a:cxn>
                      <a:cxn ang="0">
                        <a:pos x="T2" y="T3"/>
                      </a:cxn>
                      <a:cxn ang="0">
                        <a:pos x="T4" y="T5"/>
                      </a:cxn>
                      <a:cxn ang="0">
                        <a:pos x="T6" y="T7"/>
                      </a:cxn>
                      <a:cxn ang="0">
                        <a:pos x="T8" y="T9"/>
                      </a:cxn>
                    </a:cxnLst>
                    <a:rect l="0" t="0" r="r" b="b"/>
                    <a:pathLst>
                      <a:path w="17" h="13">
                        <a:moveTo>
                          <a:pt x="3" y="12"/>
                        </a:moveTo>
                        <a:cubicBezTo>
                          <a:pt x="7" y="9"/>
                          <a:pt x="11" y="6"/>
                          <a:pt x="15" y="4"/>
                        </a:cubicBezTo>
                        <a:cubicBezTo>
                          <a:pt x="17" y="3"/>
                          <a:pt x="15" y="0"/>
                          <a:pt x="14" y="1"/>
                        </a:cubicBezTo>
                        <a:cubicBezTo>
                          <a:pt x="9" y="4"/>
                          <a:pt x="5" y="6"/>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2" name="Freeform 242"/>
                  <p:cNvSpPr/>
                  <p:nvPr/>
                </p:nvSpPr>
                <p:spPr bwMode="auto">
                  <a:xfrm>
                    <a:off x="929" y="1472"/>
                    <a:ext cx="11" cy="8"/>
                  </a:xfrm>
                  <a:custGeom>
                    <a:avLst/>
                    <a:gdLst>
                      <a:gd name="T0" fmla="*/ 3 w 17"/>
                      <a:gd name="T1" fmla="*/ 11 h 11"/>
                      <a:gd name="T2" fmla="*/ 15 w 17"/>
                      <a:gd name="T3" fmla="*/ 3 h 11"/>
                      <a:gd name="T4" fmla="*/ 14 w 17"/>
                      <a:gd name="T5" fmla="*/ 1 h 11"/>
                      <a:gd name="T6" fmla="*/ 2 w 17"/>
                      <a:gd name="T7" fmla="*/ 8 h 11"/>
                      <a:gd name="T8" fmla="*/ 3 w 17"/>
                      <a:gd name="T9" fmla="*/ 11 h 11"/>
                    </a:gdLst>
                    <a:ahLst/>
                    <a:cxnLst>
                      <a:cxn ang="0">
                        <a:pos x="T0" y="T1"/>
                      </a:cxn>
                      <a:cxn ang="0">
                        <a:pos x="T2" y="T3"/>
                      </a:cxn>
                      <a:cxn ang="0">
                        <a:pos x="T4" y="T5"/>
                      </a:cxn>
                      <a:cxn ang="0">
                        <a:pos x="T6" y="T7"/>
                      </a:cxn>
                      <a:cxn ang="0">
                        <a:pos x="T8" y="T9"/>
                      </a:cxn>
                    </a:cxnLst>
                    <a:rect l="0" t="0" r="r" b="b"/>
                    <a:pathLst>
                      <a:path w="17" h="11">
                        <a:moveTo>
                          <a:pt x="3" y="11"/>
                        </a:moveTo>
                        <a:cubicBezTo>
                          <a:pt x="8" y="9"/>
                          <a:pt x="11" y="6"/>
                          <a:pt x="15" y="3"/>
                        </a:cubicBezTo>
                        <a:cubicBezTo>
                          <a:pt x="17" y="2"/>
                          <a:pt x="15" y="0"/>
                          <a:pt x="14" y="1"/>
                        </a:cubicBezTo>
                        <a:cubicBezTo>
                          <a:pt x="10" y="3"/>
                          <a:pt x="6" y="6"/>
                          <a:pt x="2" y="8"/>
                        </a:cubicBezTo>
                        <a:cubicBezTo>
                          <a:pt x="0" y="9"/>
                          <a:pt x="1"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3" name="Freeform 243"/>
                  <p:cNvSpPr/>
                  <p:nvPr/>
                </p:nvSpPr>
                <p:spPr bwMode="auto">
                  <a:xfrm>
                    <a:off x="931" y="1472"/>
                    <a:ext cx="10" cy="8"/>
                  </a:xfrm>
                  <a:custGeom>
                    <a:avLst/>
                    <a:gdLst>
                      <a:gd name="T0" fmla="*/ 4 w 14"/>
                      <a:gd name="T1" fmla="*/ 10 h 11"/>
                      <a:gd name="T2" fmla="*/ 13 w 14"/>
                      <a:gd name="T3" fmla="*/ 4 h 11"/>
                      <a:gd name="T4" fmla="*/ 11 w 14"/>
                      <a:gd name="T5" fmla="*/ 1 h 11"/>
                      <a:gd name="T6" fmla="*/ 2 w 14"/>
                      <a:gd name="T7" fmla="*/ 8 h 11"/>
                      <a:gd name="T8" fmla="*/ 4 w 14"/>
                      <a:gd name="T9" fmla="*/ 10 h 11"/>
                    </a:gdLst>
                    <a:ahLst/>
                    <a:cxnLst>
                      <a:cxn ang="0">
                        <a:pos x="T0" y="T1"/>
                      </a:cxn>
                      <a:cxn ang="0">
                        <a:pos x="T2" y="T3"/>
                      </a:cxn>
                      <a:cxn ang="0">
                        <a:pos x="T4" y="T5"/>
                      </a:cxn>
                      <a:cxn ang="0">
                        <a:pos x="T6" y="T7"/>
                      </a:cxn>
                      <a:cxn ang="0">
                        <a:pos x="T8" y="T9"/>
                      </a:cxn>
                    </a:cxnLst>
                    <a:rect l="0" t="0" r="r" b="b"/>
                    <a:pathLst>
                      <a:path w="14" h="11">
                        <a:moveTo>
                          <a:pt x="4" y="10"/>
                        </a:moveTo>
                        <a:cubicBezTo>
                          <a:pt x="6" y="7"/>
                          <a:pt x="10" y="6"/>
                          <a:pt x="13" y="4"/>
                        </a:cubicBezTo>
                        <a:cubicBezTo>
                          <a:pt x="14" y="3"/>
                          <a:pt x="13" y="0"/>
                          <a:pt x="11" y="1"/>
                        </a:cubicBezTo>
                        <a:cubicBezTo>
                          <a:pt x="8" y="3"/>
                          <a:pt x="4" y="5"/>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4" name="Freeform 244"/>
                  <p:cNvSpPr/>
                  <p:nvPr/>
                </p:nvSpPr>
                <p:spPr bwMode="auto">
                  <a:xfrm>
                    <a:off x="932" y="1474"/>
                    <a:ext cx="11" cy="6"/>
                  </a:xfrm>
                  <a:custGeom>
                    <a:avLst/>
                    <a:gdLst>
                      <a:gd name="T0" fmla="*/ 3 w 16"/>
                      <a:gd name="T1" fmla="*/ 9 h 10"/>
                      <a:gd name="T2" fmla="*/ 15 w 16"/>
                      <a:gd name="T3" fmla="*/ 3 h 10"/>
                      <a:gd name="T4" fmla="*/ 13 w 16"/>
                      <a:gd name="T5" fmla="*/ 1 h 10"/>
                      <a:gd name="T6" fmla="*/ 2 w 16"/>
                      <a:gd name="T7" fmla="*/ 7 h 10"/>
                      <a:gd name="T8" fmla="*/ 3 w 16"/>
                      <a:gd name="T9" fmla="*/ 9 h 10"/>
                    </a:gdLst>
                    <a:ahLst/>
                    <a:cxnLst>
                      <a:cxn ang="0">
                        <a:pos x="T0" y="T1"/>
                      </a:cxn>
                      <a:cxn ang="0">
                        <a:pos x="T2" y="T3"/>
                      </a:cxn>
                      <a:cxn ang="0">
                        <a:pos x="T4" y="T5"/>
                      </a:cxn>
                      <a:cxn ang="0">
                        <a:pos x="T6" y="T7"/>
                      </a:cxn>
                      <a:cxn ang="0">
                        <a:pos x="T8" y="T9"/>
                      </a:cxn>
                    </a:cxnLst>
                    <a:rect l="0" t="0" r="r" b="b"/>
                    <a:pathLst>
                      <a:path w="16" h="10">
                        <a:moveTo>
                          <a:pt x="3" y="9"/>
                        </a:moveTo>
                        <a:cubicBezTo>
                          <a:pt x="7" y="7"/>
                          <a:pt x="11" y="6"/>
                          <a:pt x="15" y="3"/>
                        </a:cubicBezTo>
                        <a:cubicBezTo>
                          <a:pt x="16" y="2"/>
                          <a:pt x="14" y="0"/>
                          <a:pt x="13" y="1"/>
                        </a:cubicBezTo>
                        <a:cubicBezTo>
                          <a:pt x="9" y="3"/>
                          <a:pt x="6" y="5"/>
                          <a:pt x="2" y="7"/>
                        </a:cubicBezTo>
                        <a:cubicBezTo>
                          <a:pt x="0" y="7"/>
                          <a:pt x="2" y="10"/>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5" name="Freeform 245"/>
                  <p:cNvSpPr/>
                  <p:nvPr/>
                </p:nvSpPr>
                <p:spPr bwMode="auto">
                  <a:xfrm>
                    <a:off x="935" y="1476"/>
                    <a:ext cx="5" cy="4"/>
                  </a:xfrm>
                  <a:custGeom>
                    <a:avLst/>
                    <a:gdLst>
                      <a:gd name="T0" fmla="*/ 3 w 8"/>
                      <a:gd name="T1" fmla="*/ 6 h 7"/>
                      <a:gd name="T2" fmla="*/ 7 w 8"/>
                      <a:gd name="T3" fmla="*/ 3 h 7"/>
                      <a:gd name="T4" fmla="*/ 5 w 8"/>
                      <a:gd name="T5" fmla="*/ 1 h 7"/>
                      <a:gd name="T6" fmla="*/ 2 w 8"/>
                      <a:gd name="T7" fmla="*/ 3 h 7"/>
                      <a:gd name="T8" fmla="*/ 3 w 8"/>
                      <a:gd name="T9" fmla="*/ 6 h 7"/>
                    </a:gdLst>
                    <a:ahLst/>
                    <a:cxnLst>
                      <a:cxn ang="0">
                        <a:pos x="T0" y="T1"/>
                      </a:cxn>
                      <a:cxn ang="0">
                        <a:pos x="T2" y="T3"/>
                      </a:cxn>
                      <a:cxn ang="0">
                        <a:pos x="T4" y="T5"/>
                      </a:cxn>
                      <a:cxn ang="0">
                        <a:pos x="T6" y="T7"/>
                      </a:cxn>
                      <a:cxn ang="0">
                        <a:pos x="T8" y="T9"/>
                      </a:cxn>
                    </a:cxnLst>
                    <a:rect l="0" t="0" r="r" b="b"/>
                    <a:pathLst>
                      <a:path w="8" h="7">
                        <a:moveTo>
                          <a:pt x="3" y="6"/>
                        </a:moveTo>
                        <a:cubicBezTo>
                          <a:pt x="5" y="5"/>
                          <a:pt x="6" y="4"/>
                          <a:pt x="7" y="3"/>
                        </a:cubicBezTo>
                        <a:cubicBezTo>
                          <a:pt x="8" y="2"/>
                          <a:pt x="6" y="0"/>
                          <a:pt x="5" y="1"/>
                        </a:cubicBezTo>
                        <a:cubicBezTo>
                          <a:pt x="4" y="2"/>
                          <a:pt x="3" y="3"/>
                          <a:pt x="2" y="3"/>
                        </a:cubicBezTo>
                        <a:cubicBezTo>
                          <a:pt x="0" y="4"/>
                          <a:pt x="2"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6" name="Freeform 246"/>
                  <p:cNvSpPr/>
                  <p:nvPr/>
                </p:nvSpPr>
                <p:spPr bwMode="auto">
                  <a:xfrm>
                    <a:off x="935" y="1468"/>
                    <a:ext cx="8" cy="8"/>
                  </a:xfrm>
                  <a:custGeom>
                    <a:avLst/>
                    <a:gdLst>
                      <a:gd name="T0" fmla="*/ 4 w 12"/>
                      <a:gd name="T1" fmla="*/ 10 h 12"/>
                      <a:gd name="T2" fmla="*/ 10 w 12"/>
                      <a:gd name="T3" fmla="*/ 4 h 12"/>
                      <a:gd name="T4" fmla="*/ 9 w 12"/>
                      <a:gd name="T5" fmla="*/ 1 h 12"/>
                      <a:gd name="T6" fmla="*/ 1 w 12"/>
                      <a:gd name="T7" fmla="*/ 9 h 12"/>
                      <a:gd name="T8" fmla="*/ 4 w 12"/>
                      <a:gd name="T9" fmla="*/ 10 h 12"/>
                    </a:gdLst>
                    <a:ahLst/>
                    <a:cxnLst>
                      <a:cxn ang="0">
                        <a:pos x="T0" y="T1"/>
                      </a:cxn>
                      <a:cxn ang="0">
                        <a:pos x="T2" y="T3"/>
                      </a:cxn>
                      <a:cxn ang="0">
                        <a:pos x="T4" y="T5"/>
                      </a:cxn>
                      <a:cxn ang="0">
                        <a:pos x="T6" y="T7"/>
                      </a:cxn>
                      <a:cxn ang="0">
                        <a:pos x="T8" y="T9"/>
                      </a:cxn>
                    </a:cxnLst>
                    <a:rect l="0" t="0" r="r" b="b"/>
                    <a:pathLst>
                      <a:path w="12" h="12">
                        <a:moveTo>
                          <a:pt x="4" y="10"/>
                        </a:moveTo>
                        <a:cubicBezTo>
                          <a:pt x="6" y="8"/>
                          <a:pt x="8" y="5"/>
                          <a:pt x="10" y="4"/>
                        </a:cubicBezTo>
                        <a:cubicBezTo>
                          <a:pt x="12" y="3"/>
                          <a:pt x="10" y="0"/>
                          <a:pt x="9" y="1"/>
                        </a:cubicBezTo>
                        <a:cubicBezTo>
                          <a:pt x="6" y="3"/>
                          <a:pt x="3" y="6"/>
                          <a:pt x="1" y="9"/>
                        </a:cubicBezTo>
                        <a:cubicBezTo>
                          <a:pt x="0" y="10"/>
                          <a:pt x="3"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7" name="Freeform 247"/>
                  <p:cNvSpPr/>
                  <p:nvPr/>
                </p:nvSpPr>
                <p:spPr bwMode="auto">
                  <a:xfrm>
                    <a:off x="933" y="1466"/>
                    <a:ext cx="8" cy="9"/>
                  </a:xfrm>
                  <a:custGeom>
                    <a:avLst/>
                    <a:gdLst>
                      <a:gd name="T0" fmla="*/ 3 w 13"/>
                      <a:gd name="T1" fmla="*/ 12 h 13"/>
                      <a:gd name="T2" fmla="*/ 12 w 13"/>
                      <a:gd name="T3" fmla="*/ 3 h 13"/>
                      <a:gd name="T4" fmla="*/ 9 w 13"/>
                      <a:gd name="T5" fmla="*/ 2 h 13"/>
                      <a:gd name="T6" fmla="*/ 1 w 13"/>
                      <a:gd name="T7" fmla="*/ 10 h 13"/>
                      <a:gd name="T8" fmla="*/ 3 w 13"/>
                      <a:gd name="T9" fmla="*/ 12 h 13"/>
                    </a:gdLst>
                    <a:ahLst/>
                    <a:cxnLst>
                      <a:cxn ang="0">
                        <a:pos x="T0" y="T1"/>
                      </a:cxn>
                      <a:cxn ang="0">
                        <a:pos x="T2" y="T3"/>
                      </a:cxn>
                      <a:cxn ang="0">
                        <a:pos x="T4" y="T5"/>
                      </a:cxn>
                      <a:cxn ang="0">
                        <a:pos x="T6" y="T7"/>
                      </a:cxn>
                      <a:cxn ang="0">
                        <a:pos x="T8" y="T9"/>
                      </a:cxn>
                    </a:cxnLst>
                    <a:rect l="0" t="0" r="r" b="b"/>
                    <a:pathLst>
                      <a:path w="13" h="13">
                        <a:moveTo>
                          <a:pt x="3" y="12"/>
                        </a:moveTo>
                        <a:cubicBezTo>
                          <a:pt x="6" y="9"/>
                          <a:pt x="10" y="7"/>
                          <a:pt x="12" y="3"/>
                        </a:cubicBezTo>
                        <a:cubicBezTo>
                          <a:pt x="13" y="2"/>
                          <a:pt x="10" y="0"/>
                          <a:pt x="9" y="2"/>
                        </a:cubicBezTo>
                        <a:cubicBezTo>
                          <a:pt x="8" y="5"/>
                          <a:pt x="4" y="7"/>
                          <a:pt x="1" y="10"/>
                        </a:cubicBezTo>
                        <a:cubicBezTo>
                          <a:pt x="0" y="11"/>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8" name="Freeform 248"/>
                  <p:cNvSpPr/>
                  <p:nvPr/>
                </p:nvSpPr>
                <p:spPr bwMode="auto">
                  <a:xfrm>
                    <a:off x="930" y="1465"/>
                    <a:ext cx="9" cy="9"/>
                  </a:xfrm>
                  <a:custGeom>
                    <a:avLst/>
                    <a:gdLst>
                      <a:gd name="T0" fmla="*/ 4 w 14"/>
                      <a:gd name="T1" fmla="*/ 12 h 13"/>
                      <a:gd name="T2" fmla="*/ 13 w 14"/>
                      <a:gd name="T3" fmla="*/ 3 h 13"/>
                      <a:gd name="T4" fmla="*/ 11 w 14"/>
                      <a:gd name="T5" fmla="*/ 1 h 13"/>
                      <a:gd name="T6" fmla="*/ 1 w 14"/>
                      <a:gd name="T7" fmla="*/ 11 h 13"/>
                      <a:gd name="T8" fmla="*/ 4 w 14"/>
                      <a:gd name="T9" fmla="*/ 12 h 13"/>
                    </a:gdLst>
                    <a:ahLst/>
                    <a:cxnLst>
                      <a:cxn ang="0">
                        <a:pos x="T0" y="T1"/>
                      </a:cxn>
                      <a:cxn ang="0">
                        <a:pos x="T2" y="T3"/>
                      </a:cxn>
                      <a:cxn ang="0">
                        <a:pos x="T4" y="T5"/>
                      </a:cxn>
                      <a:cxn ang="0">
                        <a:pos x="T6" y="T7"/>
                      </a:cxn>
                      <a:cxn ang="0">
                        <a:pos x="T8" y="T9"/>
                      </a:cxn>
                    </a:cxnLst>
                    <a:rect l="0" t="0" r="r" b="b"/>
                    <a:pathLst>
                      <a:path w="14" h="13">
                        <a:moveTo>
                          <a:pt x="4" y="12"/>
                        </a:moveTo>
                        <a:cubicBezTo>
                          <a:pt x="6" y="8"/>
                          <a:pt x="10" y="6"/>
                          <a:pt x="13" y="3"/>
                        </a:cubicBezTo>
                        <a:cubicBezTo>
                          <a:pt x="14" y="2"/>
                          <a:pt x="12" y="0"/>
                          <a:pt x="11" y="1"/>
                        </a:cubicBezTo>
                        <a:cubicBezTo>
                          <a:pt x="8" y="4"/>
                          <a:pt x="4" y="7"/>
                          <a:pt x="1" y="11"/>
                        </a:cubicBezTo>
                        <a:cubicBezTo>
                          <a:pt x="0" y="12"/>
                          <a:pt x="3"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9" name="Freeform 249"/>
                  <p:cNvSpPr/>
                  <p:nvPr/>
                </p:nvSpPr>
                <p:spPr bwMode="auto">
                  <a:xfrm>
                    <a:off x="931" y="1464"/>
                    <a:ext cx="10" cy="8"/>
                  </a:xfrm>
                  <a:custGeom>
                    <a:avLst/>
                    <a:gdLst>
                      <a:gd name="T0" fmla="*/ 3 w 15"/>
                      <a:gd name="T1" fmla="*/ 12 h 13"/>
                      <a:gd name="T2" fmla="*/ 14 w 15"/>
                      <a:gd name="T3" fmla="*/ 3 h 13"/>
                      <a:gd name="T4" fmla="*/ 12 w 15"/>
                      <a:gd name="T5" fmla="*/ 1 h 13"/>
                      <a:gd name="T6" fmla="*/ 1 w 15"/>
                      <a:gd name="T7" fmla="*/ 11 h 13"/>
                      <a:gd name="T8" fmla="*/ 3 w 15"/>
                      <a:gd name="T9" fmla="*/ 12 h 13"/>
                    </a:gdLst>
                    <a:ahLst/>
                    <a:cxnLst>
                      <a:cxn ang="0">
                        <a:pos x="T0" y="T1"/>
                      </a:cxn>
                      <a:cxn ang="0">
                        <a:pos x="T2" y="T3"/>
                      </a:cxn>
                      <a:cxn ang="0">
                        <a:pos x="T4" y="T5"/>
                      </a:cxn>
                      <a:cxn ang="0">
                        <a:pos x="T6" y="T7"/>
                      </a:cxn>
                      <a:cxn ang="0">
                        <a:pos x="T8" y="T9"/>
                      </a:cxn>
                    </a:cxnLst>
                    <a:rect l="0" t="0" r="r" b="b"/>
                    <a:pathLst>
                      <a:path w="15" h="13">
                        <a:moveTo>
                          <a:pt x="3" y="12"/>
                        </a:moveTo>
                        <a:cubicBezTo>
                          <a:pt x="6" y="8"/>
                          <a:pt x="11" y="6"/>
                          <a:pt x="14" y="3"/>
                        </a:cubicBezTo>
                        <a:cubicBezTo>
                          <a:pt x="15" y="2"/>
                          <a:pt x="13" y="0"/>
                          <a:pt x="12" y="1"/>
                        </a:cubicBezTo>
                        <a:cubicBezTo>
                          <a:pt x="8" y="5"/>
                          <a:pt x="4" y="7"/>
                          <a:pt x="1" y="11"/>
                        </a:cubicBezTo>
                        <a:cubicBezTo>
                          <a:pt x="0" y="12"/>
                          <a:pt x="2" y="13"/>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0" name="Freeform 250"/>
                  <p:cNvSpPr/>
                  <p:nvPr/>
                </p:nvSpPr>
                <p:spPr bwMode="auto">
                  <a:xfrm>
                    <a:off x="934" y="1463"/>
                    <a:ext cx="6" cy="4"/>
                  </a:xfrm>
                  <a:custGeom>
                    <a:avLst/>
                    <a:gdLst>
                      <a:gd name="T0" fmla="*/ 3 w 9"/>
                      <a:gd name="T1" fmla="*/ 5 h 6"/>
                      <a:gd name="T2" fmla="*/ 7 w 9"/>
                      <a:gd name="T3" fmla="*/ 3 h 6"/>
                      <a:gd name="T4" fmla="*/ 7 w 9"/>
                      <a:gd name="T5" fmla="*/ 0 h 6"/>
                      <a:gd name="T6" fmla="*/ 2 w 9"/>
                      <a:gd name="T7" fmla="*/ 3 h 6"/>
                      <a:gd name="T8" fmla="*/ 3 w 9"/>
                      <a:gd name="T9" fmla="*/ 5 h 6"/>
                    </a:gdLst>
                    <a:ahLst/>
                    <a:cxnLst>
                      <a:cxn ang="0">
                        <a:pos x="T0" y="T1"/>
                      </a:cxn>
                      <a:cxn ang="0">
                        <a:pos x="T2" y="T3"/>
                      </a:cxn>
                      <a:cxn ang="0">
                        <a:pos x="T4" y="T5"/>
                      </a:cxn>
                      <a:cxn ang="0">
                        <a:pos x="T6" y="T7"/>
                      </a:cxn>
                      <a:cxn ang="0">
                        <a:pos x="T8" y="T9"/>
                      </a:cxn>
                    </a:cxnLst>
                    <a:rect l="0" t="0" r="r" b="b"/>
                    <a:pathLst>
                      <a:path w="9" h="6">
                        <a:moveTo>
                          <a:pt x="3" y="5"/>
                        </a:moveTo>
                        <a:cubicBezTo>
                          <a:pt x="5" y="4"/>
                          <a:pt x="6" y="4"/>
                          <a:pt x="7" y="3"/>
                        </a:cubicBezTo>
                        <a:cubicBezTo>
                          <a:pt x="9" y="3"/>
                          <a:pt x="8" y="0"/>
                          <a:pt x="7" y="0"/>
                        </a:cubicBezTo>
                        <a:cubicBezTo>
                          <a:pt x="5" y="1"/>
                          <a:pt x="4" y="2"/>
                          <a:pt x="2" y="3"/>
                        </a:cubicBezTo>
                        <a:cubicBezTo>
                          <a:pt x="0" y="3"/>
                          <a:pt x="2"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1" name="Freeform 251"/>
                  <p:cNvSpPr/>
                  <p:nvPr/>
                </p:nvSpPr>
                <p:spPr bwMode="auto">
                  <a:xfrm>
                    <a:off x="925" y="1465"/>
                    <a:ext cx="10" cy="8"/>
                  </a:xfrm>
                  <a:custGeom>
                    <a:avLst/>
                    <a:gdLst>
                      <a:gd name="T0" fmla="*/ 4 w 14"/>
                      <a:gd name="T1" fmla="*/ 10 h 12"/>
                      <a:gd name="T2" fmla="*/ 12 w 14"/>
                      <a:gd name="T3" fmla="*/ 4 h 12"/>
                      <a:gd name="T4" fmla="*/ 11 w 14"/>
                      <a:gd name="T5" fmla="*/ 1 h 12"/>
                      <a:gd name="T6" fmla="*/ 2 w 14"/>
                      <a:gd name="T7" fmla="*/ 8 h 12"/>
                      <a:gd name="T8" fmla="*/ 4 w 14"/>
                      <a:gd name="T9" fmla="*/ 10 h 12"/>
                    </a:gdLst>
                    <a:ahLst/>
                    <a:cxnLst>
                      <a:cxn ang="0">
                        <a:pos x="T0" y="T1"/>
                      </a:cxn>
                      <a:cxn ang="0">
                        <a:pos x="T2" y="T3"/>
                      </a:cxn>
                      <a:cxn ang="0">
                        <a:pos x="T4" y="T5"/>
                      </a:cxn>
                      <a:cxn ang="0">
                        <a:pos x="T6" y="T7"/>
                      </a:cxn>
                      <a:cxn ang="0">
                        <a:pos x="T8" y="T9"/>
                      </a:cxn>
                    </a:cxnLst>
                    <a:rect l="0" t="0" r="r" b="b"/>
                    <a:pathLst>
                      <a:path w="14" h="12">
                        <a:moveTo>
                          <a:pt x="4" y="10"/>
                        </a:moveTo>
                        <a:cubicBezTo>
                          <a:pt x="6" y="8"/>
                          <a:pt x="9" y="6"/>
                          <a:pt x="12" y="4"/>
                        </a:cubicBezTo>
                        <a:cubicBezTo>
                          <a:pt x="14" y="2"/>
                          <a:pt x="13" y="0"/>
                          <a:pt x="11" y="1"/>
                        </a:cubicBezTo>
                        <a:cubicBezTo>
                          <a:pt x="8" y="3"/>
                          <a:pt x="4" y="5"/>
                          <a:pt x="2" y="8"/>
                        </a:cubicBezTo>
                        <a:cubicBezTo>
                          <a:pt x="0" y="10"/>
                          <a:pt x="2" y="12"/>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2" name="Freeform 252"/>
                  <p:cNvSpPr/>
                  <p:nvPr/>
                </p:nvSpPr>
                <p:spPr bwMode="auto">
                  <a:xfrm>
                    <a:off x="922" y="1467"/>
                    <a:ext cx="9" cy="7"/>
                  </a:xfrm>
                  <a:custGeom>
                    <a:avLst/>
                    <a:gdLst>
                      <a:gd name="T0" fmla="*/ 3 w 14"/>
                      <a:gd name="T1" fmla="*/ 10 h 11"/>
                      <a:gd name="T2" fmla="*/ 13 w 14"/>
                      <a:gd name="T3" fmla="*/ 3 h 11"/>
                      <a:gd name="T4" fmla="*/ 11 w 14"/>
                      <a:gd name="T5" fmla="*/ 1 h 11"/>
                      <a:gd name="T6" fmla="*/ 2 w 14"/>
                      <a:gd name="T7" fmla="*/ 7 h 11"/>
                      <a:gd name="T8" fmla="*/ 3 w 14"/>
                      <a:gd name="T9" fmla="*/ 10 h 11"/>
                    </a:gdLst>
                    <a:ahLst/>
                    <a:cxnLst>
                      <a:cxn ang="0">
                        <a:pos x="T0" y="T1"/>
                      </a:cxn>
                      <a:cxn ang="0">
                        <a:pos x="T2" y="T3"/>
                      </a:cxn>
                      <a:cxn ang="0">
                        <a:pos x="T4" y="T5"/>
                      </a:cxn>
                      <a:cxn ang="0">
                        <a:pos x="T6" y="T7"/>
                      </a:cxn>
                      <a:cxn ang="0">
                        <a:pos x="T8" y="T9"/>
                      </a:cxn>
                    </a:cxnLst>
                    <a:rect l="0" t="0" r="r" b="b"/>
                    <a:pathLst>
                      <a:path w="14" h="11">
                        <a:moveTo>
                          <a:pt x="3" y="10"/>
                        </a:moveTo>
                        <a:cubicBezTo>
                          <a:pt x="6" y="8"/>
                          <a:pt x="10" y="6"/>
                          <a:pt x="13" y="3"/>
                        </a:cubicBezTo>
                        <a:cubicBezTo>
                          <a:pt x="14" y="2"/>
                          <a:pt x="13" y="0"/>
                          <a:pt x="11" y="1"/>
                        </a:cubicBezTo>
                        <a:cubicBezTo>
                          <a:pt x="8" y="3"/>
                          <a:pt x="5" y="5"/>
                          <a:pt x="2" y="7"/>
                        </a:cubicBezTo>
                        <a:cubicBezTo>
                          <a:pt x="0" y="8"/>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3" name="Freeform 253"/>
                  <p:cNvSpPr/>
                  <p:nvPr/>
                </p:nvSpPr>
                <p:spPr bwMode="auto">
                  <a:xfrm>
                    <a:off x="921" y="1461"/>
                    <a:ext cx="6" cy="5"/>
                  </a:xfrm>
                  <a:custGeom>
                    <a:avLst/>
                    <a:gdLst>
                      <a:gd name="T0" fmla="*/ 3 w 9"/>
                      <a:gd name="T1" fmla="*/ 6 h 7"/>
                      <a:gd name="T2" fmla="*/ 7 w 9"/>
                      <a:gd name="T3" fmla="*/ 4 h 7"/>
                      <a:gd name="T4" fmla="*/ 7 w 9"/>
                      <a:gd name="T5" fmla="*/ 1 h 7"/>
                      <a:gd name="T6" fmla="*/ 1 w 9"/>
                      <a:gd name="T7" fmla="*/ 3 h 7"/>
                      <a:gd name="T8" fmla="*/ 3 w 9"/>
                      <a:gd name="T9" fmla="*/ 6 h 7"/>
                    </a:gdLst>
                    <a:ahLst/>
                    <a:cxnLst>
                      <a:cxn ang="0">
                        <a:pos x="T0" y="T1"/>
                      </a:cxn>
                      <a:cxn ang="0">
                        <a:pos x="T2" y="T3"/>
                      </a:cxn>
                      <a:cxn ang="0">
                        <a:pos x="T4" y="T5"/>
                      </a:cxn>
                      <a:cxn ang="0">
                        <a:pos x="T6" y="T7"/>
                      </a:cxn>
                      <a:cxn ang="0">
                        <a:pos x="T8" y="T9"/>
                      </a:cxn>
                    </a:cxnLst>
                    <a:rect l="0" t="0" r="r" b="b"/>
                    <a:pathLst>
                      <a:path w="9" h="7">
                        <a:moveTo>
                          <a:pt x="3" y="6"/>
                        </a:moveTo>
                        <a:cubicBezTo>
                          <a:pt x="4" y="5"/>
                          <a:pt x="6" y="4"/>
                          <a:pt x="7" y="4"/>
                        </a:cubicBezTo>
                        <a:cubicBezTo>
                          <a:pt x="9" y="3"/>
                          <a:pt x="8" y="0"/>
                          <a:pt x="7" y="1"/>
                        </a:cubicBezTo>
                        <a:cubicBezTo>
                          <a:pt x="5" y="2"/>
                          <a:pt x="3" y="2"/>
                          <a:pt x="1" y="3"/>
                        </a:cubicBezTo>
                        <a:cubicBezTo>
                          <a:pt x="0" y="4"/>
                          <a:pt x="1"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4" name="Freeform 254"/>
                  <p:cNvSpPr/>
                  <p:nvPr/>
                </p:nvSpPr>
                <p:spPr bwMode="auto">
                  <a:xfrm>
                    <a:off x="726" y="1379"/>
                    <a:ext cx="40" cy="25"/>
                  </a:xfrm>
                  <a:custGeom>
                    <a:avLst/>
                    <a:gdLst>
                      <a:gd name="T0" fmla="*/ 2 w 59"/>
                      <a:gd name="T1" fmla="*/ 5 h 37"/>
                      <a:gd name="T2" fmla="*/ 3 w 59"/>
                      <a:gd name="T3" fmla="*/ 34 h 37"/>
                      <a:gd name="T4" fmla="*/ 4 w 59"/>
                      <a:gd name="T5" fmla="*/ 35 h 37"/>
                      <a:gd name="T6" fmla="*/ 36 w 59"/>
                      <a:gd name="T7" fmla="*/ 34 h 37"/>
                      <a:gd name="T8" fmla="*/ 57 w 59"/>
                      <a:gd name="T9" fmla="*/ 35 h 37"/>
                      <a:gd name="T10" fmla="*/ 58 w 59"/>
                      <a:gd name="T11" fmla="*/ 34 h 37"/>
                      <a:gd name="T12" fmla="*/ 57 w 59"/>
                      <a:gd name="T13" fmla="*/ 7 h 37"/>
                      <a:gd name="T14" fmla="*/ 54 w 59"/>
                      <a:gd name="T15" fmla="*/ 1 h 37"/>
                      <a:gd name="T16" fmla="*/ 33 w 59"/>
                      <a:gd name="T17" fmla="*/ 4 h 37"/>
                      <a:gd name="T18" fmla="*/ 2 w 59"/>
                      <a:gd name="T19" fmla="*/ 2 h 37"/>
                      <a:gd name="T20" fmla="*/ 2 w 59"/>
                      <a:gd name="T21" fmla="*/ 5 h 37"/>
                      <a:gd name="T22" fmla="*/ 41 w 59"/>
                      <a:gd name="T23" fmla="*/ 6 h 37"/>
                      <a:gd name="T24" fmla="*/ 54 w 59"/>
                      <a:gd name="T25" fmla="*/ 7 h 37"/>
                      <a:gd name="T26" fmla="*/ 56 w 59"/>
                      <a:gd name="T27" fmla="*/ 26 h 37"/>
                      <a:gd name="T28" fmla="*/ 24 w 59"/>
                      <a:gd name="T29" fmla="*/ 32 h 37"/>
                      <a:gd name="T30" fmla="*/ 5 w 59"/>
                      <a:gd name="T31" fmla="*/ 30 h 37"/>
                      <a:gd name="T32" fmla="*/ 5 w 59"/>
                      <a:gd name="T33" fmla="*/ 5 h 37"/>
                      <a:gd name="T34" fmla="*/ 2 w 59"/>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7">
                        <a:moveTo>
                          <a:pt x="2" y="5"/>
                        </a:moveTo>
                        <a:cubicBezTo>
                          <a:pt x="2" y="15"/>
                          <a:pt x="2" y="24"/>
                          <a:pt x="3" y="34"/>
                        </a:cubicBezTo>
                        <a:cubicBezTo>
                          <a:pt x="3" y="34"/>
                          <a:pt x="3" y="35"/>
                          <a:pt x="4" y="35"/>
                        </a:cubicBezTo>
                        <a:cubicBezTo>
                          <a:pt x="15" y="35"/>
                          <a:pt x="25" y="34"/>
                          <a:pt x="36" y="34"/>
                        </a:cubicBezTo>
                        <a:cubicBezTo>
                          <a:pt x="43" y="35"/>
                          <a:pt x="50" y="36"/>
                          <a:pt x="57" y="35"/>
                        </a:cubicBezTo>
                        <a:cubicBezTo>
                          <a:pt x="58" y="35"/>
                          <a:pt x="58" y="34"/>
                          <a:pt x="58" y="34"/>
                        </a:cubicBezTo>
                        <a:cubicBezTo>
                          <a:pt x="59" y="25"/>
                          <a:pt x="58" y="16"/>
                          <a:pt x="57" y="7"/>
                        </a:cubicBezTo>
                        <a:cubicBezTo>
                          <a:pt x="57" y="5"/>
                          <a:pt x="57" y="2"/>
                          <a:pt x="54" y="1"/>
                        </a:cubicBezTo>
                        <a:cubicBezTo>
                          <a:pt x="48" y="0"/>
                          <a:pt x="39" y="3"/>
                          <a:pt x="33" y="4"/>
                        </a:cubicBezTo>
                        <a:cubicBezTo>
                          <a:pt x="23" y="4"/>
                          <a:pt x="12" y="3"/>
                          <a:pt x="2" y="2"/>
                        </a:cubicBezTo>
                        <a:cubicBezTo>
                          <a:pt x="0" y="2"/>
                          <a:pt x="0" y="5"/>
                          <a:pt x="2" y="5"/>
                        </a:cubicBezTo>
                        <a:cubicBezTo>
                          <a:pt x="15" y="6"/>
                          <a:pt x="28" y="7"/>
                          <a:pt x="41" y="6"/>
                        </a:cubicBezTo>
                        <a:cubicBezTo>
                          <a:pt x="45" y="5"/>
                          <a:pt x="53" y="1"/>
                          <a:pt x="54" y="7"/>
                        </a:cubicBezTo>
                        <a:cubicBezTo>
                          <a:pt x="55" y="14"/>
                          <a:pt x="56" y="20"/>
                          <a:pt x="56" y="26"/>
                        </a:cubicBezTo>
                        <a:cubicBezTo>
                          <a:pt x="56" y="37"/>
                          <a:pt x="32" y="31"/>
                          <a:pt x="24" y="32"/>
                        </a:cubicBezTo>
                        <a:cubicBezTo>
                          <a:pt x="21" y="32"/>
                          <a:pt x="5" y="35"/>
                          <a:pt x="5" y="30"/>
                        </a:cubicBezTo>
                        <a:cubicBezTo>
                          <a:pt x="5" y="22"/>
                          <a:pt x="5" y="14"/>
                          <a:pt x="5" y="5"/>
                        </a:cubicBezTo>
                        <a:cubicBezTo>
                          <a:pt x="5" y="4"/>
                          <a:pt x="2" y="4"/>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5" name="Freeform 255"/>
                  <p:cNvSpPr/>
                  <p:nvPr/>
                </p:nvSpPr>
                <p:spPr bwMode="auto">
                  <a:xfrm>
                    <a:off x="738" y="1400"/>
                    <a:ext cx="4" cy="8"/>
                  </a:xfrm>
                  <a:custGeom>
                    <a:avLst/>
                    <a:gdLst>
                      <a:gd name="T0" fmla="*/ 3 w 6"/>
                      <a:gd name="T1" fmla="*/ 3 h 12"/>
                      <a:gd name="T2" fmla="*/ 3 w 6"/>
                      <a:gd name="T3" fmla="*/ 4 h 12"/>
                      <a:gd name="T4" fmla="*/ 3 w 6"/>
                      <a:gd name="T5" fmla="*/ 6 h 12"/>
                      <a:gd name="T6" fmla="*/ 2 w 6"/>
                      <a:gd name="T7" fmla="*/ 9 h 12"/>
                      <a:gd name="T8" fmla="*/ 4 w 6"/>
                      <a:gd name="T9" fmla="*/ 11 h 12"/>
                      <a:gd name="T10" fmla="*/ 6 w 6"/>
                      <a:gd name="T11" fmla="*/ 6 h 12"/>
                      <a:gd name="T12" fmla="*/ 4 w 6"/>
                      <a:gd name="T13" fmla="*/ 1 h 12"/>
                      <a:gd name="T14" fmla="*/ 3 w 6"/>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3" y="3"/>
                        </a:moveTo>
                        <a:cubicBezTo>
                          <a:pt x="2" y="3"/>
                          <a:pt x="3" y="3"/>
                          <a:pt x="3" y="4"/>
                        </a:cubicBezTo>
                        <a:cubicBezTo>
                          <a:pt x="3" y="5"/>
                          <a:pt x="3" y="5"/>
                          <a:pt x="3" y="6"/>
                        </a:cubicBezTo>
                        <a:cubicBezTo>
                          <a:pt x="3" y="7"/>
                          <a:pt x="3" y="9"/>
                          <a:pt x="2" y="9"/>
                        </a:cubicBezTo>
                        <a:cubicBezTo>
                          <a:pt x="0" y="10"/>
                          <a:pt x="2" y="12"/>
                          <a:pt x="4" y="11"/>
                        </a:cubicBezTo>
                        <a:cubicBezTo>
                          <a:pt x="6" y="11"/>
                          <a:pt x="6" y="8"/>
                          <a:pt x="6" y="6"/>
                        </a:cubicBezTo>
                        <a:cubicBezTo>
                          <a:pt x="6" y="4"/>
                          <a:pt x="6" y="2"/>
                          <a:pt x="4" y="1"/>
                        </a:cubicBezTo>
                        <a:cubicBezTo>
                          <a:pt x="3" y="0"/>
                          <a:pt x="1"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6" name="Freeform 256"/>
                  <p:cNvSpPr/>
                  <p:nvPr/>
                </p:nvSpPr>
                <p:spPr bwMode="auto">
                  <a:xfrm>
                    <a:off x="749" y="1400"/>
                    <a:ext cx="5" cy="8"/>
                  </a:xfrm>
                  <a:custGeom>
                    <a:avLst/>
                    <a:gdLst>
                      <a:gd name="T0" fmla="*/ 1 w 8"/>
                      <a:gd name="T1" fmla="*/ 2 h 12"/>
                      <a:gd name="T2" fmla="*/ 5 w 8"/>
                      <a:gd name="T3" fmla="*/ 11 h 12"/>
                      <a:gd name="T4" fmla="*/ 6 w 8"/>
                      <a:gd name="T5" fmla="*/ 8 h 12"/>
                      <a:gd name="T6" fmla="*/ 4 w 8"/>
                      <a:gd name="T7" fmla="*/ 2 h 12"/>
                      <a:gd name="T8" fmla="*/ 1 w 8"/>
                      <a:gd name="T9" fmla="*/ 2 h 12"/>
                    </a:gdLst>
                    <a:ahLst/>
                    <a:cxnLst>
                      <a:cxn ang="0">
                        <a:pos x="T0" y="T1"/>
                      </a:cxn>
                      <a:cxn ang="0">
                        <a:pos x="T2" y="T3"/>
                      </a:cxn>
                      <a:cxn ang="0">
                        <a:pos x="T4" y="T5"/>
                      </a:cxn>
                      <a:cxn ang="0">
                        <a:pos x="T6" y="T7"/>
                      </a:cxn>
                      <a:cxn ang="0">
                        <a:pos x="T8" y="T9"/>
                      </a:cxn>
                    </a:cxnLst>
                    <a:rect l="0" t="0" r="r" b="b"/>
                    <a:pathLst>
                      <a:path w="8" h="12">
                        <a:moveTo>
                          <a:pt x="1" y="2"/>
                        </a:moveTo>
                        <a:cubicBezTo>
                          <a:pt x="1" y="6"/>
                          <a:pt x="0" y="10"/>
                          <a:pt x="5" y="11"/>
                        </a:cubicBezTo>
                        <a:cubicBezTo>
                          <a:pt x="7" y="12"/>
                          <a:pt x="8" y="9"/>
                          <a:pt x="6" y="8"/>
                        </a:cubicBezTo>
                        <a:cubicBezTo>
                          <a:pt x="3" y="8"/>
                          <a:pt x="4" y="4"/>
                          <a:pt x="4" y="2"/>
                        </a:cubicBezTo>
                        <a:cubicBezTo>
                          <a:pt x="4" y="0"/>
                          <a:pt x="1"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7" name="Freeform 257"/>
                  <p:cNvSpPr/>
                  <p:nvPr/>
                </p:nvSpPr>
                <p:spPr bwMode="auto">
                  <a:xfrm>
                    <a:off x="738" y="1407"/>
                    <a:ext cx="16" cy="3"/>
                  </a:xfrm>
                  <a:custGeom>
                    <a:avLst/>
                    <a:gdLst>
                      <a:gd name="T0" fmla="*/ 3 w 23"/>
                      <a:gd name="T1" fmla="*/ 4 h 5"/>
                      <a:gd name="T2" fmla="*/ 11 w 23"/>
                      <a:gd name="T3" fmla="*/ 3 h 5"/>
                      <a:gd name="T4" fmla="*/ 21 w 23"/>
                      <a:gd name="T5" fmla="*/ 4 h 5"/>
                      <a:gd name="T6" fmla="*/ 21 w 23"/>
                      <a:gd name="T7" fmla="*/ 1 h 5"/>
                      <a:gd name="T8" fmla="*/ 10 w 23"/>
                      <a:gd name="T9" fmla="*/ 0 h 5"/>
                      <a:gd name="T10" fmla="*/ 1 w 23"/>
                      <a:gd name="T11" fmla="*/ 1 h 5"/>
                      <a:gd name="T12" fmla="*/ 3 w 2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3" y="4"/>
                        </a:moveTo>
                        <a:cubicBezTo>
                          <a:pt x="5" y="2"/>
                          <a:pt x="9" y="3"/>
                          <a:pt x="11" y="3"/>
                        </a:cubicBezTo>
                        <a:cubicBezTo>
                          <a:pt x="15" y="3"/>
                          <a:pt x="18" y="4"/>
                          <a:pt x="21" y="4"/>
                        </a:cubicBezTo>
                        <a:cubicBezTo>
                          <a:pt x="23" y="4"/>
                          <a:pt x="23" y="1"/>
                          <a:pt x="21" y="1"/>
                        </a:cubicBezTo>
                        <a:cubicBezTo>
                          <a:pt x="18" y="1"/>
                          <a:pt x="14" y="0"/>
                          <a:pt x="10" y="0"/>
                        </a:cubicBezTo>
                        <a:cubicBezTo>
                          <a:pt x="7" y="0"/>
                          <a:pt x="4" y="0"/>
                          <a:pt x="1" y="1"/>
                        </a:cubicBezTo>
                        <a:cubicBezTo>
                          <a:pt x="0" y="2"/>
                          <a:pt x="1"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8" name="Freeform 258"/>
                  <p:cNvSpPr/>
                  <p:nvPr/>
                </p:nvSpPr>
                <p:spPr bwMode="auto">
                  <a:xfrm>
                    <a:off x="951" y="1465"/>
                    <a:ext cx="35" cy="35"/>
                  </a:xfrm>
                  <a:custGeom>
                    <a:avLst/>
                    <a:gdLst>
                      <a:gd name="T0" fmla="*/ 29 w 53"/>
                      <a:gd name="T1" fmla="*/ 8 h 53"/>
                      <a:gd name="T2" fmla="*/ 3 w 53"/>
                      <a:gd name="T3" fmla="*/ 28 h 53"/>
                      <a:gd name="T4" fmla="*/ 30 w 53"/>
                      <a:gd name="T5" fmla="*/ 51 h 53"/>
                      <a:gd name="T6" fmla="*/ 50 w 53"/>
                      <a:gd name="T7" fmla="*/ 25 h 53"/>
                      <a:gd name="T8" fmla="*/ 24 w 53"/>
                      <a:gd name="T9" fmla="*/ 10 h 53"/>
                      <a:gd name="T10" fmla="*/ 25 w 53"/>
                      <a:gd name="T11" fmla="*/ 11 h 53"/>
                      <a:gd name="T12" fmla="*/ 38 w 53"/>
                      <a:gd name="T13" fmla="*/ 12 h 53"/>
                      <a:gd name="T14" fmla="*/ 49 w 53"/>
                      <a:gd name="T15" fmla="*/ 29 h 53"/>
                      <a:gd name="T16" fmla="*/ 27 w 53"/>
                      <a:gd name="T17" fmla="*/ 49 h 53"/>
                      <a:gd name="T18" fmla="*/ 6 w 53"/>
                      <a:gd name="T19" fmla="*/ 23 h 53"/>
                      <a:gd name="T20" fmla="*/ 29 w 53"/>
                      <a:gd name="T21" fmla="*/ 10 h 53"/>
                      <a:gd name="T22" fmla="*/ 29 w 53"/>
                      <a:gd name="T23"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3">
                        <a:moveTo>
                          <a:pt x="29" y="8"/>
                        </a:moveTo>
                        <a:cubicBezTo>
                          <a:pt x="18" y="9"/>
                          <a:pt x="4" y="17"/>
                          <a:pt x="3" y="28"/>
                        </a:cubicBezTo>
                        <a:cubicBezTo>
                          <a:pt x="2" y="41"/>
                          <a:pt x="17" y="53"/>
                          <a:pt x="30" y="51"/>
                        </a:cubicBezTo>
                        <a:cubicBezTo>
                          <a:pt x="43" y="49"/>
                          <a:pt x="53" y="38"/>
                          <a:pt x="50" y="25"/>
                        </a:cubicBezTo>
                        <a:cubicBezTo>
                          <a:pt x="48" y="17"/>
                          <a:pt x="33" y="0"/>
                          <a:pt x="24" y="10"/>
                        </a:cubicBezTo>
                        <a:cubicBezTo>
                          <a:pt x="23" y="11"/>
                          <a:pt x="25" y="12"/>
                          <a:pt x="25" y="11"/>
                        </a:cubicBezTo>
                        <a:cubicBezTo>
                          <a:pt x="29" y="7"/>
                          <a:pt x="35" y="10"/>
                          <a:pt x="38" y="12"/>
                        </a:cubicBezTo>
                        <a:cubicBezTo>
                          <a:pt x="45" y="15"/>
                          <a:pt x="48" y="23"/>
                          <a:pt x="49" y="29"/>
                        </a:cubicBezTo>
                        <a:cubicBezTo>
                          <a:pt x="50" y="41"/>
                          <a:pt x="37" y="49"/>
                          <a:pt x="27" y="49"/>
                        </a:cubicBezTo>
                        <a:cubicBezTo>
                          <a:pt x="13" y="50"/>
                          <a:pt x="0" y="36"/>
                          <a:pt x="6" y="23"/>
                        </a:cubicBezTo>
                        <a:cubicBezTo>
                          <a:pt x="10" y="15"/>
                          <a:pt x="20" y="11"/>
                          <a:pt x="29" y="10"/>
                        </a:cubicBezTo>
                        <a:cubicBezTo>
                          <a:pt x="30" y="10"/>
                          <a:pt x="30" y="8"/>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9" name="Freeform 259"/>
                  <p:cNvSpPr/>
                  <p:nvPr/>
                </p:nvSpPr>
                <p:spPr bwMode="auto">
                  <a:xfrm>
                    <a:off x="965" y="1474"/>
                    <a:ext cx="4" cy="4"/>
                  </a:xfrm>
                  <a:custGeom>
                    <a:avLst/>
                    <a:gdLst>
                      <a:gd name="T0" fmla="*/ 4 w 6"/>
                      <a:gd name="T1" fmla="*/ 0 h 6"/>
                      <a:gd name="T2" fmla="*/ 1 w 6"/>
                      <a:gd name="T3" fmla="*/ 4 h 6"/>
                      <a:gd name="T4" fmla="*/ 2 w 6"/>
                      <a:gd name="T5" fmla="*/ 5 h 6"/>
                      <a:gd name="T6" fmla="*/ 5 w 6"/>
                      <a:gd name="T7" fmla="*/ 2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3" y="2"/>
                          <a:pt x="2" y="3"/>
                          <a:pt x="1" y="4"/>
                        </a:cubicBezTo>
                        <a:cubicBezTo>
                          <a:pt x="0" y="5"/>
                          <a:pt x="1" y="6"/>
                          <a:pt x="2" y="5"/>
                        </a:cubicBezTo>
                        <a:cubicBezTo>
                          <a:pt x="3" y="4"/>
                          <a:pt x="4" y="3"/>
                          <a:pt x="5"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0" name="Freeform 260"/>
                  <p:cNvSpPr/>
                  <p:nvPr/>
                </p:nvSpPr>
                <p:spPr bwMode="auto">
                  <a:xfrm>
                    <a:off x="965" y="1476"/>
                    <a:ext cx="4" cy="12"/>
                  </a:xfrm>
                  <a:custGeom>
                    <a:avLst/>
                    <a:gdLst>
                      <a:gd name="T0" fmla="*/ 0 w 6"/>
                      <a:gd name="T1" fmla="*/ 2 h 17"/>
                      <a:gd name="T2" fmla="*/ 3 w 6"/>
                      <a:gd name="T3" fmla="*/ 10 h 17"/>
                      <a:gd name="T4" fmla="*/ 4 w 6"/>
                      <a:gd name="T5" fmla="*/ 16 h 17"/>
                      <a:gd name="T6" fmla="*/ 6 w 6"/>
                      <a:gd name="T7" fmla="*/ 16 h 17"/>
                      <a:gd name="T8" fmla="*/ 5 w 6"/>
                      <a:gd name="T9" fmla="*/ 10 h 17"/>
                      <a:gd name="T10" fmla="*/ 2 w 6"/>
                      <a:gd name="T11" fmla="*/ 1 h 17"/>
                      <a:gd name="T12" fmla="*/ 0 w 6"/>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0" y="2"/>
                        </a:moveTo>
                        <a:cubicBezTo>
                          <a:pt x="1" y="4"/>
                          <a:pt x="2" y="7"/>
                          <a:pt x="3" y="10"/>
                        </a:cubicBezTo>
                        <a:cubicBezTo>
                          <a:pt x="4" y="12"/>
                          <a:pt x="3" y="14"/>
                          <a:pt x="4" y="16"/>
                        </a:cubicBezTo>
                        <a:cubicBezTo>
                          <a:pt x="5" y="17"/>
                          <a:pt x="6" y="17"/>
                          <a:pt x="6" y="16"/>
                        </a:cubicBezTo>
                        <a:cubicBezTo>
                          <a:pt x="5" y="14"/>
                          <a:pt x="5" y="12"/>
                          <a:pt x="5" y="10"/>
                        </a:cubicBezTo>
                        <a:cubicBezTo>
                          <a:pt x="4" y="7"/>
                          <a:pt x="2" y="4"/>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1" name="Freeform 261"/>
                  <p:cNvSpPr/>
                  <p:nvPr/>
                </p:nvSpPr>
                <p:spPr bwMode="auto">
                  <a:xfrm>
                    <a:off x="967" y="1476"/>
                    <a:ext cx="4" cy="11"/>
                  </a:xfrm>
                  <a:custGeom>
                    <a:avLst/>
                    <a:gdLst>
                      <a:gd name="T0" fmla="*/ 2 w 5"/>
                      <a:gd name="T1" fmla="*/ 15 h 16"/>
                      <a:gd name="T2" fmla="*/ 4 w 5"/>
                      <a:gd name="T3" fmla="*/ 2 h 16"/>
                      <a:gd name="T4" fmla="*/ 3 w 5"/>
                      <a:gd name="T5" fmla="*/ 1 h 16"/>
                      <a:gd name="T6" fmla="*/ 0 w 5"/>
                      <a:gd name="T7" fmla="*/ 15 h 16"/>
                      <a:gd name="T8" fmla="*/ 2 w 5"/>
                      <a:gd name="T9" fmla="*/ 15 h 16"/>
                    </a:gdLst>
                    <a:ahLst/>
                    <a:cxnLst>
                      <a:cxn ang="0">
                        <a:pos x="T0" y="T1"/>
                      </a:cxn>
                      <a:cxn ang="0">
                        <a:pos x="T2" y="T3"/>
                      </a:cxn>
                      <a:cxn ang="0">
                        <a:pos x="T4" y="T5"/>
                      </a:cxn>
                      <a:cxn ang="0">
                        <a:pos x="T6" y="T7"/>
                      </a:cxn>
                      <a:cxn ang="0">
                        <a:pos x="T8" y="T9"/>
                      </a:cxn>
                    </a:cxnLst>
                    <a:rect l="0" t="0" r="r" b="b"/>
                    <a:pathLst>
                      <a:path w="5" h="16">
                        <a:moveTo>
                          <a:pt x="2" y="15"/>
                        </a:moveTo>
                        <a:cubicBezTo>
                          <a:pt x="4" y="11"/>
                          <a:pt x="3" y="6"/>
                          <a:pt x="4" y="2"/>
                        </a:cubicBezTo>
                        <a:cubicBezTo>
                          <a:pt x="5" y="1"/>
                          <a:pt x="3" y="0"/>
                          <a:pt x="3" y="1"/>
                        </a:cubicBezTo>
                        <a:cubicBezTo>
                          <a:pt x="2" y="6"/>
                          <a:pt x="2" y="11"/>
                          <a:pt x="0" y="15"/>
                        </a:cubicBezTo>
                        <a:cubicBezTo>
                          <a:pt x="0" y="16"/>
                          <a:pt x="2" y="16"/>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2" name="Freeform 262"/>
                  <p:cNvSpPr/>
                  <p:nvPr/>
                </p:nvSpPr>
                <p:spPr bwMode="auto">
                  <a:xfrm>
                    <a:off x="967" y="1474"/>
                    <a:ext cx="4" cy="4"/>
                  </a:xfrm>
                  <a:custGeom>
                    <a:avLst/>
                    <a:gdLst>
                      <a:gd name="T0" fmla="*/ 2 w 6"/>
                      <a:gd name="T1" fmla="*/ 1 h 7"/>
                      <a:gd name="T2" fmla="*/ 2 w 6"/>
                      <a:gd name="T3" fmla="*/ 1 h 7"/>
                      <a:gd name="T4" fmla="*/ 0 w 6"/>
                      <a:gd name="T5" fmla="*/ 2 h 7"/>
                      <a:gd name="T6" fmla="*/ 4 w 6"/>
                      <a:gd name="T7" fmla="*/ 6 h 7"/>
                      <a:gd name="T8" fmla="*/ 5 w 6"/>
                      <a:gd name="T9" fmla="*/ 5 h 7"/>
                      <a:gd name="T10" fmla="*/ 2 w 6"/>
                      <a:gd name="T11" fmla="*/ 1 h 7"/>
                      <a:gd name="T12" fmla="*/ 0 w 6"/>
                      <a:gd name="T13" fmla="*/ 1 h 7"/>
                      <a:gd name="T14" fmla="*/ 1 w 6"/>
                      <a:gd name="T15" fmla="*/ 2 h 7"/>
                      <a:gd name="T16" fmla="*/ 2 w 6"/>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2" y="1"/>
                        </a:moveTo>
                        <a:cubicBezTo>
                          <a:pt x="2" y="1"/>
                          <a:pt x="2" y="1"/>
                          <a:pt x="2" y="1"/>
                        </a:cubicBezTo>
                        <a:cubicBezTo>
                          <a:pt x="1" y="1"/>
                          <a:pt x="1" y="1"/>
                          <a:pt x="0" y="2"/>
                        </a:cubicBezTo>
                        <a:cubicBezTo>
                          <a:pt x="2" y="3"/>
                          <a:pt x="3" y="5"/>
                          <a:pt x="4" y="6"/>
                        </a:cubicBezTo>
                        <a:cubicBezTo>
                          <a:pt x="5" y="7"/>
                          <a:pt x="6" y="6"/>
                          <a:pt x="5" y="5"/>
                        </a:cubicBezTo>
                        <a:cubicBezTo>
                          <a:pt x="4" y="4"/>
                          <a:pt x="3" y="2"/>
                          <a:pt x="2" y="1"/>
                        </a:cubicBezTo>
                        <a:cubicBezTo>
                          <a:pt x="1" y="0"/>
                          <a:pt x="0" y="1"/>
                          <a:pt x="0" y="1"/>
                        </a:cubicBezTo>
                        <a:cubicBezTo>
                          <a:pt x="0" y="2"/>
                          <a:pt x="1" y="2"/>
                          <a:pt x="1" y="2"/>
                        </a:cubicBezTo>
                        <a:cubicBezTo>
                          <a:pt x="2" y="3"/>
                          <a:pt x="3"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3" name="Freeform 263"/>
                  <p:cNvSpPr/>
                  <p:nvPr/>
                </p:nvSpPr>
                <p:spPr bwMode="auto">
                  <a:xfrm>
                    <a:off x="967" y="1484"/>
                    <a:ext cx="7" cy="4"/>
                  </a:xfrm>
                  <a:custGeom>
                    <a:avLst/>
                    <a:gdLst>
                      <a:gd name="T0" fmla="*/ 2 w 10"/>
                      <a:gd name="T1" fmla="*/ 5 h 6"/>
                      <a:gd name="T2" fmla="*/ 9 w 10"/>
                      <a:gd name="T3" fmla="*/ 2 h 6"/>
                      <a:gd name="T4" fmla="*/ 8 w 10"/>
                      <a:gd name="T5" fmla="*/ 0 h 6"/>
                      <a:gd name="T6" fmla="*/ 1 w 10"/>
                      <a:gd name="T7" fmla="*/ 3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3"/>
                          <a:pt x="7" y="3"/>
                          <a:pt x="9" y="2"/>
                        </a:cubicBezTo>
                        <a:cubicBezTo>
                          <a:pt x="10" y="1"/>
                          <a:pt x="9" y="0"/>
                          <a:pt x="8" y="0"/>
                        </a:cubicBezTo>
                        <a:cubicBezTo>
                          <a:pt x="6" y="2"/>
                          <a:pt x="3" y="2"/>
                          <a:pt x="1" y="3"/>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4" name="Freeform 264"/>
                  <p:cNvSpPr/>
                  <p:nvPr/>
                </p:nvSpPr>
                <p:spPr bwMode="auto">
                  <a:xfrm>
                    <a:off x="972" y="1484"/>
                    <a:ext cx="4" cy="4"/>
                  </a:xfrm>
                  <a:custGeom>
                    <a:avLst/>
                    <a:gdLst>
                      <a:gd name="T0" fmla="*/ 0 w 6"/>
                      <a:gd name="T1" fmla="*/ 2 h 6"/>
                      <a:gd name="T2" fmla="*/ 4 w 6"/>
                      <a:gd name="T3" fmla="*/ 5 h 6"/>
                      <a:gd name="T4" fmla="*/ 5 w 6"/>
                      <a:gd name="T5" fmla="*/ 4 h 6"/>
                      <a:gd name="T6" fmla="*/ 2 w 6"/>
                      <a:gd name="T7" fmla="*/ 1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cubicBezTo>
                          <a:pt x="1" y="3"/>
                          <a:pt x="3" y="4"/>
                          <a:pt x="4" y="5"/>
                        </a:cubicBezTo>
                        <a:cubicBezTo>
                          <a:pt x="5" y="6"/>
                          <a:pt x="6" y="4"/>
                          <a:pt x="5" y="4"/>
                        </a:cubicBezTo>
                        <a:cubicBezTo>
                          <a:pt x="4" y="3"/>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5" name="Freeform 265"/>
                  <p:cNvSpPr/>
                  <p:nvPr/>
                </p:nvSpPr>
                <p:spPr bwMode="auto">
                  <a:xfrm>
                    <a:off x="967" y="1487"/>
                    <a:ext cx="6" cy="3"/>
                  </a:xfrm>
                  <a:custGeom>
                    <a:avLst/>
                    <a:gdLst>
                      <a:gd name="T0" fmla="*/ 1 w 9"/>
                      <a:gd name="T1" fmla="*/ 2 h 4"/>
                      <a:gd name="T2" fmla="*/ 7 w 9"/>
                      <a:gd name="T3" fmla="*/ 4 h 4"/>
                      <a:gd name="T4" fmla="*/ 8 w 9"/>
                      <a:gd name="T5" fmla="*/ 2 h 4"/>
                      <a:gd name="T6" fmla="*/ 1 w 9"/>
                      <a:gd name="T7" fmla="*/ 0 h 4"/>
                      <a:gd name="T8" fmla="*/ 1 w 9"/>
                      <a:gd name="T9" fmla="*/ 2 h 4"/>
                    </a:gdLst>
                    <a:ahLst/>
                    <a:cxnLst>
                      <a:cxn ang="0">
                        <a:pos x="T0" y="T1"/>
                      </a:cxn>
                      <a:cxn ang="0">
                        <a:pos x="T2" y="T3"/>
                      </a:cxn>
                      <a:cxn ang="0">
                        <a:pos x="T4" y="T5"/>
                      </a:cxn>
                      <a:cxn ang="0">
                        <a:pos x="T6" y="T7"/>
                      </a:cxn>
                      <a:cxn ang="0">
                        <a:pos x="T8" y="T9"/>
                      </a:cxn>
                    </a:cxnLst>
                    <a:rect l="0" t="0" r="r" b="b"/>
                    <a:pathLst>
                      <a:path w="9" h="4">
                        <a:moveTo>
                          <a:pt x="1" y="2"/>
                        </a:moveTo>
                        <a:cubicBezTo>
                          <a:pt x="3" y="1"/>
                          <a:pt x="5" y="3"/>
                          <a:pt x="7" y="4"/>
                        </a:cubicBezTo>
                        <a:cubicBezTo>
                          <a:pt x="8" y="4"/>
                          <a:pt x="9" y="2"/>
                          <a:pt x="8" y="2"/>
                        </a:cubicBezTo>
                        <a:cubicBezTo>
                          <a:pt x="6" y="2"/>
                          <a:pt x="4"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6" name="Freeform 266"/>
                  <p:cNvSpPr/>
                  <p:nvPr/>
                </p:nvSpPr>
                <p:spPr bwMode="auto">
                  <a:xfrm>
                    <a:off x="971" y="1486"/>
                    <a:ext cx="5" cy="4"/>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3" y="4"/>
                          <a:pt x="4" y="3"/>
                          <a:pt x="6" y="2"/>
                        </a:cubicBezTo>
                        <a:cubicBezTo>
                          <a:pt x="7" y="2"/>
                          <a:pt x="6" y="0"/>
                          <a:pt x="5" y="1"/>
                        </a:cubicBezTo>
                        <a:cubicBezTo>
                          <a:pt x="4" y="2"/>
                          <a:pt x="2" y="2"/>
                          <a:pt x="1"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7" name="Freeform 267"/>
                  <p:cNvSpPr/>
                  <p:nvPr/>
                </p:nvSpPr>
                <p:spPr bwMode="auto">
                  <a:xfrm>
                    <a:off x="965" y="1478"/>
                    <a:ext cx="2" cy="3"/>
                  </a:xfrm>
                  <a:custGeom>
                    <a:avLst/>
                    <a:gdLst>
                      <a:gd name="T0" fmla="*/ 0 w 3"/>
                      <a:gd name="T1" fmla="*/ 1 h 5"/>
                      <a:gd name="T2" fmla="*/ 1 w 3"/>
                      <a:gd name="T3" fmla="*/ 4 h 5"/>
                      <a:gd name="T4" fmla="*/ 3 w 3"/>
                      <a:gd name="T5" fmla="*/ 3 h 5"/>
                      <a:gd name="T6" fmla="*/ 2 w 3"/>
                      <a:gd name="T7" fmla="*/ 1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4"/>
                        </a:cubicBezTo>
                        <a:cubicBezTo>
                          <a:pt x="1" y="5"/>
                          <a:pt x="3" y="4"/>
                          <a:pt x="3" y="3"/>
                        </a:cubicBezTo>
                        <a:cubicBezTo>
                          <a:pt x="2" y="2"/>
                          <a:pt x="2" y="2"/>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8" name="Freeform 268"/>
                  <p:cNvSpPr/>
                  <p:nvPr/>
                </p:nvSpPr>
                <p:spPr bwMode="auto">
                  <a:xfrm>
                    <a:off x="965" y="1476"/>
                    <a:ext cx="2" cy="6"/>
                  </a:xfrm>
                  <a:custGeom>
                    <a:avLst/>
                    <a:gdLst>
                      <a:gd name="T0" fmla="*/ 2 w 3"/>
                      <a:gd name="T1" fmla="*/ 1 h 9"/>
                      <a:gd name="T2" fmla="*/ 2 w 3"/>
                      <a:gd name="T3" fmla="*/ 0 h 9"/>
                      <a:gd name="T4" fmla="*/ 1 w 3"/>
                      <a:gd name="T5" fmla="*/ 2 h 9"/>
                      <a:gd name="T6" fmla="*/ 1 w 3"/>
                      <a:gd name="T7" fmla="*/ 2 h 9"/>
                      <a:gd name="T8" fmla="*/ 1 w 3"/>
                      <a:gd name="T9" fmla="*/ 3 h 9"/>
                      <a:gd name="T10" fmla="*/ 1 w 3"/>
                      <a:gd name="T11" fmla="*/ 5 h 9"/>
                      <a:gd name="T12" fmla="*/ 2 w 3"/>
                      <a:gd name="T13" fmla="*/ 8 h 9"/>
                      <a:gd name="T14" fmla="*/ 3 w 3"/>
                      <a:gd name="T15" fmla="*/ 8 h 9"/>
                      <a:gd name="T16" fmla="*/ 3 w 3"/>
                      <a:gd name="T17" fmla="*/ 3 h 9"/>
                      <a:gd name="T18" fmla="*/ 1 w 3"/>
                      <a:gd name="T19" fmla="*/ 0 h 9"/>
                      <a:gd name="T20" fmla="*/ 0 w 3"/>
                      <a:gd name="T21" fmla="*/ 1 h 9"/>
                      <a:gd name="T22" fmla="*/ 1 w 3"/>
                      <a:gd name="T23" fmla="*/ 2 h 9"/>
                      <a:gd name="T24" fmla="*/ 2 w 3"/>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9">
                        <a:moveTo>
                          <a:pt x="2" y="1"/>
                        </a:moveTo>
                        <a:cubicBezTo>
                          <a:pt x="2" y="1"/>
                          <a:pt x="2" y="1"/>
                          <a:pt x="2" y="0"/>
                        </a:cubicBezTo>
                        <a:cubicBezTo>
                          <a:pt x="2" y="1"/>
                          <a:pt x="1" y="1"/>
                          <a:pt x="1" y="2"/>
                        </a:cubicBezTo>
                        <a:cubicBezTo>
                          <a:pt x="1" y="2"/>
                          <a:pt x="1" y="2"/>
                          <a:pt x="1" y="2"/>
                        </a:cubicBezTo>
                        <a:cubicBezTo>
                          <a:pt x="1" y="2"/>
                          <a:pt x="1" y="3"/>
                          <a:pt x="1" y="3"/>
                        </a:cubicBezTo>
                        <a:cubicBezTo>
                          <a:pt x="1" y="3"/>
                          <a:pt x="1" y="4"/>
                          <a:pt x="1" y="5"/>
                        </a:cubicBezTo>
                        <a:cubicBezTo>
                          <a:pt x="2" y="6"/>
                          <a:pt x="2" y="7"/>
                          <a:pt x="2" y="8"/>
                        </a:cubicBezTo>
                        <a:cubicBezTo>
                          <a:pt x="2" y="9"/>
                          <a:pt x="3" y="9"/>
                          <a:pt x="3" y="8"/>
                        </a:cubicBezTo>
                        <a:cubicBezTo>
                          <a:pt x="3" y="6"/>
                          <a:pt x="3" y="5"/>
                          <a:pt x="3" y="3"/>
                        </a:cubicBezTo>
                        <a:cubicBezTo>
                          <a:pt x="3" y="2"/>
                          <a:pt x="2" y="0"/>
                          <a:pt x="1" y="0"/>
                        </a:cubicBezTo>
                        <a:cubicBezTo>
                          <a:pt x="1" y="0"/>
                          <a:pt x="0" y="1"/>
                          <a:pt x="0" y="1"/>
                        </a:cubicBezTo>
                        <a:cubicBezTo>
                          <a:pt x="0" y="1"/>
                          <a:pt x="0" y="1"/>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9" name="Freeform 269"/>
                  <p:cNvSpPr/>
                  <p:nvPr/>
                </p:nvSpPr>
                <p:spPr bwMode="auto">
                  <a:xfrm>
                    <a:off x="967" y="1476"/>
                    <a:ext cx="1" cy="6"/>
                  </a:xfrm>
                  <a:custGeom>
                    <a:avLst/>
                    <a:gdLst>
                      <a:gd name="T0" fmla="*/ 0 w 2"/>
                      <a:gd name="T1" fmla="*/ 1 h 10"/>
                      <a:gd name="T2" fmla="*/ 0 w 2"/>
                      <a:gd name="T3" fmla="*/ 9 h 10"/>
                      <a:gd name="T4" fmla="*/ 2 w 2"/>
                      <a:gd name="T5" fmla="*/ 9 h 10"/>
                      <a:gd name="T6" fmla="*/ 1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6"/>
                          <a:pt x="0" y="9"/>
                        </a:cubicBezTo>
                        <a:cubicBezTo>
                          <a:pt x="0" y="10"/>
                          <a:pt x="2" y="10"/>
                          <a:pt x="2" y="9"/>
                        </a:cubicBezTo>
                        <a:cubicBezTo>
                          <a:pt x="2" y="6"/>
                          <a:pt x="1" y="4"/>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0" name="Freeform 270"/>
                  <p:cNvSpPr/>
                  <p:nvPr/>
                </p:nvSpPr>
                <p:spPr bwMode="auto">
                  <a:xfrm>
                    <a:off x="966" y="1476"/>
                    <a:ext cx="3" cy="8"/>
                  </a:xfrm>
                  <a:custGeom>
                    <a:avLst/>
                    <a:gdLst>
                      <a:gd name="T0" fmla="*/ 1 w 4"/>
                      <a:gd name="T1" fmla="*/ 2 h 13"/>
                      <a:gd name="T2" fmla="*/ 1 w 4"/>
                      <a:gd name="T3" fmla="*/ 2 h 13"/>
                      <a:gd name="T4" fmla="*/ 2 w 4"/>
                      <a:gd name="T5" fmla="*/ 4 h 13"/>
                      <a:gd name="T6" fmla="*/ 2 w 4"/>
                      <a:gd name="T7" fmla="*/ 7 h 13"/>
                      <a:gd name="T8" fmla="*/ 2 w 4"/>
                      <a:gd name="T9" fmla="*/ 11 h 13"/>
                      <a:gd name="T10" fmla="*/ 3 w 4"/>
                      <a:gd name="T11" fmla="*/ 11 h 13"/>
                      <a:gd name="T12" fmla="*/ 3 w 4"/>
                      <a:gd name="T13" fmla="*/ 5 h 13"/>
                      <a:gd name="T14" fmla="*/ 2 w 4"/>
                      <a:gd name="T15" fmla="*/ 0 h 13"/>
                      <a:gd name="T16" fmla="*/ 1 w 4"/>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3">
                        <a:moveTo>
                          <a:pt x="1" y="2"/>
                        </a:moveTo>
                        <a:cubicBezTo>
                          <a:pt x="1" y="2"/>
                          <a:pt x="1" y="2"/>
                          <a:pt x="1" y="2"/>
                        </a:cubicBezTo>
                        <a:cubicBezTo>
                          <a:pt x="2" y="3"/>
                          <a:pt x="2" y="3"/>
                          <a:pt x="2" y="4"/>
                        </a:cubicBezTo>
                        <a:cubicBezTo>
                          <a:pt x="2" y="5"/>
                          <a:pt x="2" y="6"/>
                          <a:pt x="2" y="7"/>
                        </a:cubicBezTo>
                        <a:cubicBezTo>
                          <a:pt x="2" y="8"/>
                          <a:pt x="2" y="10"/>
                          <a:pt x="2" y="11"/>
                        </a:cubicBezTo>
                        <a:cubicBezTo>
                          <a:pt x="2" y="13"/>
                          <a:pt x="3" y="13"/>
                          <a:pt x="3" y="11"/>
                        </a:cubicBezTo>
                        <a:cubicBezTo>
                          <a:pt x="3" y="9"/>
                          <a:pt x="3" y="7"/>
                          <a:pt x="3" y="5"/>
                        </a:cubicBezTo>
                        <a:cubicBezTo>
                          <a:pt x="3" y="4"/>
                          <a:pt x="4" y="1"/>
                          <a:pt x="2"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1" name="Freeform 271"/>
                  <p:cNvSpPr/>
                  <p:nvPr/>
                </p:nvSpPr>
                <p:spPr bwMode="auto">
                  <a:xfrm>
                    <a:off x="967" y="1476"/>
                    <a:ext cx="2" cy="7"/>
                  </a:xfrm>
                  <a:custGeom>
                    <a:avLst/>
                    <a:gdLst>
                      <a:gd name="T0" fmla="*/ 0 w 2"/>
                      <a:gd name="T1" fmla="*/ 1 h 10"/>
                      <a:gd name="T2" fmla="*/ 0 w 2"/>
                      <a:gd name="T3" fmla="*/ 9 h 10"/>
                      <a:gd name="T4" fmla="*/ 2 w 2"/>
                      <a:gd name="T5" fmla="*/ 9 h 10"/>
                      <a:gd name="T6" fmla="*/ 2 w 2"/>
                      <a:gd name="T7" fmla="*/ 1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cubicBezTo>
                          <a:pt x="0" y="4"/>
                          <a:pt x="0" y="7"/>
                          <a:pt x="0" y="9"/>
                        </a:cubicBezTo>
                        <a:cubicBezTo>
                          <a:pt x="0" y="10"/>
                          <a:pt x="2" y="10"/>
                          <a:pt x="2" y="9"/>
                        </a:cubicBezTo>
                        <a:cubicBezTo>
                          <a:pt x="2" y="7"/>
                          <a:pt x="2" y="4"/>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2" name="Freeform 272"/>
                  <p:cNvSpPr/>
                  <p:nvPr/>
                </p:nvSpPr>
                <p:spPr bwMode="auto">
                  <a:xfrm>
                    <a:off x="967" y="1474"/>
                    <a:ext cx="3" cy="6"/>
                  </a:xfrm>
                  <a:custGeom>
                    <a:avLst/>
                    <a:gdLst>
                      <a:gd name="T0" fmla="*/ 2 w 5"/>
                      <a:gd name="T1" fmla="*/ 3 h 8"/>
                      <a:gd name="T2" fmla="*/ 1 w 5"/>
                      <a:gd name="T3" fmla="*/ 3 h 8"/>
                      <a:gd name="T4" fmla="*/ 1 w 5"/>
                      <a:gd name="T5" fmla="*/ 3 h 8"/>
                      <a:gd name="T6" fmla="*/ 2 w 5"/>
                      <a:gd name="T7" fmla="*/ 5 h 8"/>
                      <a:gd name="T8" fmla="*/ 3 w 5"/>
                      <a:gd name="T9" fmla="*/ 7 h 8"/>
                      <a:gd name="T10" fmla="*/ 4 w 5"/>
                      <a:gd name="T11" fmla="*/ 7 h 8"/>
                      <a:gd name="T12" fmla="*/ 3 w 5"/>
                      <a:gd name="T13" fmla="*/ 3 h 8"/>
                      <a:gd name="T14" fmla="*/ 0 w 5"/>
                      <a:gd name="T15" fmla="*/ 2 h 8"/>
                      <a:gd name="T16" fmla="*/ 2 w 5"/>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2" y="3"/>
                        </a:moveTo>
                        <a:cubicBezTo>
                          <a:pt x="1" y="4"/>
                          <a:pt x="0" y="2"/>
                          <a:pt x="1" y="3"/>
                        </a:cubicBezTo>
                        <a:cubicBezTo>
                          <a:pt x="1" y="3"/>
                          <a:pt x="1" y="3"/>
                          <a:pt x="1" y="3"/>
                        </a:cubicBezTo>
                        <a:cubicBezTo>
                          <a:pt x="1" y="4"/>
                          <a:pt x="2" y="4"/>
                          <a:pt x="2" y="5"/>
                        </a:cubicBezTo>
                        <a:cubicBezTo>
                          <a:pt x="2" y="6"/>
                          <a:pt x="3" y="7"/>
                          <a:pt x="3" y="7"/>
                        </a:cubicBezTo>
                        <a:cubicBezTo>
                          <a:pt x="3" y="8"/>
                          <a:pt x="5" y="8"/>
                          <a:pt x="4" y="7"/>
                        </a:cubicBezTo>
                        <a:cubicBezTo>
                          <a:pt x="4" y="6"/>
                          <a:pt x="3" y="4"/>
                          <a:pt x="3" y="3"/>
                        </a:cubicBezTo>
                        <a:cubicBezTo>
                          <a:pt x="2" y="2"/>
                          <a:pt x="1" y="0"/>
                          <a:pt x="0"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3" name="Freeform 273"/>
                  <p:cNvSpPr/>
                  <p:nvPr/>
                </p:nvSpPr>
                <p:spPr bwMode="auto">
                  <a:xfrm>
                    <a:off x="968" y="1486"/>
                    <a:ext cx="4" cy="2"/>
                  </a:xfrm>
                  <a:custGeom>
                    <a:avLst/>
                    <a:gdLst>
                      <a:gd name="T0" fmla="*/ 2 w 6"/>
                      <a:gd name="T1" fmla="*/ 2 h 2"/>
                      <a:gd name="T2" fmla="*/ 5 w 6"/>
                      <a:gd name="T3" fmla="*/ 1 h 2"/>
                      <a:gd name="T4" fmla="*/ 5 w 6"/>
                      <a:gd name="T5" fmla="*/ 0 h 2"/>
                      <a:gd name="T6" fmla="*/ 1 w 6"/>
                      <a:gd name="T7" fmla="*/ 0 h 2"/>
                      <a:gd name="T8" fmla="*/ 2 w 6"/>
                      <a:gd name="T9" fmla="*/ 2 h 2"/>
                    </a:gdLst>
                    <a:ahLst/>
                    <a:cxnLst>
                      <a:cxn ang="0">
                        <a:pos x="T0" y="T1"/>
                      </a:cxn>
                      <a:cxn ang="0">
                        <a:pos x="T2" y="T3"/>
                      </a:cxn>
                      <a:cxn ang="0">
                        <a:pos x="T4" y="T5"/>
                      </a:cxn>
                      <a:cxn ang="0">
                        <a:pos x="T6" y="T7"/>
                      </a:cxn>
                      <a:cxn ang="0">
                        <a:pos x="T8" y="T9"/>
                      </a:cxn>
                    </a:cxnLst>
                    <a:rect l="0" t="0" r="r" b="b"/>
                    <a:pathLst>
                      <a:path w="6" h="2">
                        <a:moveTo>
                          <a:pt x="2" y="2"/>
                        </a:moveTo>
                        <a:cubicBezTo>
                          <a:pt x="3" y="2"/>
                          <a:pt x="4" y="1"/>
                          <a:pt x="5" y="1"/>
                        </a:cubicBezTo>
                        <a:cubicBezTo>
                          <a:pt x="6" y="1"/>
                          <a:pt x="6" y="0"/>
                          <a:pt x="5" y="0"/>
                        </a:cubicBezTo>
                        <a:cubicBezTo>
                          <a:pt x="4" y="0"/>
                          <a:pt x="3" y="0"/>
                          <a:pt x="1" y="0"/>
                        </a:cubicBezTo>
                        <a:cubicBezTo>
                          <a:pt x="0" y="1"/>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4" name="Freeform 274"/>
                  <p:cNvSpPr/>
                  <p:nvPr/>
                </p:nvSpPr>
                <p:spPr bwMode="auto">
                  <a:xfrm>
                    <a:off x="969" y="1486"/>
                    <a:ext cx="4" cy="2"/>
                  </a:xfrm>
                  <a:custGeom>
                    <a:avLst/>
                    <a:gdLst>
                      <a:gd name="T0" fmla="*/ 1 w 6"/>
                      <a:gd name="T1" fmla="*/ 3 h 3"/>
                      <a:gd name="T2" fmla="*/ 5 w 6"/>
                      <a:gd name="T3" fmla="*/ 2 h 3"/>
                      <a:gd name="T4" fmla="*/ 5 w 6"/>
                      <a:gd name="T5" fmla="*/ 0 h 3"/>
                      <a:gd name="T6" fmla="*/ 1 w 6"/>
                      <a:gd name="T7" fmla="*/ 1 h 3"/>
                      <a:gd name="T8" fmla="*/ 1 w 6"/>
                      <a:gd name="T9" fmla="*/ 3 h 3"/>
                    </a:gdLst>
                    <a:ahLst/>
                    <a:cxnLst>
                      <a:cxn ang="0">
                        <a:pos x="T0" y="T1"/>
                      </a:cxn>
                      <a:cxn ang="0">
                        <a:pos x="T2" y="T3"/>
                      </a:cxn>
                      <a:cxn ang="0">
                        <a:pos x="T4" y="T5"/>
                      </a:cxn>
                      <a:cxn ang="0">
                        <a:pos x="T6" y="T7"/>
                      </a:cxn>
                      <a:cxn ang="0">
                        <a:pos x="T8" y="T9"/>
                      </a:cxn>
                    </a:cxnLst>
                    <a:rect l="0" t="0" r="r" b="b"/>
                    <a:pathLst>
                      <a:path w="6" h="3">
                        <a:moveTo>
                          <a:pt x="1" y="3"/>
                        </a:moveTo>
                        <a:cubicBezTo>
                          <a:pt x="3" y="3"/>
                          <a:pt x="4" y="3"/>
                          <a:pt x="5" y="2"/>
                        </a:cubicBezTo>
                        <a:cubicBezTo>
                          <a:pt x="6" y="2"/>
                          <a:pt x="6" y="0"/>
                          <a:pt x="5" y="0"/>
                        </a:cubicBezTo>
                        <a:cubicBezTo>
                          <a:pt x="3" y="1"/>
                          <a:pt x="2" y="1"/>
                          <a:pt x="1" y="1"/>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5" name="Freeform 275"/>
                  <p:cNvSpPr/>
                  <p:nvPr/>
                </p:nvSpPr>
                <p:spPr bwMode="auto">
                  <a:xfrm>
                    <a:off x="970" y="1486"/>
                    <a:ext cx="5" cy="2"/>
                  </a:xfrm>
                  <a:custGeom>
                    <a:avLst/>
                    <a:gdLst>
                      <a:gd name="T0" fmla="*/ 1 w 8"/>
                      <a:gd name="T1" fmla="*/ 2 h 4"/>
                      <a:gd name="T2" fmla="*/ 4 w 8"/>
                      <a:gd name="T3" fmla="*/ 2 h 4"/>
                      <a:gd name="T4" fmla="*/ 4 w 8"/>
                      <a:gd name="T5" fmla="*/ 0 h 4"/>
                      <a:gd name="T6" fmla="*/ 3 w 8"/>
                      <a:gd name="T7" fmla="*/ 0 h 4"/>
                      <a:gd name="T8" fmla="*/ 3 w 8"/>
                      <a:gd name="T9" fmla="*/ 1 h 4"/>
                      <a:gd name="T10" fmla="*/ 2 w 8"/>
                      <a:gd name="T11" fmla="*/ 2 h 4"/>
                      <a:gd name="T12" fmla="*/ 2 w 8"/>
                      <a:gd name="T13" fmla="*/ 4 h 4"/>
                      <a:gd name="T14" fmla="*/ 4 w 8"/>
                      <a:gd name="T15" fmla="*/ 3 h 4"/>
                      <a:gd name="T16" fmla="*/ 4 w 8"/>
                      <a:gd name="T17" fmla="*/ 2 h 4"/>
                      <a:gd name="T18" fmla="*/ 1 w 8"/>
                      <a:gd name="T19" fmla="*/ 2 h 4"/>
                      <a:gd name="T20" fmla="*/ 1 w 8"/>
                      <a:gd name="T21" fmla="*/ 4 h 4"/>
                      <a:gd name="T22" fmla="*/ 3 w 8"/>
                      <a:gd name="T23" fmla="*/ 4 h 4"/>
                      <a:gd name="T24" fmla="*/ 3 w 8"/>
                      <a:gd name="T25" fmla="*/ 3 h 4"/>
                      <a:gd name="T26" fmla="*/ 2 w 8"/>
                      <a:gd name="T27" fmla="*/ 2 h 4"/>
                      <a:gd name="T28" fmla="*/ 1 w 8"/>
                      <a:gd name="T29" fmla="*/ 3 h 4"/>
                      <a:gd name="T30" fmla="*/ 6 w 8"/>
                      <a:gd name="T31" fmla="*/ 1 h 4"/>
                      <a:gd name="T32" fmla="*/ 4 w 8"/>
                      <a:gd name="T33" fmla="*/ 2 h 4"/>
                      <a:gd name="T34" fmla="*/ 5 w 8"/>
                      <a:gd name="T35" fmla="*/ 2 h 4"/>
                      <a:gd name="T36" fmla="*/ 6 w 8"/>
                      <a:gd name="T37" fmla="*/ 2 h 4"/>
                      <a:gd name="T38" fmla="*/ 7 w 8"/>
                      <a:gd name="T39" fmla="*/ 1 h 4"/>
                      <a:gd name="T40" fmla="*/ 6 w 8"/>
                      <a:gd name="T41" fmla="*/ 1 h 4"/>
                      <a:gd name="T42" fmla="*/ 6 w 8"/>
                      <a:gd name="T43" fmla="*/ 1 h 4"/>
                      <a:gd name="T44" fmla="*/ 4 w 8"/>
                      <a:gd name="T45" fmla="*/ 1 h 4"/>
                      <a:gd name="T46" fmla="*/ 2 w 8"/>
                      <a:gd name="T47" fmla="*/ 2 h 4"/>
                      <a:gd name="T48" fmla="*/ 1 w 8"/>
                      <a:gd name="T49" fmla="*/ 3 h 4"/>
                      <a:gd name="T50" fmla="*/ 2 w 8"/>
                      <a:gd name="T51" fmla="*/ 4 h 4"/>
                      <a:gd name="T52" fmla="*/ 3 w 8"/>
                      <a:gd name="T53" fmla="*/ 2 h 4"/>
                      <a:gd name="T54" fmla="*/ 1 w 8"/>
                      <a:gd name="T55" fmla="*/ 2 h 4"/>
                      <a:gd name="T56" fmla="*/ 2 w 8"/>
                      <a:gd name="T57" fmla="*/ 4 h 4"/>
                      <a:gd name="T58" fmla="*/ 4 w 8"/>
                      <a:gd name="T59" fmla="*/ 3 h 4"/>
                      <a:gd name="T60" fmla="*/ 4 w 8"/>
                      <a:gd name="T61" fmla="*/ 2 h 4"/>
                      <a:gd name="T62" fmla="*/ 2 w 8"/>
                      <a:gd name="T63" fmla="*/ 2 h 4"/>
                      <a:gd name="T64" fmla="*/ 3 w 8"/>
                      <a:gd name="T65" fmla="*/ 3 h 4"/>
                      <a:gd name="T66" fmla="*/ 4 w 8"/>
                      <a:gd name="T67" fmla="*/ 0 h 4"/>
                      <a:gd name="T68" fmla="*/ 3 w 8"/>
                      <a:gd name="T69" fmla="*/ 1 h 4"/>
                      <a:gd name="T70" fmla="*/ 4 w 8"/>
                      <a:gd name="T71" fmla="*/ 1 h 4"/>
                      <a:gd name="T72" fmla="*/ 4 w 8"/>
                      <a:gd name="T73" fmla="*/ 0 h 4"/>
                      <a:gd name="T74" fmla="*/ 1 w 8"/>
                      <a:gd name="T75" fmla="*/ 0 h 4"/>
                      <a:gd name="T76" fmla="*/ 1 w 8"/>
                      <a:gd name="T7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4">
                        <a:moveTo>
                          <a:pt x="1" y="2"/>
                        </a:moveTo>
                        <a:cubicBezTo>
                          <a:pt x="2" y="2"/>
                          <a:pt x="3" y="2"/>
                          <a:pt x="4" y="2"/>
                        </a:cubicBezTo>
                        <a:cubicBezTo>
                          <a:pt x="5" y="1"/>
                          <a:pt x="5" y="0"/>
                          <a:pt x="4" y="0"/>
                        </a:cubicBezTo>
                        <a:cubicBezTo>
                          <a:pt x="4" y="0"/>
                          <a:pt x="4" y="0"/>
                          <a:pt x="3" y="0"/>
                        </a:cubicBezTo>
                        <a:cubicBezTo>
                          <a:pt x="2" y="0"/>
                          <a:pt x="2" y="1"/>
                          <a:pt x="3" y="1"/>
                        </a:cubicBezTo>
                        <a:cubicBezTo>
                          <a:pt x="3" y="1"/>
                          <a:pt x="2" y="2"/>
                          <a:pt x="2" y="2"/>
                        </a:cubicBezTo>
                        <a:cubicBezTo>
                          <a:pt x="1" y="3"/>
                          <a:pt x="2" y="4"/>
                          <a:pt x="2" y="4"/>
                        </a:cubicBezTo>
                        <a:cubicBezTo>
                          <a:pt x="3" y="4"/>
                          <a:pt x="4" y="4"/>
                          <a:pt x="4" y="3"/>
                        </a:cubicBezTo>
                        <a:cubicBezTo>
                          <a:pt x="4" y="3"/>
                          <a:pt x="4" y="2"/>
                          <a:pt x="4" y="2"/>
                        </a:cubicBezTo>
                        <a:cubicBezTo>
                          <a:pt x="3" y="2"/>
                          <a:pt x="2" y="2"/>
                          <a:pt x="1" y="2"/>
                        </a:cubicBezTo>
                        <a:cubicBezTo>
                          <a:pt x="0" y="3"/>
                          <a:pt x="0" y="4"/>
                          <a:pt x="1" y="4"/>
                        </a:cubicBezTo>
                        <a:cubicBezTo>
                          <a:pt x="2" y="4"/>
                          <a:pt x="2" y="4"/>
                          <a:pt x="3" y="4"/>
                        </a:cubicBezTo>
                        <a:cubicBezTo>
                          <a:pt x="4" y="4"/>
                          <a:pt x="4" y="3"/>
                          <a:pt x="3" y="3"/>
                        </a:cubicBezTo>
                        <a:cubicBezTo>
                          <a:pt x="3" y="2"/>
                          <a:pt x="2" y="2"/>
                          <a:pt x="2" y="2"/>
                        </a:cubicBezTo>
                        <a:cubicBezTo>
                          <a:pt x="1" y="2"/>
                          <a:pt x="1" y="3"/>
                          <a:pt x="1" y="3"/>
                        </a:cubicBezTo>
                        <a:cubicBezTo>
                          <a:pt x="3" y="4"/>
                          <a:pt x="6" y="4"/>
                          <a:pt x="6" y="1"/>
                        </a:cubicBezTo>
                        <a:cubicBezTo>
                          <a:pt x="5" y="1"/>
                          <a:pt x="5" y="1"/>
                          <a:pt x="4" y="2"/>
                        </a:cubicBezTo>
                        <a:cubicBezTo>
                          <a:pt x="4" y="2"/>
                          <a:pt x="5" y="2"/>
                          <a:pt x="5" y="2"/>
                        </a:cubicBezTo>
                        <a:cubicBezTo>
                          <a:pt x="5" y="2"/>
                          <a:pt x="6" y="2"/>
                          <a:pt x="6" y="2"/>
                        </a:cubicBezTo>
                        <a:cubicBezTo>
                          <a:pt x="7" y="3"/>
                          <a:pt x="8" y="1"/>
                          <a:pt x="7" y="1"/>
                        </a:cubicBezTo>
                        <a:cubicBezTo>
                          <a:pt x="6" y="1"/>
                          <a:pt x="6" y="1"/>
                          <a:pt x="6" y="1"/>
                        </a:cubicBezTo>
                        <a:cubicBezTo>
                          <a:pt x="6" y="1"/>
                          <a:pt x="6" y="1"/>
                          <a:pt x="6" y="1"/>
                        </a:cubicBezTo>
                        <a:cubicBezTo>
                          <a:pt x="5" y="0"/>
                          <a:pt x="4" y="0"/>
                          <a:pt x="4" y="1"/>
                        </a:cubicBezTo>
                        <a:cubicBezTo>
                          <a:pt x="4" y="2"/>
                          <a:pt x="2" y="2"/>
                          <a:pt x="2" y="2"/>
                        </a:cubicBezTo>
                        <a:cubicBezTo>
                          <a:pt x="0" y="2"/>
                          <a:pt x="0" y="3"/>
                          <a:pt x="1" y="3"/>
                        </a:cubicBezTo>
                        <a:cubicBezTo>
                          <a:pt x="2" y="4"/>
                          <a:pt x="2" y="4"/>
                          <a:pt x="2" y="4"/>
                        </a:cubicBezTo>
                        <a:cubicBezTo>
                          <a:pt x="2" y="3"/>
                          <a:pt x="3" y="3"/>
                          <a:pt x="3" y="2"/>
                        </a:cubicBezTo>
                        <a:cubicBezTo>
                          <a:pt x="2" y="2"/>
                          <a:pt x="2" y="2"/>
                          <a:pt x="1" y="2"/>
                        </a:cubicBezTo>
                        <a:cubicBezTo>
                          <a:pt x="2" y="3"/>
                          <a:pt x="2" y="4"/>
                          <a:pt x="2" y="4"/>
                        </a:cubicBezTo>
                        <a:cubicBezTo>
                          <a:pt x="2" y="4"/>
                          <a:pt x="3" y="4"/>
                          <a:pt x="4" y="3"/>
                        </a:cubicBezTo>
                        <a:cubicBezTo>
                          <a:pt x="5" y="3"/>
                          <a:pt x="5" y="2"/>
                          <a:pt x="4" y="2"/>
                        </a:cubicBezTo>
                        <a:cubicBezTo>
                          <a:pt x="3" y="2"/>
                          <a:pt x="3" y="2"/>
                          <a:pt x="2" y="2"/>
                        </a:cubicBezTo>
                        <a:cubicBezTo>
                          <a:pt x="3" y="2"/>
                          <a:pt x="3" y="3"/>
                          <a:pt x="3" y="3"/>
                        </a:cubicBezTo>
                        <a:cubicBezTo>
                          <a:pt x="4" y="2"/>
                          <a:pt x="5" y="1"/>
                          <a:pt x="4" y="0"/>
                        </a:cubicBezTo>
                        <a:cubicBezTo>
                          <a:pt x="4" y="0"/>
                          <a:pt x="3" y="1"/>
                          <a:pt x="3" y="1"/>
                        </a:cubicBezTo>
                        <a:cubicBezTo>
                          <a:pt x="3" y="1"/>
                          <a:pt x="4" y="1"/>
                          <a:pt x="4" y="1"/>
                        </a:cubicBezTo>
                        <a:cubicBezTo>
                          <a:pt x="4" y="1"/>
                          <a:pt x="4" y="0"/>
                          <a:pt x="4" y="0"/>
                        </a:cubicBezTo>
                        <a:cubicBezTo>
                          <a:pt x="3" y="0"/>
                          <a:pt x="2" y="0"/>
                          <a:pt x="1" y="0"/>
                        </a:cubicBezTo>
                        <a:cubicBezTo>
                          <a:pt x="0" y="0"/>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6" name="Freeform 276"/>
                  <p:cNvSpPr/>
                  <p:nvPr/>
                </p:nvSpPr>
                <p:spPr bwMode="auto">
                  <a:xfrm>
                    <a:off x="843" y="1328"/>
                    <a:ext cx="58" cy="40"/>
                  </a:xfrm>
                  <a:custGeom>
                    <a:avLst/>
                    <a:gdLst>
                      <a:gd name="T0" fmla="*/ 13 w 88"/>
                      <a:gd name="T1" fmla="*/ 57 h 60"/>
                      <a:gd name="T2" fmla="*/ 42 w 88"/>
                      <a:gd name="T3" fmla="*/ 7 h 60"/>
                      <a:gd name="T4" fmla="*/ 75 w 88"/>
                      <a:gd name="T5" fmla="*/ 54 h 60"/>
                      <a:gd name="T6" fmla="*/ 78 w 88"/>
                      <a:gd name="T7" fmla="*/ 55 h 60"/>
                      <a:gd name="T8" fmla="*/ 49 w 88"/>
                      <a:gd name="T9" fmla="*/ 4 h 60"/>
                      <a:gd name="T10" fmla="*/ 11 w 88"/>
                      <a:gd name="T11" fmla="*/ 58 h 60"/>
                      <a:gd name="T12" fmla="*/ 13 w 88"/>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88" h="60">
                        <a:moveTo>
                          <a:pt x="13" y="57"/>
                        </a:moveTo>
                        <a:cubicBezTo>
                          <a:pt x="4" y="37"/>
                          <a:pt x="23" y="13"/>
                          <a:pt x="42" y="7"/>
                        </a:cubicBezTo>
                        <a:cubicBezTo>
                          <a:pt x="65" y="0"/>
                          <a:pt x="86" y="36"/>
                          <a:pt x="75" y="54"/>
                        </a:cubicBezTo>
                        <a:cubicBezTo>
                          <a:pt x="74" y="55"/>
                          <a:pt x="77" y="57"/>
                          <a:pt x="78" y="55"/>
                        </a:cubicBezTo>
                        <a:cubicBezTo>
                          <a:pt x="88" y="38"/>
                          <a:pt x="71" y="4"/>
                          <a:pt x="49" y="4"/>
                        </a:cubicBezTo>
                        <a:cubicBezTo>
                          <a:pt x="24" y="4"/>
                          <a:pt x="0" y="35"/>
                          <a:pt x="11" y="58"/>
                        </a:cubicBezTo>
                        <a:cubicBezTo>
                          <a:pt x="11" y="60"/>
                          <a:pt x="14" y="58"/>
                          <a:pt x="1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7" name="Freeform 277"/>
                  <p:cNvSpPr/>
                  <p:nvPr/>
                </p:nvSpPr>
                <p:spPr bwMode="auto">
                  <a:xfrm>
                    <a:off x="849" y="1346"/>
                    <a:ext cx="10" cy="27"/>
                  </a:xfrm>
                  <a:custGeom>
                    <a:avLst/>
                    <a:gdLst>
                      <a:gd name="T0" fmla="*/ 4 w 15"/>
                      <a:gd name="T1" fmla="*/ 10 h 40"/>
                      <a:gd name="T2" fmla="*/ 10 w 15"/>
                      <a:gd name="T3" fmla="*/ 20 h 40"/>
                      <a:gd name="T4" fmla="*/ 11 w 15"/>
                      <a:gd name="T5" fmla="*/ 26 h 40"/>
                      <a:gd name="T6" fmla="*/ 10 w 15"/>
                      <a:gd name="T7" fmla="*/ 32 h 40"/>
                      <a:gd name="T8" fmla="*/ 5 w 15"/>
                      <a:gd name="T9" fmla="*/ 33 h 40"/>
                      <a:gd name="T10" fmla="*/ 4 w 15"/>
                      <a:gd name="T11" fmla="*/ 30 h 40"/>
                      <a:gd name="T12" fmla="*/ 1 w 15"/>
                      <a:gd name="T13" fmla="*/ 31 h 40"/>
                      <a:gd name="T14" fmla="*/ 11 w 15"/>
                      <a:gd name="T15" fmla="*/ 37 h 40"/>
                      <a:gd name="T16" fmla="*/ 13 w 15"/>
                      <a:gd name="T17" fmla="*/ 23 h 40"/>
                      <a:gd name="T18" fmla="*/ 2 w 15"/>
                      <a:gd name="T19" fmla="*/ 8 h 40"/>
                      <a:gd name="T20" fmla="*/ 4 w 15"/>
                      <a:gd name="T21"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0">
                        <a:moveTo>
                          <a:pt x="4" y="10"/>
                        </a:moveTo>
                        <a:cubicBezTo>
                          <a:pt x="8" y="6"/>
                          <a:pt x="10" y="18"/>
                          <a:pt x="10" y="20"/>
                        </a:cubicBezTo>
                        <a:cubicBezTo>
                          <a:pt x="10" y="22"/>
                          <a:pt x="11" y="24"/>
                          <a:pt x="11" y="26"/>
                        </a:cubicBezTo>
                        <a:cubicBezTo>
                          <a:pt x="11" y="28"/>
                          <a:pt x="11" y="30"/>
                          <a:pt x="10" y="32"/>
                        </a:cubicBezTo>
                        <a:cubicBezTo>
                          <a:pt x="8" y="35"/>
                          <a:pt x="6" y="36"/>
                          <a:pt x="5" y="33"/>
                        </a:cubicBezTo>
                        <a:cubicBezTo>
                          <a:pt x="4" y="32"/>
                          <a:pt x="4" y="31"/>
                          <a:pt x="4" y="30"/>
                        </a:cubicBezTo>
                        <a:cubicBezTo>
                          <a:pt x="3" y="28"/>
                          <a:pt x="0" y="29"/>
                          <a:pt x="1" y="31"/>
                        </a:cubicBezTo>
                        <a:cubicBezTo>
                          <a:pt x="2" y="35"/>
                          <a:pt x="6" y="40"/>
                          <a:pt x="11" y="37"/>
                        </a:cubicBezTo>
                        <a:cubicBezTo>
                          <a:pt x="15" y="34"/>
                          <a:pt x="14" y="27"/>
                          <a:pt x="13" y="23"/>
                        </a:cubicBezTo>
                        <a:cubicBezTo>
                          <a:pt x="13" y="18"/>
                          <a:pt x="10" y="0"/>
                          <a:pt x="2" y="8"/>
                        </a:cubicBezTo>
                        <a:cubicBezTo>
                          <a:pt x="0" y="9"/>
                          <a:pt x="2" y="11"/>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8" name="Freeform 278"/>
                  <p:cNvSpPr/>
                  <p:nvPr/>
                </p:nvSpPr>
                <p:spPr bwMode="auto">
                  <a:xfrm>
                    <a:off x="886" y="1346"/>
                    <a:ext cx="10" cy="21"/>
                  </a:xfrm>
                  <a:custGeom>
                    <a:avLst/>
                    <a:gdLst>
                      <a:gd name="T0" fmla="*/ 14 w 15"/>
                      <a:gd name="T1" fmla="*/ 3 h 32"/>
                      <a:gd name="T2" fmla="*/ 5 w 15"/>
                      <a:gd name="T3" fmla="*/ 4 h 32"/>
                      <a:gd name="T4" fmla="*/ 0 w 15"/>
                      <a:gd name="T5" fmla="*/ 18 h 32"/>
                      <a:gd name="T6" fmla="*/ 6 w 15"/>
                      <a:gd name="T7" fmla="*/ 30 h 32"/>
                      <a:gd name="T8" fmla="*/ 14 w 15"/>
                      <a:gd name="T9" fmla="*/ 26 h 32"/>
                      <a:gd name="T10" fmla="*/ 11 w 15"/>
                      <a:gd name="T11" fmla="*/ 25 h 32"/>
                      <a:gd name="T12" fmla="*/ 3 w 15"/>
                      <a:gd name="T13" fmla="*/ 22 h 32"/>
                      <a:gd name="T14" fmla="*/ 3 w 15"/>
                      <a:gd name="T15" fmla="*/ 17 h 32"/>
                      <a:gd name="T16" fmla="*/ 4 w 15"/>
                      <a:gd name="T17" fmla="*/ 11 h 32"/>
                      <a:gd name="T18" fmla="*/ 11 w 15"/>
                      <a:gd name="T19" fmla="*/ 5 h 32"/>
                      <a:gd name="T20" fmla="*/ 14 w 15"/>
                      <a:gd name="T2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4" y="3"/>
                        </a:moveTo>
                        <a:cubicBezTo>
                          <a:pt x="11" y="0"/>
                          <a:pt x="8" y="1"/>
                          <a:pt x="5" y="4"/>
                        </a:cubicBezTo>
                        <a:cubicBezTo>
                          <a:pt x="1" y="7"/>
                          <a:pt x="1" y="13"/>
                          <a:pt x="0" y="18"/>
                        </a:cubicBezTo>
                        <a:cubicBezTo>
                          <a:pt x="0" y="23"/>
                          <a:pt x="1" y="28"/>
                          <a:pt x="6" y="30"/>
                        </a:cubicBezTo>
                        <a:cubicBezTo>
                          <a:pt x="9" y="32"/>
                          <a:pt x="13" y="29"/>
                          <a:pt x="14" y="26"/>
                        </a:cubicBezTo>
                        <a:cubicBezTo>
                          <a:pt x="15" y="24"/>
                          <a:pt x="12" y="24"/>
                          <a:pt x="11" y="25"/>
                        </a:cubicBezTo>
                        <a:cubicBezTo>
                          <a:pt x="9" y="32"/>
                          <a:pt x="4" y="26"/>
                          <a:pt x="3" y="22"/>
                        </a:cubicBezTo>
                        <a:cubicBezTo>
                          <a:pt x="3" y="20"/>
                          <a:pt x="3" y="18"/>
                          <a:pt x="3" y="17"/>
                        </a:cubicBezTo>
                        <a:cubicBezTo>
                          <a:pt x="3" y="15"/>
                          <a:pt x="4" y="13"/>
                          <a:pt x="4" y="11"/>
                        </a:cubicBezTo>
                        <a:cubicBezTo>
                          <a:pt x="5" y="9"/>
                          <a:pt x="8" y="1"/>
                          <a:pt x="11" y="5"/>
                        </a:cubicBezTo>
                        <a:cubicBezTo>
                          <a:pt x="12" y="6"/>
                          <a:pt x="15" y="5"/>
                          <a:pt x="1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9" name="Freeform 279"/>
                  <p:cNvSpPr/>
                  <p:nvPr/>
                </p:nvSpPr>
                <p:spPr bwMode="auto">
                  <a:xfrm>
                    <a:off x="850" y="1353"/>
                    <a:ext cx="4" cy="16"/>
                  </a:xfrm>
                  <a:custGeom>
                    <a:avLst/>
                    <a:gdLst>
                      <a:gd name="T0" fmla="*/ 3 w 6"/>
                      <a:gd name="T1" fmla="*/ 0 h 24"/>
                      <a:gd name="T2" fmla="*/ 1 w 6"/>
                      <a:gd name="T3" fmla="*/ 9 h 24"/>
                      <a:gd name="T4" fmla="*/ 3 w 6"/>
                      <a:gd name="T5" fmla="*/ 22 h 24"/>
                      <a:gd name="T6" fmla="*/ 6 w 6"/>
                      <a:gd name="T7" fmla="*/ 21 h 24"/>
                      <a:gd name="T8" fmla="*/ 4 w 6"/>
                      <a:gd name="T9" fmla="*/ 12 h 24"/>
                      <a:gd name="T10" fmla="*/ 4 w 6"/>
                      <a:gd name="T11" fmla="*/ 3 h 24"/>
                      <a:gd name="T12" fmla="*/ 3 w 6"/>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 h="24">
                        <a:moveTo>
                          <a:pt x="3" y="0"/>
                        </a:moveTo>
                        <a:cubicBezTo>
                          <a:pt x="0" y="1"/>
                          <a:pt x="1" y="6"/>
                          <a:pt x="1" y="9"/>
                        </a:cubicBezTo>
                        <a:cubicBezTo>
                          <a:pt x="1" y="13"/>
                          <a:pt x="2" y="18"/>
                          <a:pt x="3" y="22"/>
                        </a:cubicBezTo>
                        <a:cubicBezTo>
                          <a:pt x="4" y="24"/>
                          <a:pt x="6" y="23"/>
                          <a:pt x="6" y="21"/>
                        </a:cubicBezTo>
                        <a:cubicBezTo>
                          <a:pt x="5" y="18"/>
                          <a:pt x="5" y="15"/>
                          <a:pt x="4" y="12"/>
                        </a:cubicBezTo>
                        <a:cubicBezTo>
                          <a:pt x="4" y="11"/>
                          <a:pt x="3" y="3"/>
                          <a:pt x="4"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0" name="Freeform 280"/>
                  <p:cNvSpPr/>
                  <p:nvPr/>
                </p:nvSpPr>
                <p:spPr bwMode="auto">
                  <a:xfrm>
                    <a:off x="849" y="1352"/>
                    <a:ext cx="5" cy="16"/>
                  </a:xfrm>
                  <a:custGeom>
                    <a:avLst/>
                    <a:gdLst>
                      <a:gd name="T0" fmla="*/ 3 w 7"/>
                      <a:gd name="T1" fmla="*/ 1 h 24"/>
                      <a:gd name="T2" fmla="*/ 4 w 7"/>
                      <a:gd name="T3" fmla="*/ 22 h 24"/>
                      <a:gd name="T4" fmla="*/ 6 w 7"/>
                      <a:gd name="T5" fmla="*/ 22 h 24"/>
                      <a:gd name="T6" fmla="*/ 7 w 7"/>
                      <a:gd name="T7" fmla="*/ 20 h 24"/>
                      <a:gd name="T8" fmla="*/ 4 w 7"/>
                      <a:gd name="T9" fmla="*/ 20 h 24"/>
                      <a:gd name="T10" fmla="*/ 4 w 7"/>
                      <a:gd name="T11" fmla="*/ 22 h 24"/>
                      <a:gd name="T12" fmla="*/ 6 w 7"/>
                      <a:gd name="T13" fmla="*/ 22 h 24"/>
                      <a:gd name="T14" fmla="*/ 6 w 7"/>
                      <a:gd name="T15" fmla="*/ 3 h 24"/>
                      <a:gd name="T16" fmla="*/ 3 w 7"/>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3" y="1"/>
                        </a:moveTo>
                        <a:cubicBezTo>
                          <a:pt x="0" y="8"/>
                          <a:pt x="2" y="16"/>
                          <a:pt x="4" y="22"/>
                        </a:cubicBezTo>
                        <a:cubicBezTo>
                          <a:pt x="4" y="24"/>
                          <a:pt x="6" y="24"/>
                          <a:pt x="6" y="22"/>
                        </a:cubicBezTo>
                        <a:cubicBezTo>
                          <a:pt x="7" y="22"/>
                          <a:pt x="7" y="21"/>
                          <a:pt x="7" y="20"/>
                        </a:cubicBezTo>
                        <a:cubicBezTo>
                          <a:pt x="7" y="19"/>
                          <a:pt x="4" y="18"/>
                          <a:pt x="4" y="20"/>
                        </a:cubicBezTo>
                        <a:cubicBezTo>
                          <a:pt x="4" y="20"/>
                          <a:pt x="4" y="21"/>
                          <a:pt x="4" y="22"/>
                        </a:cubicBezTo>
                        <a:cubicBezTo>
                          <a:pt x="5" y="22"/>
                          <a:pt x="6" y="22"/>
                          <a:pt x="6" y="22"/>
                        </a:cubicBezTo>
                        <a:cubicBezTo>
                          <a:pt x="5" y="16"/>
                          <a:pt x="3" y="8"/>
                          <a:pt x="6" y="3"/>
                        </a:cubicBezTo>
                        <a:cubicBezTo>
                          <a:pt x="6" y="1"/>
                          <a:pt x="4"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1" name="Freeform 281"/>
                  <p:cNvSpPr/>
                  <p:nvPr/>
                </p:nvSpPr>
                <p:spPr bwMode="auto">
                  <a:xfrm>
                    <a:off x="848" y="1353"/>
                    <a:ext cx="11" cy="16"/>
                  </a:xfrm>
                  <a:custGeom>
                    <a:avLst/>
                    <a:gdLst>
                      <a:gd name="T0" fmla="*/ 7 w 17"/>
                      <a:gd name="T1" fmla="*/ 5 h 24"/>
                      <a:gd name="T2" fmla="*/ 6 w 17"/>
                      <a:gd name="T3" fmla="*/ 4 h 24"/>
                      <a:gd name="T4" fmla="*/ 4 w 17"/>
                      <a:gd name="T5" fmla="*/ 3 h 24"/>
                      <a:gd name="T6" fmla="*/ 3 w 17"/>
                      <a:gd name="T7" fmla="*/ 22 h 24"/>
                      <a:gd name="T8" fmla="*/ 6 w 17"/>
                      <a:gd name="T9" fmla="*/ 23 h 24"/>
                      <a:gd name="T10" fmla="*/ 6 w 17"/>
                      <a:gd name="T11" fmla="*/ 2 h 24"/>
                      <a:gd name="T12" fmla="*/ 4 w 17"/>
                      <a:gd name="T13" fmla="*/ 2 h 24"/>
                      <a:gd name="T14" fmla="*/ 6 w 17"/>
                      <a:gd name="T15" fmla="*/ 22 h 24"/>
                      <a:gd name="T16" fmla="*/ 9 w 17"/>
                      <a:gd name="T17" fmla="*/ 21 h 24"/>
                      <a:gd name="T18" fmla="*/ 9 w 17"/>
                      <a:gd name="T19" fmla="*/ 3 h 24"/>
                      <a:gd name="T20" fmla="*/ 6 w 17"/>
                      <a:gd name="T21" fmla="*/ 3 h 24"/>
                      <a:gd name="T22" fmla="*/ 7 w 17"/>
                      <a:gd name="T23" fmla="*/ 21 h 24"/>
                      <a:gd name="T24" fmla="*/ 10 w 17"/>
                      <a:gd name="T25" fmla="*/ 20 h 24"/>
                      <a:gd name="T26" fmla="*/ 9 w 17"/>
                      <a:gd name="T27" fmla="*/ 3 h 24"/>
                      <a:gd name="T28" fmla="*/ 7 w 17"/>
                      <a:gd name="T29" fmla="*/ 4 h 24"/>
                      <a:gd name="T30" fmla="*/ 8 w 17"/>
                      <a:gd name="T31" fmla="*/ 20 h 24"/>
                      <a:gd name="T32" fmla="*/ 10 w 17"/>
                      <a:gd name="T33" fmla="*/ 19 h 24"/>
                      <a:gd name="T34" fmla="*/ 7 w 17"/>
                      <a:gd name="T35" fmla="*/ 5 h 24"/>
                      <a:gd name="T36" fmla="*/ 5 w 17"/>
                      <a:gd name="T37" fmla="*/ 20 h 24"/>
                      <a:gd name="T38" fmla="*/ 5 w 17"/>
                      <a:gd name="T39" fmla="*/ 23 h 24"/>
                      <a:gd name="T40" fmla="*/ 8 w 17"/>
                      <a:gd name="T41" fmla="*/ 2 h 24"/>
                      <a:gd name="T42" fmla="*/ 9 w 17"/>
                      <a:gd name="T43" fmla="*/ 22 h 24"/>
                      <a:gd name="T44" fmla="*/ 11 w 17"/>
                      <a:gd name="T45" fmla="*/ 21 h 24"/>
                      <a:gd name="T46" fmla="*/ 8 w 17"/>
                      <a:gd name="T47" fmla="*/ 2 h 24"/>
                      <a:gd name="T48" fmla="*/ 6 w 17"/>
                      <a:gd name="T49" fmla="*/ 3 h 24"/>
                      <a:gd name="T50" fmla="*/ 7 w 17"/>
                      <a:gd name="T51" fmla="*/ 21 h 24"/>
                      <a:gd name="T52" fmla="*/ 10 w 17"/>
                      <a:gd name="T53" fmla="*/ 21 h 24"/>
                      <a:gd name="T54" fmla="*/ 9 w 17"/>
                      <a:gd name="T55" fmla="*/ 2 h 24"/>
                      <a:gd name="T56" fmla="*/ 6 w 17"/>
                      <a:gd name="T57" fmla="*/ 2 h 24"/>
                      <a:gd name="T58" fmla="*/ 6 w 17"/>
                      <a:gd name="T59" fmla="*/ 21 h 24"/>
                      <a:gd name="T60" fmla="*/ 9 w 17"/>
                      <a:gd name="T61" fmla="*/ 21 h 24"/>
                      <a:gd name="T62" fmla="*/ 6 w 17"/>
                      <a:gd name="T63" fmla="*/ 1 h 24"/>
                      <a:gd name="T64" fmla="*/ 4 w 17"/>
                      <a:gd name="T65" fmla="*/ 1 h 24"/>
                      <a:gd name="T66" fmla="*/ 3 w 17"/>
                      <a:gd name="T67" fmla="*/ 21 h 24"/>
                      <a:gd name="T68" fmla="*/ 6 w 17"/>
                      <a:gd name="T69" fmla="*/ 22 h 24"/>
                      <a:gd name="T70" fmla="*/ 6 w 17"/>
                      <a:gd name="T71" fmla="*/ 5 h 24"/>
                      <a:gd name="T72" fmla="*/ 4 w 17"/>
                      <a:gd name="T73" fmla="*/ 5 h 24"/>
                      <a:gd name="T74" fmla="*/ 4 w 17"/>
                      <a:gd name="T75" fmla="*/ 6 h 24"/>
                      <a:gd name="T76" fmla="*/ 7 w 17"/>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7" y="5"/>
                        </a:moveTo>
                        <a:cubicBezTo>
                          <a:pt x="7" y="4"/>
                          <a:pt x="7" y="4"/>
                          <a:pt x="6" y="4"/>
                        </a:cubicBezTo>
                        <a:cubicBezTo>
                          <a:pt x="6" y="3"/>
                          <a:pt x="4" y="2"/>
                          <a:pt x="4" y="3"/>
                        </a:cubicBezTo>
                        <a:cubicBezTo>
                          <a:pt x="1" y="9"/>
                          <a:pt x="1" y="16"/>
                          <a:pt x="3" y="22"/>
                        </a:cubicBezTo>
                        <a:cubicBezTo>
                          <a:pt x="3" y="23"/>
                          <a:pt x="5" y="24"/>
                          <a:pt x="6" y="23"/>
                        </a:cubicBezTo>
                        <a:cubicBezTo>
                          <a:pt x="10" y="16"/>
                          <a:pt x="3" y="9"/>
                          <a:pt x="6" y="2"/>
                        </a:cubicBezTo>
                        <a:cubicBezTo>
                          <a:pt x="6" y="2"/>
                          <a:pt x="5" y="2"/>
                          <a:pt x="4" y="2"/>
                        </a:cubicBezTo>
                        <a:cubicBezTo>
                          <a:pt x="7" y="8"/>
                          <a:pt x="5" y="15"/>
                          <a:pt x="6" y="22"/>
                        </a:cubicBezTo>
                        <a:cubicBezTo>
                          <a:pt x="7" y="23"/>
                          <a:pt x="9" y="23"/>
                          <a:pt x="9" y="21"/>
                        </a:cubicBezTo>
                        <a:cubicBezTo>
                          <a:pt x="10" y="15"/>
                          <a:pt x="8" y="9"/>
                          <a:pt x="9" y="3"/>
                        </a:cubicBezTo>
                        <a:cubicBezTo>
                          <a:pt x="8" y="3"/>
                          <a:pt x="7" y="3"/>
                          <a:pt x="6" y="3"/>
                        </a:cubicBezTo>
                        <a:cubicBezTo>
                          <a:pt x="9" y="8"/>
                          <a:pt x="8" y="15"/>
                          <a:pt x="7" y="21"/>
                        </a:cubicBezTo>
                        <a:cubicBezTo>
                          <a:pt x="8" y="20"/>
                          <a:pt x="9" y="20"/>
                          <a:pt x="10" y="20"/>
                        </a:cubicBezTo>
                        <a:cubicBezTo>
                          <a:pt x="8" y="15"/>
                          <a:pt x="7" y="9"/>
                          <a:pt x="9" y="3"/>
                        </a:cubicBezTo>
                        <a:cubicBezTo>
                          <a:pt x="8" y="4"/>
                          <a:pt x="8" y="4"/>
                          <a:pt x="7" y="4"/>
                        </a:cubicBezTo>
                        <a:cubicBezTo>
                          <a:pt x="11" y="7"/>
                          <a:pt x="9" y="17"/>
                          <a:pt x="8" y="20"/>
                        </a:cubicBezTo>
                        <a:cubicBezTo>
                          <a:pt x="9" y="20"/>
                          <a:pt x="9" y="20"/>
                          <a:pt x="10" y="19"/>
                        </a:cubicBezTo>
                        <a:cubicBezTo>
                          <a:pt x="7" y="18"/>
                          <a:pt x="4" y="5"/>
                          <a:pt x="7" y="5"/>
                        </a:cubicBezTo>
                        <a:cubicBezTo>
                          <a:pt x="13" y="6"/>
                          <a:pt x="11" y="20"/>
                          <a:pt x="5" y="20"/>
                        </a:cubicBezTo>
                        <a:cubicBezTo>
                          <a:pt x="3" y="20"/>
                          <a:pt x="3" y="23"/>
                          <a:pt x="5" y="23"/>
                        </a:cubicBezTo>
                        <a:cubicBezTo>
                          <a:pt x="14" y="23"/>
                          <a:pt x="17" y="5"/>
                          <a:pt x="8" y="2"/>
                        </a:cubicBezTo>
                        <a:cubicBezTo>
                          <a:pt x="0" y="0"/>
                          <a:pt x="3" y="20"/>
                          <a:pt x="9" y="22"/>
                        </a:cubicBezTo>
                        <a:cubicBezTo>
                          <a:pt x="10" y="22"/>
                          <a:pt x="11" y="22"/>
                          <a:pt x="11" y="21"/>
                        </a:cubicBezTo>
                        <a:cubicBezTo>
                          <a:pt x="13" y="16"/>
                          <a:pt x="13" y="5"/>
                          <a:pt x="8" y="2"/>
                        </a:cubicBezTo>
                        <a:cubicBezTo>
                          <a:pt x="7" y="1"/>
                          <a:pt x="7" y="2"/>
                          <a:pt x="6" y="3"/>
                        </a:cubicBezTo>
                        <a:cubicBezTo>
                          <a:pt x="4" y="9"/>
                          <a:pt x="5" y="16"/>
                          <a:pt x="7" y="21"/>
                        </a:cubicBezTo>
                        <a:cubicBezTo>
                          <a:pt x="8" y="23"/>
                          <a:pt x="10" y="22"/>
                          <a:pt x="10" y="21"/>
                        </a:cubicBezTo>
                        <a:cubicBezTo>
                          <a:pt x="11" y="15"/>
                          <a:pt x="12" y="8"/>
                          <a:pt x="9" y="2"/>
                        </a:cubicBezTo>
                        <a:cubicBezTo>
                          <a:pt x="8" y="1"/>
                          <a:pt x="6" y="1"/>
                          <a:pt x="6" y="2"/>
                        </a:cubicBezTo>
                        <a:cubicBezTo>
                          <a:pt x="5" y="9"/>
                          <a:pt x="7" y="15"/>
                          <a:pt x="6" y="21"/>
                        </a:cubicBezTo>
                        <a:cubicBezTo>
                          <a:pt x="7" y="21"/>
                          <a:pt x="8" y="21"/>
                          <a:pt x="9" y="21"/>
                        </a:cubicBezTo>
                        <a:cubicBezTo>
                          <a:pt x="8" y="14"/>
                          <a:pt x="10" y="7"/>
                          <a:pt x="6" y="1"/>
                        </a:cubicBezTo>
                        <a:cubicBezTo>
                          <a:pt x="6" y="0"/>
                          <a:pt x="4" y="0"/>
                          <a:pt x="4" y="1"/>
                        </a:cubicBezTo>
                        <a:cubicBezTo>
                          <a:pt x="1" y="7"/>
                          <a:pt x="7" y="15"/>
                          <a:pt x="3" y="21"/>
                        </a:cubicBezTo>
                        <a:cubicBezTo>
                          <a:pt x="4" y="21"/>
                          <a:pt x="5" y="21"/>
                          <a:pt x="6" y="22"/>
                        </a:cubicBezTo>
                        <a:cubicBezTo>
                          <a:pt x="4" y="16"/>
                          <a:pt x="4" y="10"/>
                          <a:pt x="6" y="5"/>
                        </a:cubicBezTo>
                        <a:cubicBezTo>
                          <a:pt x="5" y="5"/>
                          <a:pt x="5" y="5"/>
                          <a:pt x="4" y="5"/>
                        </a:cubicBezTo>
                        <a:cubicBezTo>
                          <a:pt x="4" y="5"/>
                          <a:pt x="4" y="6"/>
                          <a:pt x="4" y="6"/>
                        </a:cubicBezTo>
                        <a:cubicBezTo>
                          <a:pt x="5" y="8"/>
                          <a:pt x="8"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2" name="Freeform 282"/>
                  <p:cNvSpPr/>
                  <p:nvPr/>
                </p:nvSpPr>
                <p:spPr bwMode="auto">
                  <a:xfrm>
                    <a:off x="886" y="1349"/>
                    <a:ext cx="11" cy="17"/>
                  </a:xfrm>
                  <a:custGeom>
                    <a:avLst/>
                    <a:gdLst>
                      <a:gd name="T0" fmla="*/ 7 w 17"/>
                      <a:gd name="T1" fmla="*/ 8 h 26"/>
                      <a:gd name="T2" fmla="*/ 3 w 17"/>
                      <a:gd name="T3" fmla="*/ 20 h 26"/>
                      <a:gd name="T4" fmla="*/ 7 w 17"/>
                      <a:gd name="T5" fmla="*/ 7 h 26"/>
                      <a:gd name="T6" fmla="*/ 6 w 17"/>
                      <a:gd name="T7" fmla="*/ 17 h 26"/>
                      <a:gd name="T8" fmla="*/ 8 w 17"/>
                      <a:gd name="T9" fmla="*/ 3 h 26"/>
                      <a:gd name="T10" fmla="*/ 6 w 17"/>
                      <a:gd name="T11" fmla="*/ 21 h 26"/>
                      <a:gd name="T12" fmla="*/ 10 w 17"/>
                      <a:gd name="T13" fmla="*/ 3 h 26"/>
                      <a:gd name="T14" fmla="*/ 7 w 17"/>
                      <a:gd name="T15" fmla="*/ 20 h 26"/>
                      <a:gd name="T16" fmla="*/ 8 w 17"/>
                      <a:gd name="T17" fmla="*/ 6 h 26"/>
                      <a:gd name="T18" fmla="*/ 11 w 17"/>
                      <a:gd name="T19" fmla="*/ 11 h 26"/>
                      <a:gd name="T20" fmla="*/ 10 w 17"/>
                      <a:gd name="T21" fmla="*/ 19 h 26"/>
                      <a:gd name="T22" fmla="*/ 8 w 17"/>
                      <a:gd name="T23" fmla="*/ 2 h 26"/>
                      <a:gd name="T24" fmla="*/ 9 w 17"/>
                      <a:gd name="T25" fmla="*/ 20 h 26"/>
                      <a:gd name="T26" fmla="*/ 7 w 17"/>
                      <a:gd name="T27" fmla="*/ 5 h 26"/>
                      <a:gd name="T28" fmla="*/ 9 w 17"/>
                      <a:gd name="T29" fmla="*/ 18 h 26"/>
                      <a:gd name="T30" fmla="*/ 9 w 17"/>
                      <a:gd name="T31" fmla="*/ 26 h 26"/>
                      <a:gd name="T32" fmla="*/ 10 w 17"/>
                      <a:gd name="T33" fmla="*/ 23 h 26"/>
                      <a:gd name="T34" fmla="*/ 12 w 17"/>
                      <a:gd name="T35" fmla="*/ 23 h 26"/>
                      <a:gd name="T36" fmla="*/ 8 w 17"/>
                      <a:gd name="T37" fmla="*/ 23 h 26"/>
                      <a:gd name="T38" fmla="*/ 8 w 17"/>
                      <a:gd name="T39" fmla="*/ 26 h 26"/>
                      <a:gd name="T40" fmla="*/ 9 w 17"/>
                      <a:gd name="T41" fmla="*/ 23 h 26"/>
                      <a:gd name="T42" fmla="*/ 12 w 17"/>
                      <a:gd name="T43" fmla="*/ 15 h 26"/>
                      <a:gd name="T44" fmla="*/ 10 w 17"/>
                      <a:gd name="T45" fmla="*/ 0 h 26"/>
                      <a:gd name="T46" fmla="*/ 8 w 17"/>
                      <a:gd name="T47" fmla="*/ 23 h 26"/>
                      <a:gd name="T48" fmla="*/ 8 w 17"/>
                      <a:gd name="T49" fmla="*/ 0 h 26"/>
                      <a:gd name="T50" fmla="*/ 10 w 17"/>
                      <a:gd name="T51" fmla="*/ 21 h 26"/>
                      <a:gd name="T52" fmla="*/ 7 w 17"/>
                      <a:gd name="T53" fmla="*/ 21 h 26"/>
                      <a:gd name="T54" fmla="*/ 11 w 17"/>
                      <a:gd name="T55" fmla="*/ 2 h 26"/>
                      <a:gd name="T56" fmla="*/ 7 w 17"/>
                      <a:gd name="T57" fmla="*/ 23 h 26"/>
                      <a:gd name="T58" fmla="*/ 9 w 17"/>
                      <a:gd name="T59" fmla="*/ 1 h 26"/>
                      <a:gd name="T60" fmla="*/ 6 w 17"/>
                      <a:gd name="T61" fmla="*/ 19 h 26"/>
                      <a:gd name="T62" fmla="*/ 7 w 17"/>
                      <a:gd name="T63" fmla="*/ 5 h 26"/>
                      <a:gd name="T64" fmla="*/ 3 w 17"/>
                      <a:gd name="T65" fmla="*/ 21 h 26"/>
                      <a:gd name="T66" fmla="*/ 7 w 17"/>
                      <a:gd name="T67" fmla="*/ 7 h 26"/>
                      <a:gd name="T68" fmla="*/ 4 w 17"/>
                      <a:gd name="T6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6">
                        <a:moveTo>
                          <a:pt x="6" y="15"/>
                        </a:moveTo>
                        <a:cubicBezTo>
                          <a:pt x="5" y="13"/>
                          <a:pt x="5" y="11"/>
                          <a:pt x="7" y="8"/>
                        </a:cubicBezTo>
                        <a:cubicBezTo>
                          <a:pt x="6" y="8"/>
                          <a:pt x="5" y="8"/>
                          <a:pt x="4" y="8"/>
                        </a:cubicBezTo>
                        <a:cubicBezTo>
                          <a:pt x="5" y="11"/>
                          <a:pt x="6" y="18"/>
                          <a:pt x="3" y="20"/>
                        </a:cubicBezTo>
                        <a:cubicBezTo>
                          <a:pt x="4" y="20"/>
                          <a:pt x="5" y="20"/>
                          <a:pt x="5" y="20"/>
                        </a:cubicBezTo>
                        <a:cubicBezTo>
                          <a:pt x="4" y="16"/>
                          <a:pt x="4" y="10"/>
                          <a:pt x="7" y="7"/>
                        </a:cubicBezTo>
                        <a:cubicBezTo>
                          <a:pt x="6" y="7"/>
                          <a:pt x="6" y="7"/>
                          <a:pt x="5" y="7"/>
                        </a:cubicBezTo>
                        <a:cubicBezTo>
                          <a:pt x="7" y="9"/>
                          <a:pt x="8" y="15"/>
                          <a:pt x="6" y="17"/>
                        </a:cubicBezTo>
                        <a:cubicBezTo>
                          <a:pt x="7" y="17"/>
                          <a:pt x="7" y="17"/>
                          <a:pt x="8" y="17"/>
                        </a:cubicBezTo>
                        <a:cubicBezTo>
                          <a:pt x="6" y="13"/>
                          <a:pt x="5" y="7"/>
                          <a:pt x="8" y="3"/>
                        </a:cubicBezTo>
                        <a:cubicBezTo>
                          <a:pt x="8" y="3"/>
                          <a:pt x="7" y="3"/>
                          <a:pt x="6" y="3"/>
                        </a:cubicBezTo>
                        <a:cubicBezTo>
                          <a:pt x="10" y="8"/>
                          <a:pt x="9" y="16"/>
                          <a:pt x="6" y="21"/>
                        </a:cubicBezTo>
                        <a:cubicBezTo>
                          <a:pt x="7" y="21"/>
                          <a:pt x="7" y="20"/>
                          <a:pt x="8" y="20"/>
                        </a:cubicBezTo>
                        <a:cubicBezTo>
                          <a:pt x="4" y="18"/>
                          <a:pt x="7" y="5"/>
                          <a:pt x="10" y="3"/>
                        </a:cubicBezTo>
                        <a:cubicBezTo>
                          <a:pt x="10" y="3"/>
                          <a:pt x="9" y="3"/>
                          <a:pt x="8" y="3"/>
                        </a:cubicBezTo>
                        <a:cubicBezTo>
                          <a:pt x="11" y="7"/>
                          <a:pt x="10" y="15"/>
                          <a:pt x="7" y="20"/>
                        </a:cubicBezTo>
                        <a:cubicBezTo>
                          <a:pt x="8" y="20"/>
                          <a:pt x="9" y="20"/>
                          <a:pt x="10" y="20"/>
                        </a:cubicBezTo>
                        <a:cubicBezTo>
                          <a:pt x="7" y="16"/>
                          <a:pt x="7" y="10"/>
                          <a:pt x="8" y="6"/>
                        </a:cubicBezTo>
                        <a:cubicBezTo>
                          <a:pt x="8" y="4"/>
                          <a:pt x="10" y="6"/>
                          <a:pt x="11" y="7"/>
                        </a:cubicBezTo>
                        <a:cubicBezTo>
                          <a:pt x="11" y="8"/>
                          <a:pt x="11" y="10"/>
                          <a:pt x="11" y="11"/>
                        </a:cubicBezTo>
                        <a:cubicBezTo>
                          <a:pt x="11" y="14"/>
                          <a:pt x="10" y="17"/>
                          <a:pt x="8" y="19"/>
                        </a:cubicBezTo>
                        <a:cubicBezTo>
                          <a:pt x="9" y="19"/>
                          <a:pt x="10" y="19"/>
                          <a:pt x="10" y="19"/>
                        </a:cubicBezTo>
                        <a:cubicBezTo>
                          <a:pt x="7" y="16"/>
                          <a:pt x="7" y="6"/>
                          <a:pt x="10" y="2"/>
                        </a:cubicBezTo>
                        <a:cubicBezTo>
                          <a:pt x="10" y="2"/>
                          <a:pt x="9" y="2"/>
                          <a:pt x="8" y="2"/>
                        </a:cubicBezTo>
                        <a:cubicBezTo>
                          <a:pt x="11" y="5"/>
                          <a:pt x="13" y="18"/>
                          <a:pt x="8" y="20"/>
                        </a:cubicBezTo>
                        <a:cubicBezTo>
                          <a:pt x="8" y="20"/>
                          <a:pt x="9" y="20"/>
                          <a:pt x="9" y="20"/>
                        </a:cubicBezTo>
                        <a:cubicBezTo>
                          <a:pt x="7" y="18"/>
                          <a:pt x="7" y="14"/>
                          <a:pt x="7" y="10"/>
                        </a:cubicBezTo>
                        <a:cubicBezTo>
                          <a:pt x="7" y="9"/>
                          <a:pt x="7" y="7"/>
                          <a:pt x="7" y="5"/>
                        </a:cubicBezTo>
                        <a:cubicBezTo>
                          <a:pt x="9" y="0"/>
                          <a:pt x="10" y="8"/>
                          <a:pt x="10" y="9"/>
                        </a:cubicBezTo>
                        <a:cubicBezTo>
                          <a:pt x="10" y="12"/>
                          <a:pt x="10" y="15"/>
                          <a:pt x="9" y="18"/>
                        </a:cubicBezTo>
                        <a:cubicBezTo>
                          <a:pt x="8" y="20"/>
                          <a:pt x="8" y="20"/>
                          <a:pt x="6" y="22"/>
                        </a:cubicBezTo>
                        <a:cubicBezTo>
                          <a:pt x="4" y="24"/>
                          <a:pt x="7" y="26"/>
                          <a:pt x="9" y="26"/>
                        </a:cubicBezTo>
                        <a:cubicBezTo>
                          <a:pt x="10" y="26"/>
                          <a:pt x="11" y="25"/>
                          <a:pt x="10" y="24"/>
                        </a:cubicBezTo>
                        <a:cubicBezTo>
                          <a:pt x="10" y="24"/>
                          <a:pt x="10" y="23"/>
                          <a:pt x="10" y="23"/>
                        </a:cubicBezTo>
                        <a:cubicBezTo>
                          <a:pt x="10" y="24"/>
                          <a:pt x="10" y="25"/>
                          <a:pt x="10" y="25"/>
                        </a:cubicBezTo>
                        <a:cubicBezTo>
                          <a:pt x="11" y="24"/>
                          <a:pt x="11" y="24"/>
                          <a:pt x="12" y="23"/>
                        </a:cubicBezTo>
                        <a:cubicBezTo>
                          <a:pt x="13" y="21"/>
                          <a:pt x="10" y="20"/>
                          <a:pt x="9" y="21"/>
                        </a:cubicBezTo>
                        <a:cubicBezTo>
                          <a:pt x="9" y="22"/>
                          <a:pt x="8" y="23"/>
                          <a:pt x="8" y="23"/>
                        </a:cubicBezTo>
                        <a:cubicBezTo>
                          <a:pt x="7" y="24"/>
                          <a:pt x="7" y="25"/>
                          <a:pt x="8" y="25"/>
                        </a:cubicBezTo>
                        <a:cubicBezTo>
                          <a:pt x="8" y="25"/>
                          <a:pt x="8" y="26"/>
                          <a:pt x="8" y="26"/>
                        </a:cubicBezTo>
                        <a:cubicBezTo>
                          <a:pt x="9" y="25"/>
                          <a:pt x="9" y="24"/>
                          <a:pt x="10" y="23"/>
                        </a:cubicBezTo>
                        <a:cubicBezTo>
                          <a:pt x="8" y="23"/>
                          <a:pt x="8" y="24"/>
                          <a:pt x="9" y="23"/>
                        </a:cubicBezTo>
                        <a:cubicBezTo>
                          <a:pt x="10" y="23"/>
                          <a:pt x="10" y="22"/>
                          <a:pt x="11" y="22"/>
                        </a:cubicBezTo>
                        <a:cubicBezTo>
                          <a:pt x="12" y="19"/>
                          <a:pt x="12" y="17"/>
                          <a:pt x="12" y="15"/>
                        </a:cubicBezTo>
                        <a:cubicBezTo>
                          <a:pt x="13" y="10"/>
                          <a:pt x="13" y="5"/>
                          <a:pt x="11" y="0"/>
                        </a:cubicBezTo>
                        <a:cubicBezTo>
                          <a:pt x="11" y="0"/>
                          <a:pt x="10" y="0"/>
                          <a:pt x="10" y="0"/>
                        </a:cubicBezTo>
                        <a:cubicBezTo>
                          <a:pt x="1" y="1"/>
                          <a:pt x="3" y="17"/>
                          <a:pt x="7" y="22"/>
                        </a:cubicBezTo>
                        <a:cubicBezTo>
                          <a:pt x="7" y="22"/>
                          <a:pt x="8" y="23"/>
                          <a:pt x="8" y="23"/>
                        </a:cubicBezTo>
                        <a:cubicBezTo>
                          <a:pt x="16" y="20"/>
                          <a:pt x="15" y="5"/>
                          <a:pt x="10" y="0"/>
                        </a:cubicBezTo>
                        <a:cubicBezTo>
                          <a:pt x="10" y="0"/>
                          <a:pt x="9" y="0"/>
                          <a:pt x="8" y="0"/>
                        </a:cubicBezTo>
                        <a:cubicBezTo>
                          <a:pt x="4" y="5"/>
                          <a:pt x="3" y="17"/>
                          <a:pt x="8" y="21"/>
                        </a:cubicBezTo>
                        <a:cubicBezTo>
                          <a:pt x="9" y="21"/>
                          <a:pt x="10" y="21"/>
                          <a:pt x="10" y="21"/>
                        </a:cubicBezTo>
                        <a:cubicBezTo>
                          <a:pt x="14" y="18"/>
                          <a:pt x="17" y="2"/>
                          <a:pt x="9" y="2"/>
                        </a:cubicBezTo>
                        <a:cubicBezTo>
                          <a:pt x="1" y="2"/>
                          <a:pt x="4" y="17"/>
                          <a:pt x="7" y="21"/>
                        </a:cubicBezTo>
                        <a:cubicBezTo>
                          <a:pt x="8" y="22"/>
                          <a:pt x="9" y="22"/>
                          <a:pt x="10" y="21"/>
                        </a:cubicBezTo>
                        <a:cubicBezTo>
                          <a:pt x="13" y="16"/>
                          <a:pt x="14" y="7"/>
                          <a:pt x="11" y="2"/>
                        </a:cubicBezTo>
                        <a:cubicBezTo>
                          <a:pt x="10" y="1"/>
                          <a:pt x="10" y="1"/>
                          <a:pt x="9" y="1"/>
                        </a:cubicBezTo>
                        <a:cubicBezTo>
                          <a:pt x="3" y="4"/>
                          <a:pt x="0" y="20"/>
                          <a:pt x="7" y="23"/>
                        </a:cubicBezTo>
                        <a:cubicBezTo>
                          <a:pt x="7" y="23"/>
                          <a:pt x="8" y="23"/>
                          <a:pt x="9" y="22"/>
                        </a:cubicBezTo>
                        <a:cubicBezTo>
                          <a:pt x="12" y="16"/>
                          <a:pt x="13" y="7"/>
                          <a:pt x="9" y="1"/>
                        </a:cubicBezTo>
                        <a:cubicBezTo>
                          <a:pt x="8" y="1"/>
                          <a:pt x="7" y="1"/>
                          <a:pt x="6" y="1"/>
                        </a:cubicBezTo>
                        <a:cubicBezTo>
                          <a:pt x="2" y="6"/>
                          <a:pt x="3" y="14"/>
                          <a:pt x="6" y="19"/>
                        </a:cubicBezTo>
                        <a:cubicBezTo>
                          <a:pt x="6" y="19"/>
                          <a:pt x="7" y="20"/>
                          <a:pt x="8" y="19"/>
                        </a:cubicBezTo>
                        <a:cubicBezTo>
                          <a:pt x="11" y="15"/>
                          <a:pt x="10" y="9"/>
                          <a:pt x="7" y="5"/>
                        </a:cubicBezTo>
                        <a:cubicBezTo>
                          <a:pt x="7" y="4"/>
                          <a:pt x="6" y="5"/>
                          <a:pt x="5" y="5"/>
                        </a:cubicBezTo>
                        <a:cubicBezTo>
                          <a:pt x="1" y="9"/>
                          <a:pt x="0" y="16"/>
                          <a:pt x="3" y="21"/>
                        </a:cubicBezTo>
                        <a:cubicBezTo>
                          <a:pt x="3" y="22"/>
                          <a:pt x="4" y="23"/>
                          <a:pt x="5" y="22"/>
                        </a:cubicBezTo>
                        <a:cubicBezTo>
                          <a:pt x="9" y="19"/>
                          <a:pt x="8" y="12"/>
                          <a:pt x="7" y="7"/>
                        </a:cubicBezTo>
                        <a:cubicBezTo>
                          <a:pt x="6" y="6"/>
                          <a:pt x="5" y="6"/>
                          <a:pt x="4" y="7"/>
                        </a:cubicBezTo>
                        <a:cubicBezTo>
                          <a:pt x="2" y="10"/>
                          <a:pt x="2" y="13"/>
                          <a:pt x="4" y="16"/>
                        </a:cubicBezTo>
                        <a:cubicBezTo>
                          <a:pt x="4" y="18"/>
                          <a:pt x="7" y="17"/>
                          <a:pt x="6"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3" name="Freeform 283"/>
                  <p:cNvSpPr/>
                  <p:nvPr/>
                </p:nvSpPr>
                <p:spPr bwMode="auto">
                  <a:xfrm>
                    <a:off x="852" y="1366"/>
                    <a:ext cx="4" cy="4"/>
                  </a:xfrm>
                  <a:custGeom>
                    <a:avLst/>
                    <a:gdLst>
                      <a:gd name="T0" fmla="*/ 3 w 6"/>
                      <a:gd name="T1" fmla="*/ 5 h 6"/>
                      <a:gd name="T2" fmla="*/ 2 w 6"/>
                      <a:gd name="T3" fmla="*/ 5 h 6"/>
                      <a:gd name="T4" fmla="*/ 3 w 6"/>
                      <a:gd name="T5" fmla="*/ 5 h 6"/>
                      <a:gd name="T6" fmla="*/ 5 w 6"/>
                      <a:gd name="T7" fmla="*/ 5 h 6"/>
                      <a:gd name="T8" fmla="*/ 6 w 6"/>
                      <a:gd name="T9" fmla="*/ 3 h 6"/>
                      <a:gd name="T10" fmla="*/ 5 w 6"/>
                      <a:gd name="T11" fmla="*/ 1 h 6"/>
                      <a:gd name="T12" fmla="*/ 2 w 6"/>
                      <a:gd name="T13" fmla="*/ 3 h 6"/>
                      <a:gd name="T14" fmla="*/ 3 w 6"/>
                      <a:gd name="T15" fmla="*/ 4 h 6"/>
                      <a:gd name="T16" fmla="*/ 4 w 6"/>
                      <a:gd name="T17" fmla="*/ 2 h 6"/>
                      <a:gd name="T18" fmla="*/ 0 w 6"/>
                      <a:gd name="T19" fmla="*/ 5 h 6"/>
                      <a:gd name="T20" fmla="*/ 3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3" y="5"/>
                        </a:moveTo>
                        <a:cubicBezTo>
                          <a:pt x="2" y="5"/>
                          <a:pt x="2" y="5"/>
                          <a:pt x="2" y="5"/>
                        </a:cubicBezTo>
                        <a:cubicBezTo>
                          <a:pt x="3" y="5"/>
                          <a:pt x="3" y="5"/>
                          <a:pt x="3" y="5"/>
                        </a:cubicBezTo>
                        <a:cubicBezTo>
                          <a:pt x="4" y="5"/>
                          <a:pt x="4" y="5"/>
                          <a:pt x="5" y="5"/>
                        </a:cubicBezTo>
                        <a:cubicBezTo>
                          <a:pt x="5" y="4"/>
                          <a:pt x="6" y="4"/>
                          <a:pt x="6" y="3"/>
                        </a:cubicBezTo>
                        <a:cubicBezTo>
                          <a:pt x="5" y="2"/>
                          <a:pt x="5" y="2"/>
                          <a:pt x="5" y="1"/>
                        </a:cubicBezTo>
                        <a:cubicBezTo>
                          <a:pt x="3" y="0"/>
                          <a:pt x="1" y="2"/>
                          <a:pt x="2" y="3"/>
                        </a:cubicBezTo>
                        <a:cubicBezTo>
                          <a:pt x="3" y="3"/>
                          <a:pt x="3" y="3"/>
                          <a:pt x="3" y="4"/>
                        </a:cubicBezTo>
                        <a:cubicBezTo>
                          <a:pt x="3" y="3"/>
                          <a:pt x="3" y="2"/>
                          <a:pt x="4" y="2"/>
                        </a:cubicBezTo>
                        <a:cubicBezTo>
                          <a:pt x="2" y="2"/>
                          <a:pt x="0" y="2"/>
                          <a:pt x="0" y="5"/>
                        </a:cubicBezTo>
                        <a:cubicBezTo>
                          <a:pt x="0"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4" name="Freeform 284"/>
                  <p:cNvSpPr/>
                  <p:nvPr/>
                </p:nvSpPr>
                <p:spPr bwMode="auto">
                  <a:xfrm>
                    <a:off x="849" y="1350"/>
                    <a:ext cx="8" cy="7"/>
                  </a:xfrm>
                  <a:custGeom>
                    <a:avLst/>
                    <a:gdLst>
                      <a:gd name="T0" fmla="*/ 3 w 12"/>
                      <a:gd name="T1" fmla="*/ 6 h 11"/>
                      <a:gd name="T2" fmla="*/ 9 w 12"/>
                      <a:gd name="T3" fmla="*/ 9 h 11"/>
                      <a:gd name="T4" fmla="*/ 11 w 12"/>
                      <a:gd name="T5" fmla="*/ 8 h 11"/>
                      <a:gd name="T6" fmla="*/ 1 w 12"/>
                      <a:gd name="T7" fmla="*/ 5 h 11"/>
                      <a:gd name="T8" fmla="*/ 3 w 12"/>
                      <a:gd name="T9" fmla="*/ 6 h 11"/>
                    </a:gdLst>
                    <a:ahLst/>
                    <a:cxnLst>
                      <a:cxn ang="0">
                        <a:pos x="T0" y="T1"/>
                      </a:cxn>
                      <a:cxn ang="0">
                        <a:pos x="T2" y="T3"/>
                      </a:cxn>
                      <a:cxn ang="0">
                        <a:pos x="T4" y="T5"/>
                      </a:cxn>
                      <a:cxn ang="0">
                        <a:pos x="T6" y="T7"/>
                      </a:cxn>
                      <a:cxn ang="0">
                        <a:pos x="T8" y="T9"/>
                      </a:cxn>
                    </a:cxnLst>
                    <a:rect l="0" t="0" r="r" b="b"/>
                    <a:pathLst>
                      <a:path w="12" h="11">
                        <a:moveTo>
                          <a:pt x="3" y="6"/>
                        </a:moveTo>
                        <a:cubicBezTo>
                          <a:pt x="5" y="3"/>
                          <a:pt x="8" y="7"/>
                          <a:pt x="9" y="9"/>
                        </a:cubicBezTo>
                        <a:cubicBezTo>
                          <a:pt x="10" y="11"/>
                          <a:pt x="12" y="9"/>
                          <a:pt x="11" y="8"/>
                        </a:cubicBezTo>
                        <a:cubicBezTo>
                          <a:pt x="9" y="4"/>
                          <a:pt x="3" y="0"/>
                          <a:pt x="1" y="5"/>
                        </a:cubicBezTo>
                        <a:cubicBezTo>
                          <a:pt x="0" y="7"/>
                          <a:pt x="2" y="8"/>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5" name="Freeform 285"/>
                  <p:cNvSpPr/>
                  <p:nvPr/>
                </p:nvSpPr>
                <p:spPr bwMode="auto">
                  <a:xfrm>
                    <a:off x="901" y="1608"/>
                    <a:ext cx="54" cy="49"/>
                  </a:xfrm>
                  <a:custGeom>
                    <a:avLst/>
                    <a:gdLst>
                      <a:gd name="T0" fmla="*/ 44 w 80"/>
                      <a:gd name="T1" fmla="*/ 67 h 74"/>
                      <a:gd name="T2" fmla="*/ 6 w 80"/>
                      <a:gd name="T3" fmla="*/ 44 h 74"/>
                      <a:gd name="T4" fmla="*/ 27 w 80"/>
                      <a:gd name="T5" fmla="*/ 11 h 74"/>
                      <a:gd name="T6" fmla="*/ 39 w 80"/>
                      <a:gd name="T7" fmla="*/ 66 h 74"/>
                      <a:gd name="T8" fmla="*/ 39 w 80"/>
                      <a:gd name="T9" fmla="*/ 69 h 74"/>
                      <a:gd name="T10" fmla="*/ 66 w 80"/>
                      <a:gd name="T11" fmla="*/ 34 h 74"/>
                      <a:gd name="T12" fmla="*/ 32 w 80"/>
                      <a:gd name="T13" fmla="*/ 8 h 74"/>
                      <a:gd name="T14" fmla="*/ 3 w 80"/>
                      <a:gd name="T15" fmla="*/ 42 h 74"/>
                      <a:gd name="T16" fmla="*/ 44 w 80"/>
                      <a:gd name="T17" fmla="*/ 69 h 74"/>
                      <a:gd name="T18" fmla="*/ 44 w 80"/>
                      <a:gd name="T19"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4">
                        <a:moveTo>
                          <a:pt x="44" y="67"/>
                        </a:moveTo>
                        <a:cubicBezTo>
                          <a:pt x="29" y="71"/>
                          <a:pt x="11" y="57"/>
                          <a:pt x="6" y="44"/>
                        </a:cubicBezTo>
                        <a:cubicBezTo>
                          <a:pt x="0" y="29"/>
                          <a:pt x="13" y="16"/>
                          <a:pt x="27" y="11"/>
                        </a:cubicBezTo>
                        <a:cubicBezTo>
                          <a:pt x="66" y="0"/>
                          <a:pt x="80" y="63"/>
                          <a:pt x="39" y="66"/>
                        </a:cubicBezTo>
                        <a:cubicBezTo>
                          <a:pt x="37" y="66"/>
                          <a:pt x="37" y="69"/>
                          <a:pt x="39" y="69"/>
                        </a:cubicBezTo>
                        <a:cubicBezTo>
                          <a:pt x="58" y="67"/>
                          <a:pt x="69" y="51"/>
                          <a:pt x="66" y="34"/>
                        </a:cubicBezTo>
                        <a:cubicBezTo>
                          <a:pt x="63" y="17"/>
                          <a:pt x="49" y="5"/>
                          <a:pt x="32" y="8"/>
                        </a:cubicBezTo>
                        <a:cubicBezTo>
                          <a:pt x="14" y="11"/>
                          <a:pt x="1" y="24"/>
                          <a:pt x="3" y="42"/>
                        </a:cubicBezTo>
                        <a:cubicBezTo>
                          <a:pt x="6" y="58"/>
                          <a:pt x="28" y="74"/>
                          <a:pt x="44" y="69"/>
                        </a:cubicBezTo>
                        <a:cubicBezTo>
                          <a:pt x="46" y="68"/>
                          <a:pt x="45" y="66"/>
                          <a:pt x="44"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6" name="Freeform 286"/>
                  <p:cNvSpPr/>
                  <p:nvPr/>
                </p:nvSpPr>
                <p:spPr bwMode="auto">
                  <a:xfrm>
                    <a:off x="929" y="1652"/>
                    <a:ext cx="12" cy="8"/>
                  </a:xfrm>
                  <a:custGeom>
                    <a:avLst/>
                    <a:gdLst>
                      <a:gd name="T0" fmla="*/ 1 w 18"/>
                      <a:gd name="T1" fmla="*/ 2 h 12"/>
                      <a:gd name="T2" fmla="*/ 16 w 18"/>
                      <a:gd name="T3" fmla="*/ 11 h 12"/>
                      <a:gd name="T4" fmla="*/ 16 w 18"/>
                      <a:gd name="T5" fmla="*/ 9 h 12"/>
                      <a:gd name="T6" fmla="*/ 3 w 18"/>
                      <a:gd name="T7" fmla="*/ 1 h 12"/>
                      <a:gd name="T8" fmla="*/ 1 w 18"/>
                      <a:gd name="T9" fmla="*/ 2 h 12"/>
                    </a:gdLst>
                    <a:ahLst/>
                    <a:cxnLst>
                      <a:cxn ang="0">
                        <a:pos x="T0" y="T1"/>
                      </a:cxn>
                      <a:cxn ang="0">
                        <a:pos x="T2" y="T3"/>
                      </a:cxn>
                      <a:cxn ang="0">
                        <a:pos x="T4" y="T5"/>
                      </a:cxn>
                      <a:cxn ang="0">
                        <a:pos x="T6" y="T7"/>
                      </a:cxn>
                      <a:cxn ang="0">
                        <a:pos x="T8" y="T9"/>
                      </a:cxn>
                    </a:cxnLst>
                    <a:rect l="0" t="0" r="r" b="b"/>
                    <a:pathLst>
                      <a:path w="18" h="12">
                        <a:moveTo>
                          <a:pt x="1" y="2"/>
                        </a:moveTo>
                        <a:cubicBezTo>
                          <a:pt x="4" y="8"/>
                          <a:pt x="10" y="12"/>
                          <a:pt x="16" y="11"/>
                        </a:cubicBezTo>
                        <a:cubicBezTo>
                          <a:pt x="18" y="11"/>
                          <a:pt x="18" y="9"/>
                          <a:pt x="16" y="9"/>
                        </a:cubicBezTo>
                        <a:cubicBezTo>
                          <a:pt x="10" y="9"/>
                          <a:pt x="6" y="6"/>
                          <a:pt x="3" y="1"/>
                        </a:cubicBezTo>
                        <a:cubicBezTo>
                          <a:pt x="2" y="0"/>
                          <a:pt x="0"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7" name="Freeform 287"/>
                  <p:cNvSpPr/>
                  <p:nvPr/>
                </p:nvSpPr>
                <p:spPr bwMode="auto">
                  <a:xfrm>
                    <a:off x="933" y="1651"/>
                    <a:ext cx="8" cy="8"/>
                  </a:xfrm>
                  <a:custGeom>
                    <a:avLst/>
                    <a:gdLst>
                      <a:gd name="T0" fmla="*/ 0 w 12"/>
                      <a:gd name="T1" fmla="*/ 2 h 12"/>
                      <a:gd name="T2" fmla="*/ 10 w 12"/>
                      <a:gd name="T3" fmla="*/ 12 h 12"/>
                      <a:gd name="T4" fmla="*/ 10 w 12"/>
                      <a:gd name="T5" fmla="*/ 10 h 12"/>
                      <a:gd name="T6" fmla="*/ 2 w 12"/>
                      <a:gd name="T7" fmla="*/ 2 h 12"/>
                      <a:gd name="T8" fmla="*/ 0 w 12"/>
                      <a:gd name="T9" fmla="*/ 2 h 12"/>
                    </a:gdLst>
                    <a:ahLst/>
                    <a:cxnLst>
                      <a:cxn ang="0">
                        <a:pos x="T0" y="T1"/>
                      </a:cxn>
                      <a:cxn ang="0">
                        <a:pos x="T2" y="T3"/>
                      </a:cxn>
                      <a:cxn ang="0">
                        <a:pos x="T4" y="T5"/>
                      </a:cxn>
                      <a:cxn ang="0">
                        <a:pos x="T6" y="T7"/>
                      </a:cxn>
                      <a:cxn ang="0">
                        <a:pos x="T8" y="T9"/>
                      </a:cxn>
                    </a:cxnLst>
                    <a:rect l="0" t="0" r="r" b="b"/>
                    <a:pathLst>
                      <a:path w="12" h="12">
                        <a:moveTo>
                          <a:pt x="0" y="2"/>
                        </a:moveTo>
                        <a:cubicBezTo>
                          <a:pt x="0" y="7"/>
                          <a:pt x="4" y="12"/>
                          <a:pt x="10" y="12"/>
                        </a:cubicBezTo>
                        <a:cubicBezTo>
                          <a:pt x="12" y="12"/>
                          <a:pt x="12" y="10"/>
                          <a:pt x="10" y="10"/>
                        </a:cubicBezTo>
                        <a:cubicBezTo>
                          <a:pt x="6" y="10"/>
                          <a:pt x="2" y="6"/>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8" name="Freeform 288"/>
                  <p:cNvSpPr/>
                  <p:nvPr/>
                </p:nvSpPr>
                <p:spPr bwMode="auto">
                  <a:xfrm>
                    <a:off x="930" y="1651"/>
                    <a:ext cx="7" cy="7"/>
                  </a:xfrm>
                  <a:custGeom>
                    <a:avLst/>
                    <a:gdLst>
                      <a:gd name="T0" fmla="*/ 2 w 10"/>
                      <a:gd name="T1" fmla="*/ 3 h 10"/>
                      <a:gd name="T2" fmla="*/ 7 w 10"/>
                      <a:gd name="T3" fmla="*/ 7 h 10"/>
                      <a:gd name="T4" fmla="*/ 8 w 10"/>
                      <a:gd name="T5" fmla="*/ 6 h 10"/>
                      <a:gd name="T6" fmla="*/ 5 w 10"/>
                      <a:gd name="T7" fmla="*/ 3 h 10"/>
                      <a:gd name="T8" fmla="*/ 3 w 10"/>
                      <a:gd name="T9" fmla="*/ 5 h 10"/>
                      <a:gd name="T10" fmla="*/ 8 w 10"/>
                      <a:gd name="T11" fmla="*/ 9 h 10"/>
                      <a:gd name="T12" fmla="*/ 9 w 10"/>
                      <a:gd name="T13" fmla="*/ 7 h 10"/>
                      <a:gd name="T14" fmla="*/ 5 w 10"/>
                      <a:gd name="T15" fmla="*/ 4 h 10"/>
                      <a:gd name="T16" fmla="*/ 3 w 10"/>
                      <a:gd name="T17" fmla="*/ 6 h 10"/>
                      <a:gd name="T18" fmla="*/ 8 w 10"/>
                      <a:gd name="T19" fmla="*/ 10 h 10"/>
                      <a:gd name="T20" fmla="*/ 9 w 10"/>
                      <a:gd name="T21" fmla="*/ 8 h 10"/>
                      <a:gd name="T22" fmla="*/ 2 w 10"/>
                      <a:gd name="T23" fmla="*/ 2 h 10"/>
                      <a:gd name="T24" fmla="*/ 2 w 10"/>
                      <a:gd name="T25" fmla="*/ 3 h 10"/>
                      <a:gd name="T26" fmla="*/ 5 w 10"/>
                      <a:gd name="T27" fmla="*/ 4 h 10"/>
                      <a:gd name="T28" fmla="*/ 6 w 10"/>
                      <a:gd name="T29" fmla="*/ 3 h 10"/>
                      <a:gd name="T30" fmla="*/ 6 w 10"/>
                      <a:gd name="T31" fmla="*/ 1 h 10"/>
                      <a:gd name="T32" fmla="*/ 4 w 10"/>
                      <a:gd name="T33" fmla="*/ 2 h 10"/>
                      <a:gd name="T34" fmla="*/ 4 w 10"/>
                      <a:gd name="T35" fmla="*/ 3 h 10"/>
                      <a:gd name="T36" fmla="*/ 6 w 10"/>
                      <a:gd name="T37" fmla="*/ 2 h 10"/>
                      <a:gd name="T38" fmla="*/ 1 w 10"/>
                      <a:gd name="T39" fmla="*/ 1 h 10"/>
                      <a:gd name="T40" fmla="*/ 0 w 10"/>
                      <a:gd name="T41" fmla="*/ 3 h 10"/>
                      <a:gd name="T42" fmla="*/ 8 w 10"/>
                      <a:gd name="T43" fmla="*/ 10 h 10"/>
                      <a:gd name="T44" fmla="*/ 9 w 10"/>
                      <a:gd name="T45" fmla="*/ 8 h 10"/>
                      <a:gd name="T46" fmla="*/ 5 w 10"/>
                      <a:gd name="T47" fmla="*/ 4 h 10"/>
                      <a:gd name="T48" fmla="*/ 3 w 10"/>
                      <a:gd name="T49" fmla="*/ 6 h 10"/>
                      <a:gd name="T50" fmla="*/ 8 w 10"/>
                      <a:gd name="T51" fmla="*/ 9 h 10"/>
                      <a:gd name="T52" fmla="*/ 9 w 10"/>
                      <a:gd name="T53" fmla="*/ 8 h 10"/>
                      <a:gd name="T54" fmla="*/ 5 w 10"/>
                      <a:gd name="T55" fmla="*/ 4 h 10"/>
                      <a:gd name="T56" fmla="*/ 4 w 10"/>
                      <a:gd name="T57" fmla="*/ 5 h 10"/>
                      <a:gd name="T58" fmla="*/ 7 w 10"/>
                      <a:gd name="T59" fmla="*/ 8 h 10"/>
                      <a:gd name="T60" fmla="*/ 9 w 10"/>
                      <a:gd name="T61" fmla="*/ 6 h 10"/>
                      <a:gd name="T62" fmla="*/ 4 w 10"/>
                      <a:gd name="T63" fmla="*/ 1 h 10"/>
                      <a:gd name="T64" fmla="*/ 2 w 10"/>
                      <a:gd name="T6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0">
                        <a:moveTo>
                          <a:pt x="2" y="3"/>
                        </a:moveTo>
                        <a:cubicBezTo>
                          <a:pt x="4" y="5"/>
                          <a:pt x="5" y="6"/>
                          <a:pt x="7" y="7"/>
                        </a:cubicBezTo>
                        <a:cubicBezTo>
                          <a:pt x="8" y="7"/>
                          <a:pt x="8" y="6"/>
                          <a:pt x="8" y="6"/>
                        </a:cubicBezTo>
                        <a:cubicBezTo>
                          <a:pt x="7" y="5"/>
                          <a:pt x="6" y="4"/>
                          <a:pt x="5" y="3"/>
                        </a:cubicBezTo>
                        <a:cubicBezTo>
                          <a:pt x="4" y="3"/>
                          <a:pt x="2" y="4"/>
                          <a:pt x="3" y="5"/>
                        </a:cubicBezTo>
                        <a:cubicBezTo>
                          <a:pt x="4" y="7"/>
                          <a:pt x="6" y="8"/>
                          <a:pt x="8" y="9"/>
                        </a:cubicBezTo>
                        <a:cubicBezTo>
                          <a:pt x="8" y="9"/>
                          <a:pt x="9" y="8"/>
                          <a:pt x="9" y="7"/>
                        </a:cubicBezTo>
                        <a:cubicBezTo>
                          <a:pt x="7" y="7"/>
                          <a:pt x="6" y="5"/>
                          <a:pt x="5" y="4"/>
                        </a:cubicBezTo>
                        <a:cubicBezTo>
                          <a:pt x="4" y="5"/>
                          <a:pt x="4" y="5"/>
                          <a:pt x="3" y="6"/>
                        </a:cubicBezTo>
                        <a:cubicBezTo>
                          <a:pt x="5" y="7"/>
                          <a:pt x="6" y="8"/>
                          <a:pt x="8" y="10"/>
                        </a:cubicBezTo>
                        <a:cubicBezTo>
                          <a:pt x="8" y="9"/>
                          <a:pt x="9" y="9"/>
                          <a:pt x="9" y="8"/>
                        </a:cubicBezTo>
                        <a:cubicBezTo>
                          <a:pt x="6" y="7"/>
                          <a:pt x="4" y="4"/>
                          <a:pt x="2" y="2"/>
                        </a:cubicBezTo>
                        <a:cubicBezTo>
                          <a:pt x="2" y="2"/>
                          <a:pt x="2" y="3"/>
                          <a:pt x="2" y="3"/>
                        </a:cubicBezTo>
                        <a:cubicBezTo>
                          <a:pt x="3" y="3"/>
                          <a:pt x="4" y="3"/>
                          <a:pt x="5" y="4"/>
                        </a:cubicBezTo>
                        <a:cubicBezTo>
                          <a:pt x="5" y="4"/>
                          <a:pt x="6" y="3"/>
                          <a:pt x="6" y="3"/>
                        </a:cubicBezTo>
                        <a:cubicBezTo>
                          <a:pt x="6" y="2"/>
                          <a:pt x="6" y="2"/>
                          <a:pt x="6" y="1"/>
                        </a:cubicBezTo>
                        <a:cubicBezTo>
                          <a:pt x="6" y="0"/>
                          <a:pt x="4" y="0"/>
                          <a:pt x="4" y="2"/>
                        </a:cubicBezTo>
                        <a:cubicBezTo>
                          <a:pt x="4" y="2"/>
                          <a:pt x="4" y="2"/>
                          <a:pt x="4" y="3"/>
                        </a:cubicBezTo>
                        <a:cubicBezTo>
                          <a:pt x="5" y="2"/>
                          <a:pt x="5" y="2"/>
                          <a:pt x="6" y="2"/>
                        </a:cubicBezTo>
                        <a:cubicBezTo>
                          <a:pt x="4" y="1"/>
                          <a:pt x="3" y="1"/>
                          <a:pt x="1" y="1"/>
                        </a:cubicBezTo>
                        <a:cubicBezTo>
                          <a:pt x="0" y="2"/>
                          <a:pt x="0" y="2"/>
                          <a:pt x="0" y="3"/>
                        </a:cubicBezTo>
                        <a:cubicBezTo>
                          <a:pt x="2" y="6"/>
                          <a:pt x="5" y="9"/>
                          <a:pt x="8" y="10"/>
                        </a:cubicBezTo>
                        <a:cubicBezTo>
                          <a:pt x="9" y="10"/>
                          <a:pt x="10" y="9"/>
                          <a:pt x="9" y="8"/>
                        </a:cubicBezTo>
                        <a:cubicBezTo>
                          <a:pt x="8" y="7"/>
                          <a:pt x="6" y="5"/>
                          <a:pt x="5" y="4"/>
                        </a:cubicBezTo>
                        <a:cubicBezTo>
                          <a:pt x="4" y="3"/>
                          <a:pt x="2" y="5"/>
                          <a:pt x="3" y="6"/>
                        </a:cubicBezTo>
                        <a:cubicBezTo>
                          <a:pt x="5" y="7"/>
                          <a:pt x="6" y="9"/>
                          <a:pt x="8" y="9"/>
                        </a:cubicBezTo>
                        <a:cubicBezTo>
                          <a:pt x="9" y="10"/>
                          <a:pt x="10" y="9"/>
                          <a:pt x="9" y="8"/>
                        </a:cubicBezTo>
                        <a:cubicBezTo>
                          <a:pt x="8" y="6"/>
                          <a:pt x="6" y="5"/>
                          <a:pt x="5" y="4"/>
                        </a:cubicBezTo>
                        <a:cubicBezTo>
                          <a:pt x="5" y="4"/>
                          <a:pt x="4" y="5"/>
                          <a:pt x="4" y="5"/>
                        </a:cubicBezTo>
                        <a:cubicBezTo>
                          <a:pt x="5" y="6"/>
                          <a:pt x="6" y="7"/>
                          <a:pt x="7" y="8"/>
                        </a:cubicBezTo>
                        <a:cubicBezTo>
                          <a:pt x="8" y="8"/>
                          <a:pt x="10" y="7"/>
                          <a:pt x="9" y="6"/>
                        </a:cubicBezTo>
                        <a:cubicBezTo>
                          <a:pt x="7" y="4"/>
                          <a:pt x="5" y="3"/>
                          <a:pt x="4" y="1"/>
                        </a:cubicBezTo>
                        <a:cubicBezTo>
                          <a:pt x="3" y="0"/>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9" name="Freeform 289"/>
                  <p:cNvSpPr/>
                  <p:nvPr/>
                </p:nvSpPr>
                <p:spPr bwMode="auto">
                  <a:xfrm>
                    <a:off x="905" y="1627"/>
                    <a:ext cx="4" cy="7"/>
                  </a:xfrm>
                  <a:custGeom>
                    <a:avLst/>
                    <a:gdLst>
                      <a:gd name="T0" fmla="*/ 3 w 6"/>
                      <a:gd name="T1" fmla="*/ 1 h 11"/>
                      <a:gd name="T2" fmla="*/ 1 w 6"/>
                      <a:gd name="T3" fmla="*/ 10 h 11"/>
                      <a:gd name="T4" fmla="*/ 3 w 6"/>
                      <a:gd name="T5" fmla="*/ 11 h 11"/>
                      <a:gd name="T6" fmla="*/ 5 w 6"/>
                      <a:gd name="T7" fmla="*/ 5 h 11"/>
                      <a:gd name="T8" fmla="*/ 3 w 6"/>
                      <a:gd name="T9" fmla="*/ 5 h 11"/>
                      <a:gd name="T10" fmla="*/ 1 w 6"/>
                      <a:gd name="T11" fmla="*/ 9 h 11"/>
                      <a:gd name="T12" fmla="*/ 3 w 6"/>
                      <a:gd name="T13" fmla="*/ 10 h 11"/>
                      <a:gd name="T14" fmla="*/ 5 w 6"/>
                      <a:gd name="T15" fmla="*/ 2 h 11"/>
                      <a:gd name="T16" fmla="*/ 3 w 6"/>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
                        </a:moveTo>
                        <a:cubicBezTo>
                          <a:pt x="2" y="4"/>
                          <a:pt x="0" y="7"/>
                          <a:pt x="1" y="10"/>
                        </a:cubicBezTo>
                        <a:cubicBezTo>
                          <a:pt x="1" y="11"/>
                          <a:pt x="2" y="11"/>
                          <a:pt x="3" y="11"/>
                        </a:cubicBezTo>
                        <a:cubicBezTo>
                          <a:pt x="4" y="9"/>
                          <a:pt x="5" y="7"/>
                          <a:pt x="5" y="5"/>
                        </a:cubicBezTo>
                        <a:cubicBezTo>
                          <a:pt x="6" y="4"/>
                          <a:pt x="3" y="3"/>
                          <a:pt x="3" y="5"/>
                        </a:cubicBezTo>
                        <a:cubicBezTo>
                          <a:pt x="2" y="6"/>
                          <a:pt x="2" y="8"/>
                          <a:pt x="1" y="9"/>
                        </a:cubicBezTo>
                        <a:cubicBezTo>
                          <a:pt x="2" y="10"/>
                          <a:pt x="2" y="10"/>
                          <a:pt x="3" y="10"/>
                        </a:cubicBezTo>
                        <a:cubicBezTo>
                          <a:pt x="2" y="7"/>
                          <a:pt x="4" y="4"/>
                          <a:pt x="5" y="2"/>
                        </a:cubicBezTo>
                        <a:cubicBezTo>
                          <a:pt x="6"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0" name="Freeform 290"/>
                  <p:cNvSpPr/>
                  <p:nvPr/>
                </p:nvSpPr>
                <p:spPr bwMode="auto">
                  <a:xfrm>
                    <a:off x="905" y="1623"/>
                    <a:ext cx="4" cy="11"/>
                  </a:xfrm>
                  <a:custGeom>
                    <a:avLst/>
                    <a:gdLst>
                      <a:gd name="T0" fmla="*/ 3 w 6"/>
                      <a:gd name="T1" fmla="*/ 2 h 17"/>
                      <a:gd name="T2" fmla="*/ 1 w 6"/>
                      <a:gd name="T3" fmla="*/ 15 h 17"/>
                      <a:gd name="T4" fmla="*/ 3 w 6"/>
                      <a:gd name="T5" fmla="*/ 15 h 17"/>
                      <a:gd name="T6" fmla="*/ 3 w 6"/>
                      <a:gd name="T7" fmla="*/ 12 h 17"/>
                      <a:gd name="T8" fmla="*/ 1 w 6"/>
                      <a:gd name="T9" fmla="*/ 12 h 17"/>
                      <a:gd name="T10" fmla="*/ 0 w 6"/>
                      <a:gd name="T11" fmla="*/ 15 h 17"/>
                      <a:gd name="T12" fmla="*/ 3 w 6"/>
                      <a:gd name="T13" fmla="*/ 15 h 17"/>
                      <a:gd name="T14" fmla="*/ 5 w 6"/>
                      <a:gd name="T15" fmla="*/ 3 h 17"/>
                      <a:gd name="T16" fmla="*/ 3 w 6"/>
                      <a:gd name="T17"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7">
                        <a:moveTo>
                          <a:pt x="3" y="2"/>
                        </a:moveTo>
                        <a:cubicBezTo>
                          <a:pt x="1" y="6"/>
                          <a:pt x="1" y="10"/>
                          <a:pt x="1" y="15"/>
                        </a:cubicBezTo>
                        <a:cubicBezTo>
                          <a:pt x="1" y="15"/>
                          <a:pt x="2" y="15"/>
                          <a:pt x="3" y="15"/>
                        </a:cubicBezTo>
                        <a:cubicBezTo>
                          <a:pt x="3" y="14"/>
                          <a:pt x="3" y="13"/>
                          <a:pt x="3" y="12"/>
                        </a:cubicBezTo>
                        <a:cubicBezTo>
                          <a:pt x="3" y="11"/>
                          <a:pt x="1" y="10"/>
                          <a:pt x="1" y="12"/>
                        </a:cubicBezTo>
                        <a:cubicBezTo>
                          <a:pt x="1" y="13"/>
                          <a:pt x="0" y="14"/>
                          <a:pt x="0" y="15"/>
                        </a:cubicBezTo>
                        <a:cubicBezTo>
                          <a:pt x="1" y="16"/>
                          <a:pt x="3" y="17"/>
                          <a:pt x="3" y="15"/>
                        </a:cubicBezTo>
                        <a:cubicBezTo>
                          <a:pt x="4" y="11"/>
                          <a:pt x="3" y="7"/>
                          <a:pt x="5" y="3"/>
                        </a:cubicBezTo>
                        <a:cubicBezTo>
                          <a:pt x="6" y="2"/>
                          <a:pt x="4" y="0"/>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1" name="Freeform 291"/>
                  <p:cNvSpPr/>
                  <p:nvPr/>
                </p:nvSpPr>
                <p:spPr bwMode="auto">
                  <a:xfrm>
                    <a:off x="905" y="1625"/>
                    <a:ext cx="3" cy="11"/>
                  </a:xfrm>
                  <a:custGeom>
                    <a:avLst/>
                    <a:gdLst>
                      <a:gd name="T0" fmla="*/ 2 w 5"/>
                      <a:gd name="T1" fmla="*/ 1 h 16"/>
                      <a:gd name="T2" fmla="*/ 0 w 5"/>
                      <a:gd name="T3" fmla="*/ 15 h 16"/>
                      <a:gd name="T4" fmla="*/ 2 w 5"/>
                      <a:gd name="T5" fmla="*/ 15 h 16"/>
                      <a:gd name="T6" fmla="*/ 3 w 5"/>
                      <a:gd name="T7" fmla="*/ 10 h 16"/>
                      <a:gd name="T8" fmla="*/ 0 w 5"/>
                      <a:gd name="T9" fmla="*/ 10 h 16"/>
                      <a:gd name="T10" fmla="*/ 0 w 5"/>
                      <a:gd name="T11" fmla="*/ 15 h 16"/>
                      <a:gd name="T12" fmla="*/ 2 w 5"/>
                      <a:gd name="T13" fmla="*/ 15 h 16"/>
                      <a:gd name="T14" fmla="*/ 4 w 5"/>
                      <a:gd name="T15" fmla="*/ 2 h 16"/>
                      <a:gd name="T16" fmla="*/ 2 w 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2" y="1"/>
                        </a:moveTo>
                        <a:cubicBezTo>
                          <a:pt x="0" y="5"/>
                          <a:pt x="0" y="10"/>
                          <a:pt x="0" y="15"/>
                        </a:cubicBezTo>
                        <a:cubicBezTo>
                          <a:pt x="0" y="16"/>
                          <a:pt x="2" y="16"/>
                          <a:pt x="2" y="15"/>
                        </a:cubicBezTo>
                        <a:cubicBezTo>
                          <a:pt x="2" y="13"/>
                          <a:pt x="2" y="11"/>
                          <a:pt x="3" y="10"/>
                        </a:cubicBezTo>
                        <a:cubicBezTo>
                          <a:pt x="3" y="8"/>
                          <a:pt x="0" y="8"/>
                          <a:pt x="0" y="10"/>
                        </a:cubicBezTo>
                        <a:cubicBezTo>
                          <a:pt x="0" y="11"/>
                          <a:pt x="0" y="13"/>
                          <a:pt x="0" y="15"/>
                        </a:cubicBezTo>
                        <a:cubicBezTo>
                          <a:pt x="1" y="15"/>
                          <a:pt x="1" y="15"/>
                          <a:pt x="2" y="15"/>
                        </a:cubicBezTo>
                        <a:cubicBezTo>
                          <a:pt x="2" y="10"/>
                          <a:pt x="2" y="6"/>
                          <a:pt x="4" y="2"/>
                        </a:cubicBezTo>
                        <a:cubicBezTo>
                          <a:pt x="5"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2" name="Freeform 292"/>
                  <p:cNvSpPr/>
                  <p:nvPr/>
                </p:nvSpPr>
                <p:spPr bwMode="auto">
                  <a:xfrm>
                    <a:off x="903" y="1627"/>
                    <a:ext cx="4" cy="8"/>
                  </a:xfrm>
                  <a:custGeom>
                    <a:avLst/>
                    <a:gdLst>
                      <a:gd name="T0" fmla="*/ 2 w 5"/>
                      <a:gd name="T1" fmla="*/ 1 h 11"/>
                      <a:gd name="T2" fmla="*/ 2 w 5"/>
                      <a:gd name="T3" fmla="*/ 11 h 11"/>
                      <a:gd name="T4" fmla="*/ 4 w 5"/>
                      <a:gd name="T5" fmla="*/ 11 h 11"/>
                      <a:gd name="T6" fmla="*/ 4 w 5"/>
                      <a:gd name="T7" fmla="*/ 10 h 11"/>
                      <a:gd name="T8" fmla="*/ 2 w 5"/>
                      <a:gd name="T9" fmla="*/ 9 h 11"/>
                      <a:gd name="T10" fmla="*/ 2 w 5"/>
                      <a:gd name="T11" fmla="*/ 9 h 11"/>
                      <a:gd name="T12" fmla="*/ 4 w 5"/>
                      <a:gd name="T13" fmla="*/ 9 h 11"/>
                      <a:gd name="T14" fmla="*/ 4 w 5"/>
                      <a:gd name="T15" fmla="*/ 2 h 11"/>
                      <a:gd name="T16" fmla="*/ 2 w 5"/>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2" y="1"/>
                        </a:moveTo>
                        <a:cubicBezTo>
                          <a:pt x="1" y="4"/>
                          <a:pt x="0" y="8"/>
                          <a:pt x="2" y="11"/>
                        </a:cubicBezTo>
                        <a:cubicBezTo>
                          <a:pt x="2" y="11"/>
                          <a:pt x="3" y="11"/>
                          <a:pt x="4" y="11"/>
                        </a:cubicBezTo>
                        <a:cubicBezTo>
                          <a:pt x="4" y="10"/>
                          <a:pt x="4" y="10"/>
                          <a:pt x="4" y="10"/>
                        </a:cubicBezTo>
                        <a:cubicBezTo>
                          <a:pt x="5" y="8"/>
                          <a:pt x="3" y="7"/>
                          <a:pt x="2" y="9"/>
                        </a:cubicBezTo>
                        <a:cubicBezTo>
                          <a:pt x="2" y="9"/>
                          <a:pt x="2" y="9"/>
                          <a:pt x="2" y="9"/>
                        </a:cubicBezTo>
                        <a:cubicBezTo>
                          <a:pt x="3" y="9"/>
                          <a:pt x="3" y="9"/>
                          <a:pt x="4" y="9"/>
                        </a:cubicBezTo>
                        <a:cubicBezTo>
                          <a:pt x="2" y="7"/>
                          <a:pt x="3" y="4"/>
                          <a:pt x="4" y="2"/>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3" name="Freeform 293"/>
                  <p:cNvSpPr/>
                  <p:nvPr/>
                </p:nvSpPr>
                <p:spPr bwMode="auto">
                  <a:xfrm>
                    <a:off x="905" y="1627"/>
                    <a:ext cx="3" cy="10"/>
                  </a:xfrm>
                  <a:custGeom>
                    <a:avLst/>
                    <a:gdLst>
                      <a:gd name="T0" fmla="*/ 1 w 4"/>
                      <a:gd name="T1" fmla="*/ 1 h 16"/>
                      <a:gd name="T2" fmla="*/ 0 w 4"/>
                      <a:gd name="T3" fmla="*/ 14 h 16"/>
                      <a:gd name="T4" fmla="*/ 2 w 4"/>
                      <a:gd name="T5" fmla="*/ 14 h 16"/>
                      <a:gd name="T6" fmla="*/ 4 w 4"/>
                      <a:gd name="T7" fmla="*/ 7 h 16"/>
                      <a:gd name="T8" fmla="*/ 2 w 4"/>
                      <a:gd name="T9" fmla="*/ 6 h 16"/>
                      <a:gd name="T10" fmla="*/ 0 w 4"/>
                      <a:gd name="T11" fmla="*/ 14 h 16"/>
                      <a:gd name="T12" fmla="*/ 2 w 4"/>
                      <a:gd name="T13" fmla="*/ 14 h 16"/>
                      <a:gd name="T14" fmla="*/ 4 w 4"/>
                      <a:gd name="T15" fmla="*/ 1 h 16"/>
                      <a:gd name="T16" fmla="*/ 1 w 4"/>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1" y="1"/>
                        </a:moveTo>
                        <a:cubicBezTo>
                          <a:pt x="2" y="5"/>
                          <a:pt x="1" y="10"/>
                          <a:pt x="0" y="14"/>
                        </a:cubicBezTo>
                        <a:cubicBezTo>
                          <a:pt x="0" y="15"/>
                          <a:pt x="2" y="16"/>
                          <a:pt x="2" y="14"/>
                        </a:cubicBezTo>
                        <a:cubicBezTo>
                          <a:pt x="3" y="12"/>
                          <a:pt x="4" y="9"/>
                          <a:pt x="4" y="7"/>
                        </a:cubicBezTo>
                        <a:cubicBezTo>
                          <a:pt x="4" y="6"/>
                          <a:pt x="2" y="5"/>
                          <a:pt x="2" y="6"/>
                        </a:cubicBezTo>
                        <a:cubicBezTo>
                          <a:pt x="1" y="9"/>
                          <a:pt x="1" y="11"/>
                          <a:pt x="0" y="14"/>
                        </a:cubicBezTo>
                        <a:cubicBezTo>
                          <a:pt x="1" y="14"/>
                          <a:pt x="2" y="14"/>
                          <a:pt x="2" y="14"/>
                        </a:cubicBezTo>
                        <a:cubicBezTo>
                          <a:pt x="3" y="10"/>
                          <a:pt x="4" y="5"/>
                          <a:pt x="4" y="1"/>
                        </a:cubicBezTo>
                        <a:cubicBezTo>
                          <a:pt x="4"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4" name="Freeform 294"/>
                  <p:cNvSpPr/>
                  <p:nvPr/>
                </p:nvSpPr>
                <p:spPr bwMode="auto">
                  <a:xfrm>
                    <a:off x="905" y="1626"/>
                    <a:ext cx="3" cy="13"/>
                  </a:xfrm>
                  <a:custGeom>
                    <a:avLst/>
                    <a:gdLst>
                      <a:gd name="T0" fmla="*/ 2 w 5"/>
                      <a:gd name="T1" fmla="*/ 2 h 20"/>
                      <a:gd name="T2" fmla="*/ 2 w 5"/>
                      <a:gd name="T3" fmla="*/ 18 h 20"/>
                      <a:gd name="T4" fmla="*/ 4 w 5"/>
                      <a:gd name="T5" fmla="*/ 18 h 20"/>
                      <a:gd name="T6" fmla="*/ 5 w 5"/>
                      <a:gd name="T7" fmla="*/ 10 h 20"/>
                      <a:gd name="T8" fmla="*/ 3 w 5"/>
                      <a:gd name="T9" fmla="*/ 9 h 20"/>
                      <a:gd name="T10" fmla="*/ 2 w 5"/>
                      <a:gd name="T11" fmla="*/ 18 h 20"/>
                      <a:gd name="T12" fmla="*/ 4 w 5"/>
                      <a:gd name="T13" fmla="*/ 18 h 20"/>
                      <a:gd name="T14" fmla="*/ 4 w 5"/>
                      <a:gd name="T15" fmla="*/ 15 h 20"/>
                      <a:gd name="T16" fmla="*/ 2 w 5"/>
                      <a:gd name="T17" fmla="*/ 15 h 20"/>
                      <a:gd name="T18" fmla="*/ 2 w 5"/>
                      <a:gd name="T19" fmla="*/ 18 h 20"/>
                      <a:gd name="T20" fmla="*/ 4 w 5"/>
                      <a:gd name="T21" fmla="*/ 18 h 20"/>
                      <a:gd name="T22" fmla="*/ 5 w 5"/>
                      <a:gd name="T23" fmla="*/ 10 h 20"/>
                      <a:gd name="T24" fmla="*/ 3 w 5"/>
                      <a:gd name="T25" fmla="*/ 10 h 20"/>
                      <a:gd name="T26" fmla="*/ 2 w 5"/>
                      <a:gd name="T27" fmla="*/ 17 h 20"/>
                      <a:gd name="T28" fmla="*/ 4 w 5"/>
                      <a:gd name="T29" fmla="*/ 17 h 20"/>
                      <a:gd name="T30" fmla="*/ 5 w 5"/>
                      <a:gd name="T31" fmla="*/ 2 h 20"/>
                      <a:gd name="T32" fmla="*/ 2 w 5"/>
                      <a:gd name="T3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20">
                        <a:moveTo>
                          <a:pt x="2" y="2"/>
                        </a:moveTo>
                        <a:cubicBezTo>
                          <a:pt x="3" y="7"/>
                          <a:pt x="0" y="13"/>
                          <a:pt x="2" y="18"/>
                        </a:cubicBezTo>
                        <a:cubicBezTo>
                          <a:pt x="3" y="19"/>
                          <a:pt x="4" y="18"/>
                          <a:pt x="4" y="18"/>
                        </a:cubicBezTo>
                        <a:cubicBezTo>
                          <a:pt x="5" y="15"/>
                          <a:pt x="5" y="12"/>
                          <a:pt x="5" y="10"/>
                        </a:cubicBezTo>
                        <a:cubicBezTo>
                          <a:pt x="5" y="9"/>
                          <a:pt x="3" y="8"/>
                          <a:pt x="3" y="9"/>
                        </a:cubicBezTo>
                        <a:cubicBezTo>
                          <a:pt x="3" y="12"/>
                          <a:pt x="2" y="15"/>
                          <a:pt x="2" y="18"/>
                        </a:cubicBezTo>
                        <a:cubicBezTo>
                          <a:pt x="2" y="18"/>
                          <a:pt x="3" y="18"/>
                          <a:pt x="4" y="18"/>
                        </a:cubicBezTo>
                        <a:cubicBezTo>
                          <a:pt x="4" y="17"/>
                          <a:pt x="4" y="16"/>
                          <a:pt x="4" y="15"/>
                        </a:cubicBezTo>
                        <a:cubicBezTo>
                          <a:pt x="4" y="14"/>
                          <a:pt x="2" y="14"/>
                          <a:pt x="2" y="15"/>
                        </a:cubicBezTo>
                        <a:cubicBezTo>
                          <a:pt x="1" y="16"/>
                          <a:pt x="2" y="17"/>
                          <a:pt x="2" y="18"/>
                        </a:cubicBezTo>
                        <a:cubicBezTo>
                          <a:pt x="2" y="19"/>
                          <a:pt x="4" y="20"/>
                          <a:pt x="4" y="18"/>
                        </a:cubicBezTo>
                        <a:cubicBezTo>
                          <a:pt x="4" y="15"/>
                          <a:pt x="5" y="13"/>
                          <a:pt x="5" y="10"/>
                        </a:cubicBezTo>
                        <a:cubicBezTo>
                          <a:pt x="5" y="10"/>
                          <a:pt x="4" y="10"/>
                          <a:pt x="3" y="10"/>
                        </a:cubicBezTo>
                        <a:cubicBezTo>
                          <a:pt x="3" y="12"/>
                          <a:pt x="3" y="15"/>
                          <a:pt x="2" y="17"/>
                        </a:cubicBezTo>
                        <a:cubicBezTo>
                          <a:pt x="3" y="17"/>
                          <a:pt x="4" y="17"/>
                          <a:pt x="4" y="17"/>
                        </a:cubicBezTo>
                        <a:cubicBezTo>
                          <a:pt x="2" y="12"/>
                          <a:pt x="5" y="6"/>
                          <a:pt x="5" y="2"/>
                        </a:cubicBezTo>
                        <a:cubicBezTo>
                          <a:pt x="5" y="0"/>
                          <a:pt x="2" y="0"/>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5" name="Freeform 295"/>
                  <p:cNvSpPr/>
                  <p:nvPr/>
                </p:nvSpPr>
                <p:spPr bwMode="auto">
                  <a:xfrm>
                    <a:off x="905" y="1632"/>
                    <a:ext cx="2" cy="7"/>
                  </a:xfrm>
                  <a:custGeom>
                    <a:avLst/>
                    <a:gdLst>
                      <a:gd name="T0" fmla="*/ 1 w 4"/>
                      <a:gd name="T1" fmla="*/ 1 h 11"/>
                      <a:gd name="T2" fmla="*/ 1 w 4"/>
                      <a:gd name="T3" fmla="*/ 9 h 11"/>
                      <a:gd name="T4" fmla="*/ 3 w 4"/>
                      <a:gd name="T5" fmla="*/ 10 h 11"/>
                      <a:gd name="T6" fmla="*/ 4 w 4"/>
                      <a:gd name="T7" fmla="*/ 4 h 11"/>
                      <a:gd name="T8" fmla="*/ 2 w 4"/>
                      <a:gd name="T9" fmla="*/ 3 h 11"/>
                      <a:gd name="T10" fmla="*/ 1 w 4"/>
                      <a:gd name="T11" fmla="*/ 8 h 11"/>
                      <a:gd name="T12" fmla="*/ 3 w 4"/>
                      <a:gd name="T13" fmla="*/ 9 h 11"/>
                      <a:gd name="T14" fmla="*/ 3 w 4"/>
                      <a:gd name="T15" fmla="*/ 2 h 11"/>
                      <a:gd name="T16" fmla="*/ 1 w 4"/>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1" y="1"/>
                        </a:moveTo>
                        <a:cubicBezTo>
                          <a:pt x="0" y="4"/>
                          <a:pt x="0" y="7"/>
                          <a:pt x="1" y="9"/>
                        </a:cubicBezTo>
                        <a:cubicBezTo>
                          <a:pt x="1" y="10"/>
                          <a:pt x="2" y="11"/>
                          <a:pt x="3" y="10"/>
                        </a:cubicBezTo>
                        <a:cubicBezTo>
                          <a:pt x="4" y="8"/>
                          <a:pt x="4" y="6"/>
                          <a:pt x="4" y="4"/>
                        </a:cubicBezTo>
                        <a:cubicBezTo>
                          <a:pt x="4" y="3"/>
                          <a:pt x="2" y="2"/>
                          <a:pt x="2" y="3"/>
                        </a:cubicBezTo>
                        <a:cubicBezTo>
                          <a:pt x="2" y="5"/>
                          <a:pt x="1" y="7"/>
                          <a:pt x="1" y="8"/>
                        </a:cubicBezTo>
                        <a:cubicBezTo>
                          <a:pt x="1" y="9"/>
                          <a:pt x="2" y="9"/>
                          <a:pt x="3" y="9"/>
                        </a:cubicBezTo>
                        <a:cubicBezTo>
                          <a:pt x="2" y="6"/>
                          <a:pt x="2" y="4"/>
                          <a:pt x="3" y="2"/>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6" name="Freeform 296"/>
                  <p:cNvSpPr/>
                  <p:nvPr/>
                </p:nvSpPr>
                <p:spPr bwMode="auto">
                  <a:xfrm>
                    <a:off x="905" y="1616"/>
                    <a:ext cx="32" cy="38"/>
                  </a:xfrm>
                  <a:custGeom>
                    <a:avLst/>
                    <a:gdLst>
                      <a:gd name="T0" fmla="*/ 15 w 48"/>
                      <a:gd name="T1" fmla="*/ 44 h 57"/>
                      <a:gd name="T2" fmla="*/ 3 w 48"/>
                      <a:gd name="T3" fmla="*/ 35 h 57"/>
                      <a:gd name="T4" fmla="*/ 26 w 48"/>
                      <a:gd name="T5" fmla="*/ 53 h 57"/>
                      <a:gd name="T6" fmla="*/ 22 w 48"/>
                      <a:gd name="T7" fmla="*/ 51 h 57"/>
                      <a:gd name="T8" fmla="*/ 20 w 48"/>
                      <a:gd name="T9" fmla="*/ 48 h 57"/>
                      <a:gd name="T10" fmla="*/ 12 w 48"/>
                      <a:gd name="T11" fmla="*/ 15 h 57"/>
                      <a:gd name="T12" fmla="*/ 10 w 48"/>
                      <a:gd name="T13" fmla="*/ 26 h 57"/>
                      <a:gd name="T14" fmla="*/ 18 w 48"/>
                      <a:gd name="T15" fmla="*/ 44 h 57"/>
                      <a:gd name="T16" fmla="*/ 6 w 48"/>
                      <a:gd name="T17" fmla="*/ 34 h 57"/>
                      <a:gd name="T18" fmla="*/ 13 w 48"/>
                      <a:gd name="T19" fmla="*/ 10 h 57"/>
                      <a:gd name="T20" fmla="*/ 19 w 48"/>
                      <a:gd name="T21" fmla="*/ 14 h 57"/>
                      <a:gd name="T22" fmla="*/ 10 w 48"/>
                      <a:gd name="T23" fmla="*/ 21 h 57"/>
                      <a:gd name="T24" fmla="*/ 20 w 48"/>
                      <a:gd name="T25" fmla="*/ 17 h 57"/>
                      <a:gd name="T26" fmla="*/ 31 w 48"/>
                      <a:gd name="T27" fmla="*/ 22 h 57"/>
                      <a:gd name="T28" fmla="*/ 33 w 48"/>
                      <a:gd name="T29" fmla="*/ 17 h 57"/>
                      <a:gd name="T30" fmla="*/ 19 w 48"/>
                      <a:gd name="T31" fmla="*/ 38 h 57"/>
                      <a:gd name="T32" fmla="*/ 15 w 48"/>
                      <a:gd name="T33" fmla="*/ 22 h 57"/>
                      <a:gd name="T34" fmla="*/ 24 w 48"/>
                      <a:gd name="T35" fmla="*/ 44 h 57"/>
                      <a:gd name="T36" fmla="*/ 32 w 48"/>
                      <a:gd name="T37" fmla="*/ 37 h 57"/>
                      <a:gd name="T38" fmla="*/ 35 w 48"/>
                      <a:gd name="T39" fmla="*/ 53 h 57"/>
                      <a:gd name="T40" fmla="*/ 34 w 48"/>
                      <a:gd name="T41" fmla="*/ 52 h 57"/>
                      <a:gd name="T42" fmla="*/ 42 w 48"/>
                      <a:gd name="T43" fmla="*/ 35 h 57"/>
                      <a:gd name="T44" fmla="*/ 40 w 48"/>
                      <a:gd name="T45" fmla="*/ 52 h 57"/>
                      <a:gd name="T46" fmla="*/ 43 w 48"/>
                      <a:gd name="T47" fmla="*/ 28 h 57"/>
                      <a:gd name="T48" fmla="*/ 37 w 48"/>
                      <a:gd name="T49" fmla="*/ 35 h 57"/>
                      <a:gd name="T50" fmla="*/ 37 w 48"/>
                      <a:gd name="T51" fmla="*/ 10 h 57"/>
                      <a:gd name="T52" fmla="*/ 26 w 48"/>
                      <a:gd name="T53" fmla="*/ 27 h 57"/>
                      <a:gd name="T54" fmla="*/ 23 w 48"/>
                      <a:gd name="T55" fmla="*/ 7 h 57"/>
                      <a:gd name="T56" fmla="*/ 21 w 48"/>
                      <a:gd name="T57" fmla="*/ 24 h 57"/>
                      <a:gd name="T58" fmla="*/ 32 w 48"/>
                      <a:gd name="T59" fmla="*/ 13 h 57"/>
                      <a:gd name="T60" fmla="*/ 35 w 48"/>
                      <a:gd name="T61" fmla="*/ 32 h 57"/>
                      <a:gd name="T62" fmla="*/ 43 w 48"/>
                      <a:gd name="T63" fmla="*/ 19 h 57"/>
                      <a:gd name="T64" fmla="*/ 44 w 48"/>
                      <a:gd name="T65" fmla="*/ 49 h 57"/>
                      <a:gd name="T66" fmla="*/ 44 w 48"/>
                      <a:gd name="T67" fmla="*/ 37 h 57"/>
                      <a:gd name="T68" fmla="*/ 39 w 48"/>
                      <a:gd name="T69" fmla="*/ 44 h 57"/>
                      <a:gd name="T70" fmla="*/ 25 w 48"/>
                      <a:gd name="T71" fmla="*/ 44 h 57"/>
                      <a:gd name="T72" fmla="*/ 35 w 48"/>
                      <a:gd name="T73" fmla="*/ 37 h 57"/>
                      <a:gd name="T74" fmla="*/ 27 w 48"/>
                      <a:gd name="T75" fmla="*/ 37 h 57"/>
                      <a:gd name="T76" fmla="*/ 20 w 48"/>
                      <a:gd name="T77" fmla="*/ 21 h 57"/>
                      <a:gd name="T78" fmla="*/ 24 w 48"/>
                      <a:gd name="T79" fmla="*/ 15 h 57"/>
                      <a:gd name="T80" fmla="*/ 32 w 48"/>
                      <a:gd name="T81" fmla="*/ 17 h 57"/>
                      <a:gd name="T82" fmla="*/ 23 w 48"/>
                      <a:gd name="T83" fmla="*/ 38 h 57"/>
                      <a:gd name="T84" fmla="*/ 20 w 48"/>
                      <a:gd name="T85" fmla="*/ 28 h 57"/>
                      <a:gd name="T86" fmla="*/ 20 w 48"/>
                      <a:gd name="T87" fmla="*/ 19 h 57"/>
                      <a:gd name="T88" fmla="*/ 17 w 48"/>
                      <a:gd name="T89" fmla="*/ 8 h 57"/>
                      <a:gd name="T90" fmla="*/ 16 w 48"/>
                      <a:gd name="T91" fmla="*/ 35 h 57"/>
                      <a:gd name="T92" fmla="*/ 20 w 48"/>
                      <a:gd name="T93" fmla="*/ 3 h 57"/>
                      <a:gd name="T94" fmla="*/ 5 w 48"/>
                      <a:gd name="T95" fmla="*/ 20 h 57"/>
                      <a:gd name="T96" fmla="*/ 8 w 48"/>
                      <a:gd name="T97" fmla="*/ 33 h 57"/>
                      <a:gd name="T98" fmla="*/ 16 w 48"/>
                      <a:gd name="T99" fmla="*/ 46 h 57"/>
                      <a:gd name="T100" fmla="*/ 7 w 48"/>
                      <a:gd name="T101" fmla="*/ 19 h 57"/>
                      <a:gd name="T102" fmla="*/ 7 w 48"/>
                      <a:gd name="T103" fmla="*/ 31 h 57"/>
                      <a:gd name="T104" fmla="*/ 16 w 48"/>
                      <a:gd name="T105" fmla="*/ 25 h 57"/>
                      <a:gd name="T106" fmla="*/ 23 w 48"/>
                      <a:gd name="T107" fmla="*/ 48 h 57"/>
                      <a:gd name="T108" fmla="*/ 27 w 48"/>
                      <a:gd name="T109" fmla="*/ 52 h 57"/>
                      <a:gd name="T110" fmla="*/ 15 w 48"/>
                      <a:gd name="T111" fmla="*/ 48 h 57"/>
                      <a:gd name="T112" fmla="*/ 16 w 48"/>
                      <a:gd name="T113" fmla="*/ 45 h 57"/>
                      <a:gd name="T114" fmla="*/ 3 w 48"/>
                      <a:gd name="T115" fmla="*/ 3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57">
                        <a:moveTo>
                          <a:pt x="1" y="26"/>
                        </a:moveTo>
                        <a:cubicBezTo>
                          <a:pt x="1" y="30"/>
                          <a:pt x="1" y="33"/>
                          <a:pt x="3" y="37"/>
                        </a:cubicBezTo>
                        <a:cubicBezTo>
                          <a:pt x="3" y="39"/>
                          <a:pt x="5" y="38"/>
                          <a:pt x="5" y="37"/>
                        </a:cubicBezTo>
                        <a:cubicBezTo>
                          <a:pt x="5" y="35"/>
                          <a:pt x="5" y="33"/>
                          <a:pt x="5" y="31"/>
                        </a:cubicBezTo>
                        <a:cubicBezTo>
                          <a:pt x="4" y="31"/>
                          <a:pt x="4" y="31"/>
                          <a:pt x="3" y="31"/>
                        </a:cubicBezTo>
                        <a:cubicBezTo>
                          <a:pt x="4" y="34"/>
                          <a:pt x="5" y="37"/>
                          <a:pt x="7" y="40"/>
                        </a:cubicBezTo>
                        <a:cubicBezTo>
                          <a:pt x="8" y="41"/>
                          <a:pt x="10" y="40"/>
                          <a:pt x="9" y="39"/>
                        </a:cubicBezTo>
                        <a:cubicBezTo>
                          <a:pt x="8" y="37"/>
                          <a:pt x="7" y="35"/>
                          <a:pt x="7" y="33"/>
                        </a:cubicBezTo>
                        <a:cubicBezTo>
                          <a:pt x="6" y="33"/>
                          <a:pt x="5" y="34"/>
                          <a:pt x="5" y="34"/>
                        </a:cubicBezTo>
                        <a:cubicBezTo>
                          <a:pt x="8" y="37"/>
                          <a:pt x="11" y="41"/>
                          <a:pt x="15" y="44"/>
                        </a:cubicBezTo>
                        <a:cubicBezTo>
                          <a:pt x="16" y="45"/>
                          <a:pt x="17" y="44"/>
                          <a:pt x="16" y="43"/>
                        </a:cubicBezTo>
                        <a:cubicBezTo>
                          <a:pt x="14" y="40"/>
                          <a:pt x="12" y="38"/>
                          <a:pt x="8" y="36"/>
                        </a:cubicBezTo>
                        <a:cubicBezTo>
                          <a:pt x="7" y="36"/>
                          <a:pt x="6" y="37"/>
                          <a:pt x="7" y="38"/>
                        </a:cubicBezTo>
                        <a:cubicBezTo>
                          <a:pt x="8" y="42"/>
                          <a:pt x="12" y="44"/>
                          <a:pt x="15" y="47"/>
                        </a:cubicBezTo>
                        <a:cubicBezTo>
                          <a:pt x="16" y="46"/>
                          <a:pt x="16" y="45"/>
                          <a:pt x="16" y="45"/>
                        </a:cubicBezTo>
                        <a:cubicBezTo>
                          <a:pt x="13" y="43"/>
                          <a:pt x="11" y="41"/>
                          <a:pt x="8" y="39"/>
                        </a:cubicBezTo>
                        <a:cubicBezTo>
                          <a:pt x="8" y="39"/>
                          <a:pt x="7" y="40"/>
                          <a:pt x="7" y="41"/>
                        </a:cubicBezTo>
                        <a:cubicBezTo>
                          <a:pt x="10" y="42"/>
                          <a:pt x="13" y="44"/>
                          <a:pt x="15" y="47"/>
                        </a:cubicBezTo>
                        <a:cubicBezTo>
                          <a:pt x="16" y="46"/>
                          <a:pt x="16" y="45"/>
                          <a:pt x="17" y="45"/>
                        </a:cubicBezTo>
                        <a:cubicBezTo>
                          <a:pt x="11" y="43"/>
                          <a:pt x="8" y="38"/>
                          <a:pt x="3" y="35"/>
                        </a:cubicBezTo>
                        <a:cubicBezTo>
                          <a:pt x="2" y="34"/>
                          <a:pt x="1" y="36"/>
                          <a:pt x="2" y="37"/>
                        </a:cubicBezTo>
                        <a:cubicBezTo>
                          <a:pt x="7" y="45"/>
                          <a:pt x="14" y="49"/>
                          <a:pt x="23" y="52"/>
                        </a:cubicBezTo>
                        <a:cubicBezTo>
                          <a:pt x="25" y="52"/>
                          <a:pt x="26" y="51"/>
                          <a:pt x="24" y="50"/>
                        </a:cubicBezTo>
                        <a:cubicBezTo>
                          <a:pt x="22" y="49"/>
                          <a:pt x="19" y="48"/>
                          <a:pt x="17" y="46"/>
                        </a:cubicBezTo>
                        <a:cubicBezTo>
                          <a:pt x="16" y="47"/>
                          <a:pt x="16" y="47"/>
                          <a:pt x="16" y="48"/>
                        </a:cubicBezTo>
                        <a:cubicBezTo>
                          <a:pt x="20" y="49"/>
                          <a:pt x="23" y="51"/>
                          <a:pt x="27" y="53"/>
                        </a:cubicBezTo>
                        <a:cubicBezTo>
                          <a:pt x="27" y="52"/>
                          <a:pt x="28" y="52"/>
                          <a:pt x="28" y="51"/>
                        </a:cubicBezTo>
                        <a:cubicBezTo>
                          <a:pt x="25" y="51"/>
                          <a:pt x="22" y="50"/>
                          <a:pt x="19" y="48"/>
                        </a:cubicBezTo>
                        <a:cubicBezTo>
                          <a:pt x="19" y="48"/>
                          <a:pt x="18" y="49"/>
                          <a:pt x="18" y="50"/>
                        </a:cubicBezTo>
                        <a:cubicBezTo>
                          <a:pt x="21" y="51"/>
                          <a:pt x="23" y="52"/>
                          <a:pt x="26" y="53"/>
                        </a:cubicBezTo>
                        <a:cubicBezTo>
                          <a:pt x="28" y="54"/>
                          <a:pt x="28" y="52"/>
                          <a:pt x="27" y="51"/>
                        </a:cubicBezTo>
                        <a:cubicBezTo>
                          <a:pt x="25" y="50"/>
                          <a:pt x="26" y="50"/>
                          <a:pt x="23" y="49"/>
                        </a:cubicBezTo>
                        <a:cubicBezTo>
                          <a:pt x="21" y="49"/>
                          <a:pt x="21" y="51"/>
                          <a:pt x="22" y="52"/>
                        </a:cubicBezTo>
                        <a:cubicBezTo>
                          <a:pt x="23" y="53"/>
                          <a:pt x="24" y="53"/>
                          <a:pt x="26" y="54"/>
                        </a:cubicBezTo>
                        <a:cubicBezTo>
                          <a:pt x="26" y="53"/>
                          <a:pt x="27" y="53"/>
                          <a:pt x="27" y="52"/>
                        </a:cubicBezTo>
                        <a:cubicBezTo>
                          <a:pt x="23" y="51"/>
                          <a:pt x="24" y="51"/>
                          <a:pt x="21" y="51"/>
                        </a:cubicBezTo>
                        <a:cubicBezTo>
                          <a:pt x="20" y="51"/>
                          <a:pt x="19" y="52"/>
                          <a:pt x="20" y="53"/>
                        </a:cubicBezTo>
                        <a:cubicBezTo>
                          <a:pt x="22" y="55"/>
                          <a:pt x="23" y="55"/>
                          <a:pt x="25" y="55"/>
                        </a:cubicBezTo>
                        <a:cubicBezTo>
                          <a:pt x="27" y="55"/>
                          <a:pt x="27" y="54"/>
                          <a:pt x="26" y="53"/>
                        </a:cubicBezTo>
                        <a:cubicBezTo>
                          <a:pt x="24" y="52"/>
                          <a:pt x="24" y="52"/>
                          <a:pt x="22" y="51"/>
                        </a:cubicBezTo>
                        <a:cubicBezTo>
                          <a:pt x="21" y="52"/>
                          <a:pt x="21" y="53"/>
                          <a:pt x="21" y="54"/>
                        </a:cubicBezTo>
                        <a:cubicBezTo>
                          <a:pt x="26" y="54"/>
                          <a:pt x="29" y="55"/>
                          <a:pt x="33" y="56"/>
                        </a:cubicBezTo>
                        <a:cubicBezTo>
                          <a:pt x="35" y="56"/>
                          <a:pt x="35" y="54"/>
                          <a:pt x="34" y="54"/>
                        </a:cubicBezTo>
                        <a:cubicBezTo>
                          <a:pt x="31" y="52"/>
                          <a:pt x="29" y="52"/>
                          <a:pt x="26" y="52"/>
                        </a:cubicBezTo>
                        <a:cubicBezTo>
                          <a:pt x="25" y="52"/>
                          <a:pt x="24" y="54"/>
                          <a:pt x="26" y="54"/>
                        </a:cubicBezTo>
                        <a:cubicBezTo>
                          <a:pt x="29" y="56"/>
                          <a:pt x="28" y="55"/>
                          <a:pt x="32" y="56"/>
                        </a:cubicBezTo>
                        <a:cubicBezTo>
                          <a:pt x="33" y="56"/>
                          <a:pt x="34" y="55"/>
                          <a:pt x="33" y="54"/>
                        </a:cubicBezTo>
                        <a:cubicBezTo>
                          <a:pt x="30" y="49"/>
                          <a:pt x="23" y="47"/>
                          <a:pt x="20" y="41"/>
                        </a:cubicBezTo>
                        <a:cubicBezTo>
                          <a:pt x="19" y="40"/>
                          <a:pt x="17" y="41"/>
                          <a:pt x="18" y="42"/>
                        </a:cubicBezTo>
                        <a:cubicBezTo>
                          <a:pt x="19" y="44"/>
                          <a:pt x="19" y="46"/>
                          <a:pt x="20" y="48"/>
                        </a:cubicBezTo>
                        <a:cubicBezTo>
                          <a:pt x="21" y="49"/>
                          <a:pt x="23" y="49"/>
                          <a:pt x="23" y="47"/>
                        </a:cubicBezTo>
                        <a:cubicBezTo>
                          <a:pt x="21" y="42"/>
                          <a:pt x="19" y="38"/>
                          <a:pt x="18" y="33"/>
                        </a:cubicBezTo>
                        <a:cubicBezTo>
                          <a:pt x="17" y="33"/>
                          <a:pt x="16" y="33"/>
                          <a:pt x="16" y="34"/>
                        </a:cubicBezTo>
                        <a:cubicBezTo>
                          <a:pt x="18" y="39"/>
                          <a:pt x="18" y="39"/>
                          <a:pt x="16" y="36"/>
                        </a:cubicBezTo>
                        <a:cubicBezTo>
                          <a:pt x="15" y="32"/>
                          <a:pt x="15" y="29"/>
                          <a:pt x="16" y="25"/>
                        </a:cubicBezTo>
                        <a:cubicBezTo>
                          <a:pt x="16" y="24"/>
                          <a:pt x="14" y="23"/>
                          <a:pt x="13" y="25"/>
                        </a:cubicBezTo>
                        <a:cubicBezTo>
                          <a:pt x="10" y="28"/>
                          <a:pt x="9" y="27"/>
                          <a:pt x="10" y="22"/>
                        </a:cubicBezTo>
                        <a:cubicBezTo>
                          <a:pt x="12" y="20"/>
                          <a:pt x="13" y="21"/>
                          <a:pt x="11" y="25"/>
                        </a:cubicBezTo>
                        <a:cubicBezTo>
                          <a:pt x="10" y="28"/>
                          <a:pt x="9" y="28"/>
                          <a:pt x="10" y="25"/>
                        </a:cubicBezTo>
                        <a:cubicBezTo>
                          <a:pt x="10" y="21"/>
                          <a:pt x="10" y="18"/>
                          <a:pt x="12" y="15"/>
                        </a:cubicBezTo>
                        <a:cubicBezTo>
                          <a:pt x="11" y="14"/>
                          <a:pt x="10" y="14"/>
                          <a:pt x="10" y="14"/>
                        </a:cubicBezTo>
                        <a:cubicBezTo>
                          <a:pt x="9" y="20"/>
                          <a:pt x="9" y="25"/>
                          <a:pt x="7" y="30"/>
                        </a:cubicBezTo>
                        <a:cubicBezTo>
                          <a:pt x="8" y="30"/>
                          <a:pt x="9" y="30"/>
                          <a:pt x="10" y="31"/>
                        </a:cubicBezTo>
                        <a:cubicBezTo>
                          <a:pt x="10" y="26"/>
                          <a:pt x="11" y="21"/>
                          <a:pt x="11" y="16"/>
                        </a:cubicBezTo>
                        <a:cubicBezTo>
                          <a:pt x="11" y="15"/>
                          <a:pt x="9" y="14"/>
                          <a:pt x="8" y="16"/>
                        </a:cubicBezTo>
                        <a:cubicBezTo>
                          <a:pt x="7" y="21"/>
                          <a:pt x="7" y="26"/>
                          <a:pt x="6" y="31"/>
                        </a:cubicBezTo>
                        <a:cubicBezTo>
                          <a:pt x="7" y="31"/>
                          <a:pt x="7" y="31"/>
                          <a:pt x="8" y="31"/>
                        </a:cubicBezTo>
                        <a:cubicBezTo>
                          <a:pt x="8" y="29"/>
                          <a:pt x="7" y="26"/>
                          <a:pt x="7" y="23"/>
                        </a:cubicBezTo>
                        <a:cubicBezTo>
                          <a:pt x="7" y="21"/>
                          <a:pt x="9" y="12"/>
                          <a:pt x="9" y="22"/>
                        </a:cubicBezTo>
                        <a:cubicBezTo>
                          <a:pt x="9" y="35"/>
                          <a:pt x="2" y="13"/>
                          <a:pt x="10" y="26"/>
                        </a:cubicBezTo>
                        <a:cubicBezTo>
                          <a:pt x="13" y="30"/>
                          <a:pt x="14" y="35"/>
                          <a:pt x="15" y="39"/>
                        </a:cubicBezTo>
                        <a:cubicBezTo>
                          <a:pt x="16" y="39"/>
                          <a:pt x="17" y="38"/>
                          <a:pt x="17" y="38"/>
                        </a:cubicBezTo>
                        <a:cubicBezTo>
                          <a:pt x="14" y="35"/>
                          <a:pt x="12" y="31"/>
                          <a:pt x="10" y="27"/>
                        </a:cubicBezTo>
                        <a:cubicBezTo>
                          <a:pt x="9" y="27"/>
                          <a:pt x="8" y="28"/>
                          <a:pt x="8" y="28"/>
                        </a:cubicBezTo>
                        <a:cubicBezTo>
                          <a:pt x="11" y="32"/>
                          <a:pt x="16" y="37"/>
                          <a:pt x="18" y="41"/>
                        </a:cubicBezTo>
                        <a:cubicBezTo>
                          <a:pt x="19" y="41"/>
                          <a:pt x="19" y="40"/>
                          <a:pt x="20" y="39"/>
                        </a:cubicBezTo>
                        <a:cubicBezTo>
                          <a:pt x="16" y="36"/>
                          <a:pt x="13" y="33"/>
                          <a:pt x="10" y="29"/>
                        </a:cubicBezTo>
                        <a:cubicBezTo>
                          <a:pt x="9" y="28"/>
                          <a:pt x="7" y="29"/>
                          <a:pt x="8" y="30"/>
                        </a:cubicBezTo>
                        <a:cubicBezTo>
                          <a:pt x="10" y="35"/>
                          <a:pt x="14" y="40"/>
                          <a:pt x="16" y="46"/>
                        </a:cubicBezTo>
                        <a:cubicBezTo>
                          <a:pt x="17" y="45"/>
                          <a:pt x="17" y="45"/>
                          <a:pt x="18" y="44"/>
                        </a:cubicBezTo>
                        <a:cubicBezTo>
                          <a:pt x="14" y="41"/>
                          <a:pt x="12" y="37"/>
                          <a:pt x="10" y="33"/>
                        </a:cubicBezTo>
                        <a:cubicBezTo>
                          <a:pt x="9" y="33"/>
                          <a:pt x="9" y="34"/>
                          <a:pt x="8" y="34"/>
                        </a:cubicBezTo>
                        <a:cubicBezTo>
                          <a:pt x="14" y="38"/>
                          <a:pt x="17" y="43"/>
                          <a:pt x="21" y="48"/>
                        </a:cubicBezTo>
                        <a:cubicBezTo>
                          <a:pt x="21" y="47"/>
                          <a:pt x="22" y="47"/>
                          <a:pt x="22" y="47"/>
                        </a:cubicBezTo>
                        <a:cubicBezTo>
                          <a:pt x="17" y="42"/>
                          <a:pt x="13" y="37"/>
                          <a:pt x="9" y="31"/>
                        </a:cubicBezTo>
                        <a:cubicBezTo>
                          <a:pt x="8" y="31"/>
                          <a:pt x="8" y="32"/>
                          <a:pt x="7" y="32"/>
                        </a:cubicBezTo>
                        <a:cubicBezTo>
                          <a:pt x="10" y="36"/>
                          <a:pt x="14" y="39"/>
                          <a:pt x="16" y="44"/>
                        </a:cubicBezTo>
                        <a:cubicBezTo>
                          <a:pt x="17" y="43"/>
                          <a:pt x="17" y="43"/>
                          <a:pt x="18" y="42"/>
                        </a:cubicBezTo>
                        <a:cubicBezTo>
                          <a:pt x="14" y="40"/>
                          <a:pt x="11" y="36"/>
                          <a:pt x="8" y="33"/>
                        </a:cubicBezTo>
                        <a:cubicBezTo>
                          <a:pt x="8" y="31"/>
                          <a:pt x="6" y="32"/>
                          <a:pt x="6" y="34"/>
                        </a:cubicBezTo>
                        <a:cubicBezTo>
                          <a:pt x="8" y="35"/>
                          <a:pt x="9" y="37"/>
                          <a:pt x="10" y="40"/>
                        </a:cubicBezTo>
                        <a:cubicBezTo>
                          <a:pt x="10" y="39"/>
                          <a:pt x="11" y="39"/>
                          <a:pt x="12" y="38"/>
                        </a:cubicBezTo>
                        <a:cubicBezTo>
                          <a:pt x="5" y="33"/>
                          <a:pt x="5" y="25"/>
                          <a:pt x="7" y="18"/>
                        </a:cubicBezTo>
                        <a:cubicBezTo>
                          <a:pt x="7" y="18"/>
                          <a:pt x="6" y="17"/>
                          <a:pt x="5" y="17"/>
                        </a:cubicBezTo>
                        <a:cubicBezTo>
                          <a:pt x="5" y="21"/>
                          <a:pt x="4" y="24"/>
                          <a:pt x="3" y="27"/>
                        </a:cubicBezTo>
                        <a:cubicBezTo>
                          <a:pt x="3" y="27"/>
                          <a:pt x="4" y="27"/>
                          <a:pt x="5" y="27"/>
                        </a:cubicBezTo>
                        <a:cubicBezTo>
                          <a:pt x="5" y="26"/>
                          <a:pt x="5" y="24"/>
                          <a:pt x="5" y="22"/>
                        </a:cubicBezTo>
                        <a:cubicBezTo>
                          <a:pt x="5" y="18"/>
                          <a:pt x="9" y="11"/>
                          <a:pt x="5" y="20"/>
                        </a:cubicBezTo>
                        <a:cubicBezTo>
                          <a:pt x="6" y="20"/>
                          <a:pt x="7" y="20"/>
                          <a:pt x="7" y="21"/>
                        </a:cubicBezTo>
                        <a:cubicBezTo>
                          <a:pt x="9" y="17"/>
                          <a:pt x="9" y="12"/>
                          <a:pt x="13" y="10"/>
                        </a:cubicBezTo>
                        <a:cubicBezTo>
                          <a:pt x="12" y="10"/>
                          <a:pt x="12" y="9"/>
                          <a:pt x="11" y="9"/>
                        </a:cubicBezTo>
                        <a:cubicBezTo>
                          <a:pt x="9" y="11"/>
                          <a:pt x="7" y="13"/>
                          <a:pt x="5" y="15"/>
                        </a:cubicBezTo>
                        <a:cubicBezTo>
                          <a:pt x="9" y="9"/>
                          <a:pt x="11" y="5"/>
                          <a:pt x="19" y="3"/>
                        </a:cubicBezTo>
                        <a:cubicBezTo>
                          <a:pt x="19" y="3"/>
                          <a:pt x="19" y="2"/>
                          <a:pt x="18" y="1"/>
                        </a:cubicBezTo>
                        <a:cubicBezTo>
                          <a:pt x="12" y="4"/>
                          <a:pt x="6" y="10"/>
                          <a:pt x="7" y="18"/>
                        </a:cubicBezTo>
                        <a:cubicBezTo>
                          <a:pt x="7" y="19"/>
                          <a:pt x="9" y="19"/>
                          <a:pt x="9" y="19"/>
                        </a:cubicBezTo>
                        <a:cubicBezTo>
                          <a:pt x="12" y="16"/>
                          <a:pt x="23" y="0"/>
                          <a:pt x="17" y="13"/>
                        </a:cubicBezTo>
                        <a:cubicBezTo>
                          <a:pt x="14" y="18"/>
                          <a:pt x="13" y="23"/>
                          <a:pt x="12" y="29"/>
                        </a:cubicBezTo>
                        <a:cubicBezTo>
                          <a:pt x="12" y="30"/>
                          <a:pt x="14" y="30"/>
                          <a:pt x="15" y="29"/>
                        </a:cubicBezTo>
                        <a:cubicBezTo>
                          <a:pt x="18" y="25"/>
                          <a:pt x="18" y="19"/>
                          <a:pt x="19" y="14"/>
                        </a:cubicBezTo>
                        <a:cubicBezTo>
                          <a:pt x="19" y="12"/>
                          <a:pt x="17" y="12"/>
                          <a:pt x="17" y="13"/>
                        </a:cubicBezTo>
                        <a:cubicBezTo>
                          <a:pt x="14" y="21"/>
                          <a:pt x="12" y="28"/>
                          <a:pt x="14" y="36"/>
                        </a:cubicBezTo>
                        <a:cubicBezTo>
                          <a:pt x="14" y="37"/>
                          <a:pt x="15" y="37"/>
                          <a:pt x="16" y="36"/>
                        </a:cubicBezTo>
                        <a:cubicBezTo>
                          <a:pt x="19" y="29"/>
                          <a:pt x="18" y="19"/>
                          <a:pt x="18" y="12"/>
                        </a:cubicBezTo>
                        <a:cubicBezTo>
                          <a:pt x="18" y="11"/>
                          <a:pt x="17" y="11"/>
                          <a:pt x="17" y="11"/>
                        </a:cubicBezTo>
                        <a:cubicBezTo>
                          <a:pt x="12" y="11"/>
                          <a:pt x="11" y="15"/>
                          <a:pt x="10" y="19"/>
                        </a:cubicBezTo>
                        <a:cubicBezTo>
                          <a:pt x="9" y="20"/>
                          <a:pt x="11" y="21"/>
                          <a:pt x="12" y="20"/>
                        </a:cubicBezTo>
                        <a:cubicBezTo>
                          <a:pt x="15" y="17"/>
                          <a:pt x="17" y="13"/>
                          <a:pt x="19" y="9"/>
                        </a:cubicBezTo>
                        <a:cubicBezTo>
                          <a:pt x="19" y="9"/>
                          <a:pt x="18" y="9"/>
                          <a:pt x="17" y="8"/>
                        </a:cubicBezTo>
                        <a:cubicBezTo>
                          <a:pt x="15" y="12"/>
                          <a:pt x="12" y="17"/>
                          <a:pt x="10" y="21"/>
                        </a:cubicBezTo>
                        <a:cubicBezTo>
                          <a:pt x="11" y="21"/>
                          <a:pt x="11" y="22"/>
                          <a:pt x="12" y="22"/>
                        </a:cubicBezTo>
                        <a:cubicBezTo>
                          <a:pt x="14" y="18"/>
                          <a:pt x="16" y="13"/>
                          <a:pt x="19" y="9"/>
                        </a:cubicBezTo>
                        <a:cubicBezTo>
                          <a:pt x="19" y="9"/>
                          <a:pt x="18" y="8"/>
                          <a:pt x="17" y="8"/>
                        </a:cubicBezTo>
                        <a:cubicBezTo>
                          <a:pt x="17" y="16"/>
                          <a:pt x="14" y="22"/>
                          <a:pt x="13" y="29"/>
                        </a:cubicBezTo>
                        <a:cubicBezTo>
                          <a:pt x="13" y="30"/>
                          <a:pt x="14" y="31"/>
                          <a:pt x="15" y="30"/>
                        </a:cubicBezTo>
                        <a:cubicBezTo>
                          <a:pt x="17" y="26"/>
                          <a:pt x="18" y="23"/>
                          <a:pt x="18" y="19"/>
                        </a:cubicBezTo>
                        <a:cubicBezTo>
                          <a:pt x="18" y="21"/>
                          <a:pt x="17" y="25"/>
                          <a:pt x="17" y="29"/>
                        </a:cubicBezTo>
                        <a:cubicBezTo>
                          <a:pt x="17" y="33"/>
                          <a:pt x="17" y="38"/>
                          <a:pt x="21" y="39"/>
                        </a:cubicBezTo>
                        <a:cubicBezTo>
                          <a:pt x="30" y="42"/>
                          <a:pt x="24" y="19"/>
                          <a:pt x="22" y="17"/>
                        </a:cubicBezTo>
                        <a:cubicBezTo>
                          <a:pt x="22" y="16"/>
                          <a:pt x="20" y="16"/>
                          <a:pt x="20" y="17"/>
                        </a:cubicBezTo>
                        <a:cubicBezTo>
                          <a:pt x="17" y="23"/>
                          <a:pt x="20" y="41"/>
                          <a:pt x="28" y="43"/>
                        </a:cubicBezTo>
                        <a:cubicBezTo>
                          <a:pt x="28" y="44"/>
                          <a:pt x="29" y="43"/>
                          <a:pt x="29" y="43"/>
                        </a:cubicBezTo>
                        <a:cubicBezTo>
                          <a:pt x="33" y="36"/>
                          <a:pt x="29" y="25"/>
                          <a:pt x="24" y="19"/>
                        </a:cubicBezTo>
                        <a:cubicBezTo>
                          <a:pt x="24" y="18"/>
                          <a:pt x="23" y="18"/>
                          <a:pt x="22" y="19"/>
                        </a:cubicBezTo>
                        <a:cubicBezTo>
                          <a:pt x="19" y="25"/>
                          <a:pt x="19" y="41"/>
                          <a:pt x="28" y="44"/>
                        </a:cubicBezTo>
                        <a:cubicBezTo>
                          <a:pt x="28" y="44"/>
                          <a:pt x="29" y="44"/>
                          <a:pt x="29" y="43"/>
                        </a:cubicBezTo>
                        <a:cubicBezTo>
                          <a:pt x="34" y="38"/>
                          <a:pt x="32" y="16"/>
                          <a:pt x="22" y="19"/>
                        </a:cubicBezTo>
                        <a:cubicBezTo>
                          <a:pt x="12" y="21"/>
                          <a:pt x="21" y="39"/>
                          <a:pt x="24" y="43"/>
                        </a:cubicBezTo>
                        <a:cubicBezTo>
                          <a:pt x="26" y="45"/>
                          <a:pt x="29" y="45"/>
                          <a:pt x="31" y="43"/>
                        </a:cubicBezTo>
                        <a:cubicBezTo>
                          <a:pt x="36" y="39"/>
                          <a:pt x="34" y="27"/>
                          <a:pt x="31" y="22"/>
                        </a:cubicBezTo>
                        <a:cubicBezTo>
                          <a:pt x="30" y="20"/>
                          <a:pt x="25" y="13"/>
                          <a:pt x="21" y="18"/>
                        </a:cubicBezTo>
                        <a:cubicBezTo>
                          <a:pt x="17" y="23"/>
                          <a:pt x="17" y="31"/>
                          <a:pt x="20" y="37"/>
                        </a:cubicBezTo>
                        <a:cubicBezTo>
                          <a:pt x="22" y="40"/>
                          <a:pt x="26" y="48"/>
                          <a:pt x="31" y="46"/>
                        </a:cubicBezTo>
                        <a:cubicBezTo>
                          <a:pt x="37" y="43"/>
                          <a:pt x="37" y="35"/>
                          <a:pt x="37" y="29"/>
                        </a:cubicBezTo>
                        <a:cubicBezTo>
                          <a:pt x="36" y="16"/>
                          <a:pt x="20" y="14"/>
                          <a:pt x="19" y="28"/>
                        </a:cubicBezTo>
                        <a:cubicBezTo>
                          <a:pt x="18" y="38"/>
                          <a:pt x="30" y="57"/>
                          <a:pt x="38" y="42"/>
                        </a:cubicBezTo>
                        <a:cubicBezTo>
                          <a:pt x="42" y="36"/>
                          <a:pt x="41" y="27"/>
                          <a:pt x="37" y="22"/>
                        </a:cubicBezTo>
                        <a:cubicBezTo>
                          <a:pt x="33" y="17"/>
                          <a:pt x="27" y="16"/>
                          <a:pt x="23" y="20"/>
                        </a:cubicBezTo>
                        <a:cubicBezTo>
                          <a:pt x="19" y="25"/>
                          <a:pt x="26" y="45"/>
                          <a:pt x="34" y="43"/>
                        </a:cubicBezTo>
                        <a:cubicBezTo>
                          <a:pt x="41" y="41"/>
                          <a:pt x="35" y="21"/>
                          <a:pt x="33" y="17"/>
                        </a:cubicBezTo>
                        <a:cubicBezTo>
                          <a:pt x="33" y="16"/>
                          <a:pt x="31" y="16"/>
                          <a:pt x="31" y="17"/>
                        </a:cubicBezTo>
                        <a:cubicBezTo>
                          <a:pt x="32" y="24"/>
                          <a:pt x="32" y="30"/>
                          <a:pt x="33" y="37"/>
                        </a:cubicBezTo>
                        <a:cubicBezTo>
                          <a:pt x="33" y="39"/>
                          <a:pt x="35" y="39"/>
                          <a:pt x="35" y="37"/>
                        </a:cubicBezTo>
                        <a:cubicBezTo>
                          <a:pt x="35" y="30"/>
                          <a:pt x="35" y="24"/>
                          <a:pt x="34" y="17"/>
                        </a:cubicBezTo>
                        <a:cubicBezTo>
                          <a:pt x="34" y="16"/>
                          <a:pt x="32" y="15"/>
                          <a:pt x="32" y="16"/>
                        </a:cubicBezTo>
                        <a:cubicBezTo>
                          <a:pt x="31" y="22"/>
                          <a:pt x="31" y="27"/>
                          <a:pt x="30" y="33"/>
                        </a:cubicBezTo>
                        <a:cubicBezTo>
                          <a:pt x="30" y="41"/>
                          <a:pt x="29" y="28"/>
                          <a:pt x="28" y="26"/>
                        </a:cubicBezTo>
                        <a:cubicBezTo>
                          <a:pt x="28" y="22"/>
                          <a:pt x="28" y="16"/>
                          <a:pt x="24" y="14"/>
                        </a:cubicBezTo>
                        <a:cubicBezTo>
                          <a:pt x="23" y="14"/>
                          <a:pt x="23" y="14"/>
                          <a:pt x="22" y="15"/>
                        </a:cubicBezTo>
                        <a:cubicBezTo>
                          <a:pt x="20" y="23"/>
                          <a:pt x="19" y="30"/>
                          <a:pt x="19" y="38"/>
                        </a:cubicBezTo>
                        <a:cubicBezTo>
                          <a:pt x="19" y="39"/>
                          <a:pt x="21" y="40"/>
                          <a:pt x="21" y="38"/>
                        </a:cubicBezTo>
                        <a:cubicBezTo>
                          <a:pt x="23" y="30"/>
                          <a:pt x="23" y="22"/>
                          <a:pt x="24" y="15"/>
                        </a:cubicBezTo>
                        <a:cubicBezTo>
                          <a:pt x="24" y="13"/>
                          <a:pt x="22" y="13"/>
                          <a:pt x="22" y="14"/>
                        </a:cubicBezTo>
                        <a:cubicBezTo>
                          <a:pt x="20" y="20"/>
                          <a:pt x="20" y="26"/>
                          <a:pt x="17" y="31"/>
                        </a:cubicBezTo>
                        <a:cubicBezTo>
                          <a:pt x="17" y="31"/>
                          <a:pt x="18" y="31"/>
                          <a:pt x="19" y="31"/>
                        </a:cubicBezTo>
                        <a:cubicBezTo>
                          <a:pt x="18" y="24"/>
                          <a:pt x="20" y="17"/>
                          <a:pt x="21" y="10"/>
                        </a:cubicBezTo>
                        <a:cubicBezTo>
                          <a:pt x="22" y="9"/>
                          <a:pt x="20" y="8"/>
                          <a:pt x="19" y="9"/>
                        </a:cubicBezTo>
                        <a:cubicBezTo>
                          <a:pt x="18" y="11"/>
                          <a:pt x="17" y="14"/>
                          <a:pt x="16" y="16"/>
                        </a:cubicBezTo>
                        <a:cubicBezTo>
                          <a:pt x="15" y="20"/>
                          <a:pt x="14" y="23"/>
                          <a:pt x="13" y="27"/>
                        </a:cubicBezTo>
                        <a:cubicBezTo>
                          <a:pt x="14" y="25"/>
                          <a:pt x="15" y="23"/>
                          <a:pt x="15" y="22"/>
                        </a:cubicBezTo>
                        <a:cubicBezTo>
                          <a:pt x="16" y="19"/>
                          <a:pt x="17" y="17"/>
                          <a:pt x="18" y="14"/>
                        </a:cubicBezTo>
                        <a:cubicBezTo>
                          <a:pt x="20" y="11"/>
                          <a:pt x="19" y="9"/>
                          <a:pt x="18" y="15"/>
                        </a:cubicBezTo>
                        <a:cubicBezTo>
                          <a:pt x="17" y="21"/>
                          <a:pt x="15" y="25"/>
                          <a:pt x="15" y="31"/>
                        </a:cubicBezTo>
                        <a:cubicBezTo>
                          <a:pt x="15" y="32"/>
                          <a:pt x="16" y="32"/>
                          <a:pt x="17" y="32"/>
                        </a:cubicBezTo>
                        <a:cubicBezTo>
                          <a:pt x="20" y="30"/>
                          <a:pt x="20" y="28"/>
                          <a:pt x="21" y="25"/>
                        </a:cubicBezTo>
                        <a:cubicBezTo>
                          <a:pt x="19" y="31"/>
                          <a:pt x="21" y="39"/>
                          <a:pt x="22" y="46"/>
                        </a:cubicBezTo>
                        <a:cubicBezTo>
                          <a:pt x="22" y="46"/>
                          <a:pt x="23" y="47"/>
                          <a:pt x="24" y="46"/>
                        </a:cubicBezTo>
                        <a:cubicBezTo>
                          <a:pt x="28" y="43"/>
                          <a:pt x="27" y="35"/>
                          <a:pt x="27" y="31"/>
                        </a:cubicBezTo>
                        <a:cubicBezTo>
                          <a:pt x="27" y="30"/>
                          <a:pt x="25" y="29"/>
                          <a:pt x="25" y="30"/>
                        </a:cubicBezTo>
                        <a:cubicBezTo>
                          <a:pt x="24" y="35"/>
                          <a:pt x="24" y="39"/>
                          <a:pt x="24" y="44"/>
                        </a:cubicBezTo>
                        <a:cubicBezTo>
                          <a:pt x="24" y="45"/>
                          <a:pt x="26" y="45"/>
                          <a:pt x="26" y="44"/>
                        </a:cubicBezTo>
                        <a:cubicBezTo>
                          <a:pt x="27" y="40"/>
                          <a:pt x="28" y="36"/>
                          <a:pt x="26" y="32"/>
                        </a:cubicBezTo>
                        <a:cubicBezTo>
                          <a:pt x="25" y="31"/>
                          <a:pt x="24" y="31"/>
                          <a:pt x="24" y="32"/>
                        </a:cubicBezTo>
                        <a:cubicBezTo>
                          <a:pt x="22" y="37"/>
                          <a:pt x="22" y="42"/>
                          <a:pt x="24" y="47"/>
                        </a:cubicBezTo>
                        <a:cubicBezTo>
                          <a:pt x="24" y="48"/>
                          <a:pt x="25" y="48"/>
                          <a:pt x="26" y="48"/>
                        </a:cubicBezTo>
                        <a:cubicBezTo>
                          <a:pt x="29" y="45"/>
                          <a:pt x="29" y="40"/>
                          <a:pt x="30" y="35"/>
                        </a:cubicBezTo>
                        <a:cubicBezTo>
                          <a:pt x="29" y="35"/>
                          <a:pt x="29" y="35"/>
                          <a:pt x="28" y="35"/>
                        </a:cubicBezTo>
                        <a:cubicBezTo>
                          <a:pt x="28" y="40"/>
                          <a:pt x="28" y="46"/>
                          <a:pt x="28" y="51"/>
                        </a:cubicBezTo>
                        <a:cubicBezTo>
                          <a:pt x="29" y="52"/>
                          <a:pt x="30" y="52"/>
                          <a:pt x="31" y="51"/>
                        </a:cubicBezTo>
                        <a:cubicBezTo>
                          <a:pt x="32" y="47"/>
                          <a:pt x="32" y="42"/>
                          <a:pt x="32" y="37"/>
                        </a:cubicBezTo>
                        <a:cubicBezTo>
                          <a:pt x="32" y="37"/>
                          <a:pt x="31" y="37"/>
                          <a:pt x="30" y="37"/>
                        </a:cubicBezTo>
                        <a:cubicBezTo>
                          <a:pt x="30" y="42"/>
                          <a:pt x="30" y="46"/>
                          <a:pt x="31" y="51"/>
                        </a:cubicBezTo>
                        <a:cubicBezTo>
                          <a:pt x="31" y="52"/>
                          <a:pt x="33" y="52"/>
                          <a:pt x="33" y="51"/>
                        </a:cubicBezTo>
                        <a:cubicBezTo>
                          <a:pt x="34" y="46"/>
                          <a:pt x="34" y="42"/>
                          <a:pt x="35" y="38"/>
                        </a:cubicBezTo>
                        <a:cubicBezTo>
                          <a:pt x="34" y="38"/>
                          <a:pt x="33" y="37"/>
                          <a:pt x="32" y="37"/>
                        </a:cubicBezTo>
                        <a:cubicBezTo>
                          <a:pt x="33" y="42"/>
                          <a:pt x="32" y="47"/>
                          <a:pt x="33" y="52"/>
                        </a:cubicBezTo>
                        <a:cubicBezTo>
                          <a:pt x="34" y="54"/>
                          <a:pt x="35" y="54"/>
                          <a:pt x="36" y="52"/>
                        </a:cubicBezTo>
                        <a:cubicBezTo>
                          <a:pt x="36" y="48"/>
                          <a:pt x="36" y="44"/>
                          <a:pt x="36" y="40"/>
                        </a:cubicBezTo>
                        <a:cubicBezTo>
                          <a:pt x="36" y="38"/>
                          <a:pt x="34" y="38"/>
                          <a:pt x="34" y="40"/>
                        </a:cubicBezTo>
                        <a:cubicBezTo>
                          <a:pt x="34" y="44"/>
                          <a:pt x="34" y="48"/>
                          <a:pt x="35" y="53"/>
                        </a:cubicBezTo>
                        <a:cubicBezTo>
                          <a:pt x="35" y="54"/>
                          <a:pt x="37" y="54"/>
                          <a:pt x="37" y="53"/>
                        </a:cubicBezTo>
                        <a:cubicBezTo>
                          <a:pt x="38" y="49"/>
                          <a:pt x="38" y="46"/>
                          <a:pt x="37" y="42"/>
                        </a:cubicBezTo>
                        <a:cubicBezTo>
                          <a:pt x="37" y="41"/>
                          <a:pt x="36" y="41"/>
                          <a:pt x="35" y="41"/>
                        </a:cubicBezTo>
                        <a:cubicBezTo>
                          <a:pt x="33" y="43"/>
                          <a:pt x="30" y="46"/>
                          <a:pt x="27" y="47"/>
                        </a:cubicBezTo>
                        <a:cubicBezTo>
                          <a:pt x="26" y="47"/>
                          <a:pt x="31" y="50"/>
                          <a:pt x="32" y="51"/>
                        </a:cubicBezTo>
                        <a:cubicBezTo>
                          <a:pt x="32" y="50"/>
                          <a:pt x="33" y="50"/>
                          <a:pt x="33" y="49"/>
                        </a:cubicBezTo>
                        <a:cubicBezTo>
                          <a:pt x="31" y="47"/>
                          <a:pt x="29" y="45"/>
                          <a:pt x="27" y="43"/>
                        </a:cubicBezTo>
                        <a:cubicBezTo>
                          <a:pt x="26" y="43"/>
                          <a:pt x="26" y="44"/>
                          <a:pt x="25" y="44"/>
                        </a:cubicBezTo>
                        <a:cubicBezTo>
                          <a:pt x="28" y="47"/>
                          <a:pt x="30" y="50"/>
                          <a:pt x="32" y="53"/>
                        </a:cubicBezTo>
                        <a:cubicBezTo>
                          <a:pt x="33" y="53"/>
                          <a:pt x="34" y="52"/>
                          <a:pt x="34" y="52"/>
                        </a:cubicBezTo>
                        <a:cubicBezTo>
                          <a:pt x="29" y="47"/>
                          <a:pt x="24" y="42"/>
                          <a:pt x="18" y="38"/>
                        </a:cubicBezTo>
                        <a:cubicBezTo>
                          <a:pt x="17" y="37"/>
                          <a:pt x="16" y="38"/>
                          <a:pt x="16" y="39"/>
                        </a:cubicBezTo>
                        <a:cubicBezTo>
                          <a:pt x="20" y="45"/>
                          <a:pt x="26" y="49"/>
                          <a:pt x="32" y="52"/>
                        </a:cubicBezTo>
                        <a:cubicBezTo>
                          <a:pt x="32" y="53"/>
                          <a:pt x="34" y="52"/>
                          <a:pt x="33" y="51"/>
                        </a:cubicBezTo>
                        <a:cubicBezTo>
                          <a:pt x="34" y="54"/>
                          <a:pt x="38" y="50"/>
                          <a:pt x="39" y="50"/>
                        </a:cubicBezTo>
                        <a:cubicBezTo>
                          <a:pt x="41" y="48"/>
                          <a:pt x="40" y="44"/>
                          <a:pt x="39" y="42"/>
                        </a:cubicBezTo>
                        <a:cubicBezTo>
                          <a:pt x="38" y="42"/>
                          <a:pt x="38" y="42"/>
                          <a:pt x="37" y="42"/>
                        </a:cubicBezTo>
                        <a:cubicBezTo>
                          <a:pt x="32" y="44"/>
                          <a:pt x="33" y="52"/>
                          <a:pt x="36" y="56"/>
                        </a:cubicBezTo>
                        <a:cubicBezTo>
                          <a:pt x="36" y="56"/>
                          <a:pt x="37" y="56"/>
                          <a:pt x="37" y="56"/>
                        </a:cubicBezTo>
                        <a:cubicBezTo>
                          <a:pt x="43" y="52"/>
                          <a:pt x="42" y="41"/>
                          <a:pt x="42" y="35"/>
                        </a:cubicBezTo>
                        <a:cubicBezTo>
                          <a:pt x="41" y="34"/>
                          <a:pt x="39" y="33"/>
                          <a:pt x="39" y="35"/>
                        </a:cubicBezTo>
                        <a:cubicBezTo>
                          <a:pt x="38" y="41"/>
                          <a:pt x="36" y="47"/>
                          <a:pt x="37" y="53"/>
                        </a:cubicBezTo>
                        <a:cubicBezTo>
                          <a:pt x="38" y="54"/>
                          <a:pt x="39" y="54"/>
                          <a:pt x="40" y="53"/>
                        </a:cubicBezTo>
                        <a:cubicBezTo>
                          <a:pt x="41" y="46"/>
                          <a:pt x="41" y="39"/>
                          <a:pt x="42" y="32"/>
                        </a:cubicBezTo>
                        <a:cubicBezTo>
                          <a:pt x="42" y="32"/>
                          <a:pt x="41" y="32"/>
                          <a:pt x="40" y="32"/>
                        </a:cubicBezTo>
                        <a:cubicBezTo>
                          <a:pt x="42" y="39"/>
                          <a:pt x="39" y="46"/>
                          <a:pt x="39" y="53"/>
                        </a:cubicBezTo>
                        <a:cubicBezTo>
                          <a:pt x="39" y="55"/>
                          <a:pt x="41" y="55"/>
                          <a:pt x="41" y="54"/>
                        </a:cubicBezTo>
                        <a:cubicBezTo>
                          <a:pt x="42" y="48"/>
                          <a:pt x="43" y="42"/>
                          <a:pt x="44" y="37"/>
                        </a:cubicBezTo>
                        <a:cubicBezTo>
                          <a:pt x="43" y="37"/>
                          <a:pt x="42" y="37"/>
                          <a:pt x="42" y="37"/>
                        </a:cubicBezTo>
                        <a:cubicBezTo>
                          <a:pt x="41" y="42"/>
                          <a:pt x="41" y="47"/>
                          <a:pt x="40" y="52"/>
                        </a:cubicBezTo>
                        <a:cubicBezTo>
                          <a:pt x="40" y="54"/>
                          <a:pt x="42" y="54"/>
                          <a:pt x="43" y="53"/>
                        </a:cubicBezTo>
                        <a:cubicBezTo>
                          <a:pt x="44" y="47"/>
                          <a:pt x="44" y="42"/>
                          <a:pt x="46" y="37"/>
                        </a:cubicBezTo>
                        <a:cubicBezTo>
                          <a:pt x="45" y="37"/>
                          <a:pt x="44" y="37"/>
                          <a:pt x="44" y="36"/>
                        </a:cubicBezTo>
                        <a:cubicBezTo>
                          <a:pt x="43" y="41"/>
                          <a:pt x="43" y="46"/>
                          <a:pt x="42" y="50"/>
                        </a:cubicBezTo>
                        <a:cubicBezTo>
                          <a:pt x="43" y="50"/>
                          <a:pt x="44" y="50"/>
                          <a:pt x="45" y="50"/>
                        </a:cubicBezTo>
                        <a:cubicBezTo>
                          <a:pt x="45" y="45"/>
                          <a:pt x="45" y="40"/>
                          <a:pt x="47" y="35"/>
                        </a:cubicBezTo>
                        <a:cubicBezTo>
                          <a:pt x="46" y="35"/>
                          <a:pt x="46" y="35"/>
                          <a:pt x="45" y="34"/>
                        </a:cubicBezTo>
                        <a:cubicBezTo>
                          <a:pt x="45" y="39"/>
                          <a:pt x="44" y="44"/>
                          <a:pt x="44" y="49"/>
                        </a:cubicBezTo>
                        <a:cubicBezTo>
                          <a:pt x="44" y="49"/>
                          <a:pt x="45" y="49"/>
                          <a:pt x="46" y="49"/>
                        </a:cubicBezTo>
                        <a:cubicBezTo>
                          <a:pt x="47" y="44"/>
                          <a:pt x="48" y="32"/>
                          <a:pt x="43" y="28"/>
                        </a:cubicBezTo>
                        <a:cubicBezTo>
                          <a:pt x="42" y="28"/>
                          <a:pt x="42" y="28"/>
                          <a:pt x="41" y="29"/>
                        </a:cubicBezTo>
                        <a:cubicBezTo>
                          <a:pt x="39" y="32"/>
                          <a:pt x="38" y="35"/>
                          <a:pt x="38" y="39"/>
                        </a:cubicBezTo>
                        <a:cubicBezTo>
                          <a:pt x="38" y="41"/>
                          <a:pt x="40" y="41"/>
                          <a:pt x="40" y="40"/>
                        </a:cubicBezTo>
                        <a:cubicBezTo>
                          <a:pt x="42" y="34"/>
                          <a:pt x="42" y="29"/>
                          <a:pt x="43" y="24"/>
                        </a:cubicBezTo>
                        <a:cubicBezTo>
                          <a:pt x="42" y="24"/>
                          <a:pt x="41" y="24"/>
                          <a:pt x="40" y="24"/>
                        </a:cubicBezTo>
                        <a:cubicBezTo>
                          <a:pt x="41" y="30"/>
                          <a:pt x="39" y="36"/>
                          <a:pt x="38" y="42"/>
                        </a:cubicBezTo>
                        <a:cubicBezTo>
                          <a:pt x="38" y="44"/>
                          <a:pt x="40" y="44"/>
                          <a:pt x="41" y="43"/>
                        </a:cubicBezTo>
                        <a:cubicBezTo>
                          <a:pt x="43" y="35"/>
                          <a:pt x="43" y="27"/>
                          <a:pt x="43" y="19"/>
                        </a:cubicBezTo>
                        <a:cubicBezTo>
                          <a:pt x="43" y="17"/>
                          <a:pt x="40" y="17"/>
                          <a:pt x="40" y="19"/>
                        </a:cubicBezTo>
                        <a:cubicBezTo>
                          <a:pt x="40" y="24"/>
                          <a:pt x="39" y="29"/>
                          <a:pt x="37" y="35"/>
                        </a:cubicBezTo>
                        <a:cubicBezTo>
                          <a:pt x="38" y="35"/>
                          <a:pt x="39" y="35"/>
                          <a:pt x="40" y="35"/>
                        </a:cubicBezTo>
                        <a:cubicBezTo>
                          <a:pt x="40" y="29"/>
                          <a:pt x="39" y="22"/>
                          <a:pt x="41" y="16"/>
                        </a:cubicBezTo>
                        <a:cubicBezTo>
                          <a:pt x="40" y="16"/>
                          <a:pt x="39" y="16"/>
                          <a:pt x="39" y="16"/>
                        </a:cubicBezTo>
                        <a:cubicBezTo>
                          <a:pt x="39" y="22"/>
                          <a:pt x="38" y="27"/>
                          <a:pt x="37" y="33"/>
                        </a:cubicBezTo>
                        <a:cubicBezTo>
                          <a:pt x="38" y="33"/>
                          <a:pt x="38" y="33"/>
                          <a:pt x="39" y="33"/>
                        </a:cubicBezTo>
                        <a:cubicBezTo>
                          <a:pt x="39" y="26"/>
                          <a:pt x="40" y="20"/>
                          <a:pt x="40" y="13"/>
                        </a:cubicBezTo>
                        <a:cubicBezTo>
                          <a:pt x="40" y="11"/>
                          <a:pt x="38" y="11"/>
                          <a:pt x="38" y="12"/>
                        </a:cubicBezTo>
                        <a:cubicBezTo>
                          <a:pt x="37" y="19"/>
                          <a:pt x="36" y="25"/>
                          <a:pt x="35" y="32"/>
                        </a:cubicBezTo>
                        <a:cubicBezTo>
                          <a:pt x="36" y="32"/>
                          <a:pt x="37" y="32"/>
                          <a:pt x="38" y="32"/>
                        </a:cubicBezTo>
                        <a:cubicBezTo>
                          <a:pt x="37" y="25"/>
                          <a:pt x="37" y="17"/>
                          <a:pt x="37" y="10"/>
                        </a:cubicBezTo>
                        <a:cubicBezTo>
                          <a:pt x="37" y="9"/>
                          <a:pt x="35" y="9"/>
                          <a:pt x="34" y="10"/>
                        </a:cubicBezTo>
                        <a:cubicBezTo>
                          <a:pt x="34" y="17"/>
                          <a:pt x="33" y="24"/>
                          <a:pt x="32" y="31"/>
                        </a:cubicBezTo>
                        <a:cubicBezTo>
                          <a:pt x="32" y="31"/>
                          <a:pt x="33" y="31"/>
                          <a:pt x="34" y="31"/>
                        </a:cubicBezTo>
                        <a:cubicBezTo>
                          <a:pt x="33" y="25"/>
                          <a:pt x="34" y="18"/>
                          <a:pt x="34" y="12"/>
                        </a:cubicBezTo>
                        <a:cubicBezTo>
                          <a:pt x="34" y="10"/>
                          <a:pt x="32" y="10"/>
                          <a:pt x="32" y="12"/>
                        </a:cubicBezTo>
                        <a:cubicBezTo>
                          <a:pt x="31" y="18"/>
                          <a:pt x="30" y="24"/>
                          <a:pt x="29" y="31"/>
                        </a:cubicBezTo>
                        <a:cubicBezTo>
                          <a:pt x="30" y="31"/>
                          <a:pt x="30" y="31"/>
                          <a:pt x="31" y="31"/>
                        </a:cubicBezTo>
                        <a:cubicBezTo>
                          <a:pt x="31" y="25"/>
                          <a:pt x="32" y="19"/>
                          <a:pt x="32" y="13"/>
                        </a:cubicBezTo>
                        <a:cubicBezTo>
                          <a:pt x="32" y="11"/>
                          <a:pt x="30" y="11"/>
                          <a:pt x="30" y="12"/>
                        </a:cubicBezTo>
                        <a:cubicBezTo>
                          <a:pt x="29" y="17"/>
                          <a:pt x="28" y="23"/>
                          <a:pt x="26" y="27"/>
                        </a:cubicBezTo>
                        <a:cubicBezTo>
                          <a:pt x="27" y="28"/>
                          <a:pt x="28" y="28"/>
                          <a:pt x="29" y="28"/>
                        </a:cubicBezTo>
                        <a:cubicBezTo>
                          <a:pt x="29" y="22"/>
                          <a:pt x="29" y="17"/>
                          <a:pt x="30" y="11"/>
                        </a:cubicBezTo>
                        <a:cubicBezTo>
                          <a:pt x="30" y="10"/>
                          <a:pt x="28" y="10"/>
                          <a:pt x="28" y="11"/>
                        </a:cubicBezTo>
                        <a:cubicBezTo>
                          <a:pt x="27" y="17"/>
                          <a:pt x="26" y="22"/>
                          <a:pt x="25" y="28"/>
                        </a:cubicBezTo>
                        <a:cubicBezTo>
                          <a:pt x="25" y="28"/>
                          <a:pt x="26" y="28"/>
                          <a:pt x="27" y="28"/>
                        </a:cubicBezTo>
                        <a:cubicBezTo>
                          <a:pt x="27" y="22"/>
                          <a:pt x="27" y="17"/>
                          <a:pt x="27" y="11"/>
                        </a:cubicBezTo>
                        <a:cubicBezTo>
                          <a:pt x="27" y="10"/>
                          <a:pt x="25" y="9"/>
                          <a:pt x="25" y="10"/>
                        </a:cubicBezTo>
                        <a:cubicBezTo>
                          <a:pt x="23" y="14"/>
                          <a:pt x="22" y="19"/>
                          <a:pt x="21" y="23"/>
                        </a:cubicBezTo>
                        <a:cubicBezTo>
                          <a:pt x="22" y="23"/>
                          <a:pt x="23" y="23"/>
                          <a:pt x="23" y="23"/>
                        </a:cubicBezTo>
                        <a:cubicBezTo>
                          <a:pt x="22" y="18"/>
                          <a:pt x="24" y="13"/>
                          <a:pt x="23" y="7"/>
                        </a:cubicBezTo>
                        <a:cubicBezTo>
                          <a:pt x="22" y="6"/>
                          <a:pt x="21" y="6"/>
                          <a:pt x="20" y="7"/>
                        </a:cubicBezTo>
                        <a:cubicBezTo>
                          <a:pt x="19" y="12"/>
                          <a:pt x="18" y="16"/>
                          <a:pt x="17" y="21"/>
                        </a:cubicBezTo>
                        <a:cubicBezTo>
                          <a:pt x="17" y="22"/>
                          <a:pt x="19" y="23"/>
                          <a:pt x="19" y="22"/>
                        </a:cubicBezTo>
                        <a:cubicBezTo>
                          <a:pt x="20" y="20"/>
                          <a:pt x="20" y="19"/>
                          <a:pt x="20" y="18"/>
                        </a:cubicBezTo>
                        <a:cubicBezTo>
                          <a:pt x="21" y="16"/>
                          <a:pt x="18" y="16"/>
                          <a:pt x="18" y="17"/>
                        </a:cubicBezTo>
                        <a:cubicBezTo>
                          <a:pt x="18" y="18"/>
                          <a:pt x="17" y="20"/>
                          <a:pt x="17" y="21"/>
                        </a:cubicBezTo>
                        <a:cubicBezTo>
                          <a:pt x="18" y="21"/>
                          <a:pt x="19" y="21"/>
                          <a:pt x="19" y="22"/>
                        </a:cubicBezTo>
                        <a:cubicBezTo>
                          <a:pt x="20" y="17"/>
                          <a:pt x="21" y="12"/>
                          <a:pt x="23" y="8"/>
                        </a:cubicBezTo>
                        <a:cubicBezTo>
                          <a:pt x="22" y="8"/>
                          <a:pt x="21" y="8"/>
                          <a:pt x="20" y="8"/>
                        </a:cubicBezTo>
                        <a:cubicBezTo>
                          <a:pt x="22" y="13"/>
                          <a:pt x="20" y="19"/>
                          <a:pt x="21" y="24"/>
                        </a:cubicBezTo>
                        <a:cubicBezTo>
                          <a:pt x="21" y="25"/>
                          <a:pt x="23" y="25"/>
                          <a:pt x="23" y="24"/>
                        </a:cubicBezTo>
                        <a:cubicBezTo>
                          <a:pt x="24" y="20"/>
                          <a:pt x="25" y="15"/>
                          <a:pt x="27" y="11"/>
                        </a:cubicBezTo>
                        <a:cubicBezTo>
                          <a:pt x="26" y="11"/>
                          <a:pt x="25" y="11"/>
                          <a:pt x="25" y="11"/>
                        </a:cubicBezTo>
                        <a:cubicBezTo>
                          <a:pt x="25" y="17"/>
                          <a:pt x="25" y="22"/>
                          <a:pt x="25" y="28"/>
                        </a:cubicBezTo>
                        <a:cubicBezTo>
                          <a:pt x="25" y="29"/>
                          <a:pt x="27" y="30"/>
                          <a:pt x="27" y="28"/>
                        </a:cubicBezTo>
                        <a:cubicBezTo>
                          <a:pt x="28" y="23"/>
                          <a:pt x="29" y="17"/>
                          <a:pt x="30" y="12"/>
                        </a:cubicBezTo>
                        <a:cubicBezTo>
                          <a:pt x="29" y="12"/>
                          <a:pt x="28" y="12"/>
                          <a:pt x="28" y="11"/>
                        </a:cubicBezTo>
                        <a:cubicBezTo>
                          <a:pt x="27" y="17"/>
                          <a:pt x="26" y="22"/>
                          <a:pt x="26" y="28"/>
                        </a:cubicBezTo>
                        <a:cubicBezTo>
                          <a:pt x="26" y="29"/>
                          <a:pt x="28" y="29"/>
                          <a:pt x="29" y="28"/>
                        </a:cubicBezTo>
                        <a:cubicBezTo>
                          <a:pt x="31" y="23"/>
                          <a:pt x="31" y="18"/>
                          <a:pt x="32" y="13"/>
                        </a:cubicBezTo>
                        <a:cubicBezTo>
                          <a:pt x="32" y="13"/>
                          <a:pt x="31" y="13"/>
                          <a:pt x="30" y="13"/>
                        </a:cubicBezTo>
                        <a:cubicBezTo>
                          <a:pt x="30" y="19"/>
                          <a:pt x="29" y="25"/>
                          <a:pt x="29" y="31"/>
                        </a:cubicBezTo>
                        <a:cubicBezTo>
                          <a:pt x="29" y="32"/>
                          <a:pt x="31" y="32"/>
                          <a:pt x="31" y="31"/>
                        </a:cubicBezTo>
                        <a:cubicBezTo>
                          <a:pt x="33" y="25"/>
                          <a:pt x="34" y="18"/>
                          <a:pt x="34" y="12"/>
                        </a:cubicBezTo>
                        <a:cubicBezTo>
                          <a:pt x="33" y="12"/>
                          <a:pt x="32" y="12"/>
                          <a:pt x="32" y="12"/>
                        </a:cubicBezTo>
                        <a:cubicBezTo>
                          <a:pt x="32" y="18"/>
                          <a:pt x="31" y="25"/>
                          <a:pt x="32" y="31"/>
                        </a:cubicBezTo>
                        <a:cubicBezTo>
                          <a:pt x="32" y="32"/>
                          <a:pt x="34" y="33"/>
                          <a:pt x="34" y="31"/>
                        </a:cubicBezTo>
                        <a:cubicBezTo>
                          <a:pt x="35" y="24"/>
                          <a:pt x="36" y="17"/>
                          <a:pt x="37" y="10"/>
                        </a:cubicBezTo>
                        <a:cubicBezTo>
                          <a:pt x="36" y="10"/>
                          <a:pt x="35" y="10"/>
                          <a:pt x="34" y="10"/>
                        </a:cubicBezTo>
                        <a:cubicBezTo>
                          <a:pt x="35" y="17"/>
                          <a:pt x="35" y="25"/>
                          <a:pt x="35" y="32"/>
                        </a:cubicBezTo>
                        <a:cubicBezTo>
                          <a:pt x="35" y="33"/>
                          <a:pt x="37" y="34"/>
                          <a:pt x="38" y="32"/>
                        </a:cubicBezTo>
                        <a:cubicBezTo>
                          <a:pt x="39" y="26"/>
                          <a:pt x="39" y="19"/>
                          <a:pt x="40" y="13"/>
                        </a:cubicBezTo>
                        <a:cubicBezTo>
                          <a:pt x="39" y="13"/>
                          <a:pt x="38" y="13"/>
                          <a:pt x="38" y="13"/>
                        </a:cubicBezTo>
                        <a:cubicBezTo>
                          <a:pt x="37" y="20"/>
                          <a:pt x="37" y="26"/>
                          <a:pt x="37" y="33"/>
                        </a:cubicBezTo>
                        <a:cubicBezTo>
                          <a:pt x="37" y="35"/>
                          <a:pt x="39" y="35"/>
                          <a:pt x="39" y="34"/>
                        </a:cubicBezTo>
                        <a:cubicBezTo>
                          <a:pt x="40" y="28"/>
                          <a:pt x="41" y="22"/>
                          <a:pt x="41" y="16"/>
                        </a:cubicBezTo>
                        <a:cubicBezTo>
                          <a:pt x="41" y="14"/>
                          <a:pt x="39" y="14"/>
                          <a:pt x="39" y="15"/>
                        </a:cubicBezTo>
                        <a:cubicBezTo>
                          <a:pt x="37" y="22"/>
                          <a:pt x="38" y="29"/>
                          <a:pt x="37" y="35"/>
                        </a:cubicBezTo>
                        <a:cubicBezTo>
                          <a:pt x="37" y="36"/>
                          <a:pt x="39" y="37"/>
                          <a:pt x="40" y="35"/>
                        </a:cubicBezTo>
                        <a:cubicBezTo>
                          <a:pt x="41" y="30"/>
                          <a:pt x="42" y="24"/>
                          <a:pt x="43" y="19"/>
                        </a:cubicBezTo>
                        <a:cubicBezTo>
                          <a:pt x="42" y="19"/>
                          <a:pt x="41" y="19"/>
                          <a:pt x="40" y="19"/>
                        </a:cubicBezTo>
                        <a:cubicBezTo>
                          <a:pt x="40" y="27"/>
                          <a:pt x="41" y="35"/>
                          <a:pt x="38" y="42"/>
                        </a:cubicBezTo>
                        <a:cubicBezTo>
                          <a:pt x="39" y="43"/>
                          <a:pt x="40" y="43"/>
                          <a:pt x="41" y="43"/>
                        </a:cubicBezTo>
                        <a:cubicBezTo>
                          <a:pt x="42" y="36"/>
                          <a:pt x="43" y="30"/>
                          <a:pt x="43" y="24"/>
                        </a:cubicBezTo>
                        <a:cubicBezTo>
                          <a:pt x="43" y="22"/>
                          <a:pt x="40" y="22"/>
                          <a:pt x="40" y="24"/>
                        </a:cubicBezTo>
                        <a:cubicBezTo>
                          <a:pt x="40" y="29"/>
                          <a:pt x="40" y="34"/>
                          <a:pt x="38" y="39"/>
                        </a:cubicBezTo>
                        <a:cubicBezTo>
                          <a:pt x="39" y="39"/>
                          <a:pt x="39" y="39"/>
                          <a:pt x="40" y="39"/>
                        </a:cubicBezTo>
                        <a:cubicBezTo>
                          <a:pt x="40" y="36"/>
                          <a:pt x="41" y="34"/>
                          <a:pt x="43" y="32"/>
                        </a:cubicBezTo>
                        <a:cubicBezTo>
                          <a:pt x="44" y="35"/>
                          <a:pt x="44" y="38"/>
                          <a:pt x="44" y="40"/>
                        </a:cubicBezTo>
                        <a:cubicBezTo>
                          <a:pt x="44" y="43"/>
                          <a:pt x="44" y="46"/>
                          <a:pt x="44" y="49"/>
                        </a:cubicBezTo>
                        <a:cubicBezTo>
                          <a:pt x="44" y="50"/>
                          <a:pt x="46" y="51"/>
                          <a:pt x="46" y="49"/>
                        </a:cubicBezTo>
                        <a:cubicBezTo>
                          <a:pt x="47" y="44"/>
                          <a:pt x="47" y="40"/>
                          <a:pt x="47" y="34"/>
                        </a:cubicBezTo>
                        <a:cubicBezTo>
                          <a:pt x="47" y="33"/>
                          <a:pt x="45" y="33"/>
                          <a:pt x="45" y="34"/>
                        </a:cubicBezTo>
                        <a:cubicBezTo>
                          <a:pt x="42" y="39"/>
                          <a:pt x="42" y="45"/>
                          <a:pt x="42" y="50"/>
                        </a:cubicBezTo>
                        <a:cubicBezTo>
                          <a:pt x="42" y="52"/>
                          <a:pt x="44" y="52"/>
                          <a:pt x="45" y="50"/>
                        </a:cubicBezTo>
                        <a:cubicBezTo>
                          <a:pt x="45" y="46"/>
                          <a:pt x="46" y="41"/>
                          <a:pt x="46" y="36"/>
                        </a:cubicBezTo>
                        <a:cubicBezTo>
                          <a:pt x="46" y="35"/>
                          <a:pt x="44" y="35"/>
                          <a:pt x="44" y="36"/>
                        </a:cubicBezTo>
                        <a:cubicBezTo>
                          <a:pt x="42" y="41"/>
                          <a:pt x="42" y="47"/>
                          <a:pt x="40" y="52"/>
                        </a:cubicBezTo>
                        <a:cubicBezTo>
                          <a:pt x="41" y="52"/>
                          <a:pt x="42" y="52"/>
                          <a:pt x="43" y="52"/>
                        </a:cubicBezTo>
                        <a:cubicBezTo>
                          <a:pt x="43" y="47"/>
                          <a:pt x="44" y="42"/>
                          <a:pt x="44" y="37"/>
                        </a:cubicBezTo>
                        <a:cubicBezTo>
                          <a:pt x="44" y="35"/>
                          <a:pt x="42" y="35"/>
                          <a:pt x="42" y="36"/>
                        </a:cubicBezTo>
                        <a:cubicBezTo>
                          <a:pt x="40" y="42"/>
                          <a:pt x="40" y="48"/>
                          <a:pt x="39" y="53"/>
                        </a:cubicBezTo>
                        <a:cubicBezTo>
                          <a:pt x="40" y="53"/>
                          <a:pt x="40" y="53"/>
                          <a:pt x="41" y="53"/>
                        </a:cubicBezTo>
                        <a:cubicBezTo>
                          <a:pt x="42" y="46"/>
                          <a:pt x="44" y="39"/>
                          <a:pt x="42" y="32"/>
                        </a:cubicBezTo>
                        <a:cubicBezTo>
                          <a:pt x="42" y="31"/>
                          <a:pt x="40" y="31"/>
                          <a:pt x="40" y="32"/>
                        </a:cubicBezTo>
                        <a:cubicBezTo>
                          <a:pt x="39" y="39"/>
                          <a:pt x="39" y="46"/>
                          <a:pt x="37" y="52"/>
                        </a:cubicBezTo>
                        <a:cubicBezTo>
                          <a:pt x="38" y="52"/>
                          <a:pt x="39" y="52"/>
                          <a:pt x="40" y="52"/>
                        </a:cubicBezTo>
                        <a:cubicBezTo>
                          <a:pt x="38" y="47"/>
                          <a:pt x="40" y="41"/>
                          <a:pt x="41" y="35"/>
                        </a:cubicBezTo>
                        <a:cubicBezTo>
                          <a:pt x="41" y="35"/>
                          <a:pt x="40" y="35"/>
                          <a:pt x="39" y="35"/>
                        </a:cubicBezTo>
                        <a:cubicBezTo>
                          <a:pt x="39" y="38"/>
                          <a:pt x="39" y="41"/>
                          <a:pt x="39" y="44"/>
                        </a:cubicBezTo>
                        <a:cubicBezTo>
                          <a:pt x="39" y="46"/>
                          <a:pt x="39" y="48"/>
                          <a:pt x="39" y="50"/>
                        </a:cubicBezTo>
                        <a:cubicBezTo>
                          <a:pt x="38" y="50"/>
                          <a:pt x="37" y="50"/>
                          <a:pt x="36" y="51"/>
                        </a:cubicBezTo>
                        <a:cubicBezTo>
                          <a:pt x="37" y="46"/>
                          <a:pt x="36" y="45"/>
                          <a:pt x="33" y="50"/>
                        </a:cubicBezTo>
                        <a:cubicBezTo>
                          <a:pt x="32" y="49"/>
                          <a:pt x="31" y="50"/>
                          <a:pt x="31" y="51"/>
                        </a:cubicBezTo>
                        <a:cubicBezTo>
                          <a:pt x="31" y="47"/>
                          <a:pt x="21" y="42"/>
                          <a:pt x="18" y="38"/>
                        </a:cubicBezTo>
                        <a:cubicBezTo>
                          <a:pt x="18" y="38"/>
                          <a:pt x="17" y="39"/>
                          <a:pt x="17" y="39"/>
                        </a:cubicBezTo>
                        <a:cubicBezTo>
                          <a:pt x="22" y="44"/>
                          <a:pt x="27" y="49"/>
                          <a:pt x="33" y="53"/>
                        </a:cubicBezTo>
                        <a:cubicBezTo>
                          <a:pt x="34" y="54"/>
                          <a:pt x="35" y="53"/>
                          <a:pt x="34" y="52"/>
                        </a:cubicBezTo>
                        <a:cubicBezTo>
                          <a:pt x="32" y="49"/>
                          <a:pt x="30" y="46"/>
                          <a:pt x="27" y="43"/>
                        </a:cubicBezTo>
                        <a:cubicBezTo>
                          <a:pt x="26" y="42"/>
                          <a:pt x="24" y="43"/>
                          <a:pt x="25" y="44"/>
                        </a:cubicBezTo>
                        <a:cubicBezTo>
                          <a:pt x="27" y="47"/>
                          <a:pt x="29" y="49"/>
                          <a:pt x="32" y="51"/>
                        </a:cubicBezTo>
                        <a:cubicBezTo>
                          <a:pt x="33" y="52"/>
                          <a:pt x="34" y="50"/>
                          <a:pt x="33" y="49"/>
                        </a:cubicBezTo>
                        <a:cubicBezTo>
                          <a:pt x="31" y="47"/>
                          <a:pt x="23" y="40"/>
                          <a:pt x="23" y="47"/>
                        </a:cubicBezTo>
                        <a:cubicBezTo>
                          <a:pt x="23" y="55"/>
                          <a:pt x="39" y="37"/>
                          <a:pt x="35" y="52"/>
                        </a:cubicBezTo>
                        <a:cubicBezTo>
                          <a:pt x="36" y="52"/>
                          <a:pt x="36" y="52"/>
                          <a:pt x="37" y="52"/>
                        </a:cubicBezTo>
                        <a:cubicBezTo>
                          <a:pt x="36" y="48"/>
                          <a:pt x="36" y="44"/>
                          <a:pt x="36" y="40"/>
                        </a:cubicBezTo>
                        <a:cubicBezTo>
                          <a:pt x="35" y="40"/>
                          <a:pt x="35" y="40"/>
                          <a:pt x="34" y="40"/>
                        </a:cubicBezTo>
                        <a:cubicBezTo>
                          <a:pt x="34" y="44"/>
                          <a:pt x="34" y="48"/>
                          <a:pt x="33" y="52"/>
                        </a:cubicBezTo>
                        <a:cubicBezTo>
                          <a:pt x="34" y="52"/>
                          <a:pt x="35" y="52"/>
                          <a:pt x="36" y="52"/>
                        </a:cubicBezTo>
                        <a:cubicBezTo>
                          <a:pt x="34" y="47"/>
                          <a:pt x="35" y="42"/>
                          <a:pt x="35" y="37"/>
                        </a:cubicBezTo>
                        <a:cubicBezTo>
                          <a:pt x="34" y="36"/>
                          <a:pt x="32" y="36"/>
                          <a:pt x="32" y="37"/>
                        </a:cubicBezTo>
                        <a:cubicBezTo>
                          <a:pt x="32" y="41"/>
                          <a:pt x="32" y="46"/>
                          <a:pt x="31" y="50"/>
                        </a:cubicBezTo>
                        <a:cubicBezTo>
                          <a:pt x="32" y="50"/>
                          <a:pt x="32" y="50"/>
                          <a:pt x="33" y="51"/>
                        </a:cubicBezTo>
                        <a:cubicBezTo>
                          <a:pt x="33" y="46"/>
                          <a:pt x="33" y="42"/>
                          <a:pt x="32" y="37"/>
                        </a:cubicBezTo>
                        <a:cubicBezTo>
                          <a:pt x="32" y="36"/>
                          <a:pt x="30" y="36"/>
                          <a:pt x="30" y="37"/>
                        </a:cubicBezTo>
                        <a:cubicBezTo>
                          <a:pt x="30" y="42"/>
                          <a:pt x="29" y="46"/>
                          <a:pt x="28" y="50"/>
                        </a:cubicBezTo>
                        <a:cubicBezTo>
                          <a:pt x="29" y="51"/>
                          <a:pt x="30" y="51"/>
                          <a:pt x="31" y="51"/>
                        </a:cubicBezTo>
                        <a:cubicBezTo>
                          <a:pt x="30" y="46"/>
                          <a:pt x="30" y="40"/>
                          <a:pt x="30" y="35"/>
                        </a:cubicBezTo>
                        <a:cubicBezTo>
                          <a:pt x="30" y="34"/>
                          <a:pt x="28" y="34"/>
                          <a:pt x="28" y="35"/>
                        </a:cubicBezTo>
                        <a:cubicBezTo>
                          <a:pt x="28" y="36"/>
                          <a:pt x="28" y="36"/>
                          <a:pt x="27" y="37"/>
                        </a:cubicBezTo>
                        <a:cubicBezTo>
                          <a:pt x="28" y="41"/>
                          <a:pt x="27" y="42"/>
                          <a:pt x="25" y="41"/>
                        </a:cubicBezTo>
                        <a:cubicBezTo>
                          <a:pt x="26" y="35"/>
                          <a:pt x="26" y="33"/>
                          <a:pt x="25" y="38"/>
                        </a:cubicBezTo>
                        <a:cubicBezTo>
                          <a:pt x="24" y="40"/>
                          <a:pt x="24" y="42"/>
                          <a:pt x="24" y="44"/>
                        </a:cubicBezTo>
                        <a:cubicBezTo>
                          <a:pt x="25" y="44"/>
                          <a:pt x="25" y="44"/>
                          <a:pt x="26" y="44"/>
                        </a:cubicBezTo>
                        <a:cubicBezTo>
                          <a:pt x="26" y="39"/>
                          <a:pt x="26" y="35"/>
                          <a:pt x="27" y="31"/>
                        </a:cubicBezTo>
                        <a:cubicBezTo>
                          <a:pt x="26" y="31"/>
                          <a:pt x="26" y="31"/>
                          <a:pt x="25" y="31"/>
                        </a:cubicBezTo>
                        <a:cubicBezTo>
                          <a:pt x="25" y="34"/>
                          <a:pt x="25" y="38"/>
                          <a:pt x="24" y="42"/>
                        </a:cubicBezTo>
                        <a:cubicBezTo>
                          <a:pt x="23" y="39"/>
                          <a:pt x="23" y="36"/>
                          <a:pt x="23" y="33"/>
                        </a:cubicBezTo>
                        <a:cubicBezTo>
                          <a:pt x="23" y="29"/>
                          <a:pt x="23" y="25"/>
                          <a:pt x="22" y="21"/>
                        </a:cubicBezTo>
                        <a:cubicBezTo>
                          <a:pt x="22" y="21"/>
                          <a:pt x="21" y="20"/>
                          <a:pt x="20" y="21"/>
                        </a:cubicBezTo>
                        <a:cubicBezTo>
                          <a:pt x="19" y="22"/>
                          <a:pt x="18" y="27"/>
                          <a:pt x="18" y="25"/>
                        </a:cubicBezTo>
                        <a:cubicBezTo>
                          <a:pt x="19" y="20"/>
                          <a:pt x="21" y="15"/>
                          <a:pt x="21" y="10"/>
                        </a:cubicBezTo>
                        <a:cubicBezTo>
                          <a:pt x="21" y="9"/>
                          <a:pt x="20" y="8"/>
                          <a:pt x="19" y="9"/>
                        </a:cubicBezTo>
                        <a:cubicBezTo>
                          <a:pt x="15" y="12"/>
                          <a:pt x="9" y="25"/>
                          <a:pt x="11" y="30"/>
                        </a:cubicBezTo>
                        <a:cubicBezTo>
                          <a:pt x="11" y="30"/>
                          <a:pt x="13" y="31"/>
                          <a:pt x="13" y="30"/>
                        </a:cubicBezTo>
                        <a:cubicBezTo>
                          <a:pt x="16" y="23"/>
                          <a:pt x="18" y="16"/>
                          <a:pt x="21" y="10"/>
                        </a:cubicBezTo>
                        <a:cubicBezTo>
                          <a:pt x="21" y="10"/>
                          <a:pt x="20" y="9"/>
                          <a:pt x="19" y="9"/>
                        </a:cubicBezTo>
                        <a:cubicBezTo>
                          <a:pt x="18" y="17"/>
                          <a:pt x="16" y="24"/>
                          <a:pt x="17" y="31"/>
                        </a:cubicBezTo>
                        <a:cubicBezTo>
                          <a:pt x="17" y="32"/>
                          <a:pt x="18" y="33"/>
                          <a:pt x="19" y="32"/>
                        </a:cubicBezTo>
                        <a:cubicBezTo>
                          <a:pt x="22" y="27"/>
                          <a:pt x="23" y="21"/>
                          <a:pt x="24" y="15"/>
                        </a:cubicBezTo>
                        <a:cubicBezTo>
                          <a:pt x="23" y="15"/>
                          <a:pt x="22" y="15"/>
                          <a:pt x="22" y="15"/>
                        </a:cubicBezTo>
                        <a:cubicBezTo>
                          <a:pt x="21" y="22"/>
                          <a:pt x="20" y="30"/>
                          <a:pt x="19" y="38"/>
                        </a:cubicBezTo>
                        <a:cubicBezTo>
                          <a:pt x="20" y="38"/>
                          <a:pt x="21" y="38"/>
                          <a:pt x="22" y="38"/>
                        </a:cubicBezTo>
                        <a:cubicBezTo>
                          <a:pt x="21" y="34"/>
                          <a:pt x="22" y="29"/>
                          <a:pt x="22" y="25"/>
                        </a:cubicBezTo>
                        <a:cubicBezTo>
                          <a:pt x="22" y="25"/>
                          <a:pt x="24" y="16"/>
                          <a:pt x="25" y="19"/>
                        </a:cubicBezTo>
                        <a:cubicBezTo>
                          <a:pt x="26" y="23"/>
                          <a:pt x="26" y="27"/>
                          <a:pt x="27" y="32"/>
                        </a:cubicBezTo>
                        <a:cubicBezTo>
                          <a:pt x="27" y="34"/>
                          <a:pt x="27" y="40"/>
                          <a:pt x="31" y="41"/>
                        </a:cubicBezTo>
                        <a:cubicBezTo>
                          <a:pt x="31" y="41"/>
                          <a:pt x="32" y="40"/>
                          <a:pt x="32" y="40"/>
                        </a:cubicBezTo>
                        <a:cubicBezTo>
                          <a:pt x="33" y="32"/>
                          <a:pt x="33" y="25"/>
                          <a:pt x="34" y="17"/>
                        </a:cubicBezTo>
                        <a:cubicBezTo>
                          <a:pt x="33" y="17"/>
                          <a:pt x="33" y="17"/>
                          <a:pt x="32" y="17"/>
                        </a:cubicBezTo>
                        <a:cubicBezTo>
                          <a:pt x="32" y="24"/>
                          <a:pt x="33" y="30"/>
                          <a:pt x="33" y="37"/>
                        </a:cubicBezTo>
                        <a:cubicBezTo>
                          <a:pt x="34" y="37"/>
                          <a:pt x="34" y="37"/>
                          <a:pt x="35" y="37"/>
                        </a:cubicBezTo>
                        <a:cubicBezTo>
                          <a:pt x="34" y="30"/>
                          <a:pt x="34" y="24"/>
                          <a:pt x="34" y="17"/>
                        </a:cubicBezTo>
                        <a:cubicBezTo>
                          <a:pt x="33" y="17"/>
                          <a:pt x="32" y="17"/>
                          <a:pt x="31" y="17"/>
                        </a:cubicBezTo>
                        <a:cubicBezTo>
                          <a:pt x="34" y="24"/>
                          <a:pt x="36" y="33"/>
                          <a:pt x="34" y="40"/>
                        </a:cubicBezTo>
                        <a:cubicBezTo>
                          <a:pt x="33" y="46"/>
                          <a:pt x="25" y="29"/>
                          <a:pt x="26" y="31"/>
                        </a:cubicBezTo>
                        <a:cubicBezTo>
                          <a:pt x="25" y="30"/>
                          <a:pt x="25" y="30"/>
                          <a:pt x="25" y="29"/>
                        </a:cubicBezTo>
                        <a:cubicBezTo>
                          <a:pt x="22" y="22"/>
                          <a:pt x="26" y="21"/>
                          <a:pt x="37" y="26"/>
                        </a:cubicBezTo>
                        <a:cubicBezTo>
                          <a:pt x="38" y="30"/>
                          <a:pt x="38" y="35"/>
                          <a:pt x="37" y="39"/>
                        </a:cubicBezTo>
                        <a:cubicBezTo>
                          <a:pt x="30" y="43"/>
                          <a:pt x="25" y="43"/>
                          <a:pt x="23" y="38"/>
                        </a:cubicBezTo>
                        <a:cubicBezTo>
                          <a:pt x="23" y="37"/>
                          <a:pt x="22" y="35"/>
                          <a:pt x="22" y="33"/>
                        </a:cubicBezTo>
                        <a:cubicBezTo>
                          <a:pt x="21" y="32"/>
                          <a:pt x="21" y="31"/>
                          <a:pt x="21" y="30"/>
                        </a:cubicBezTo>
                        <a:cubicBezTo>
                          <a:pt x="20" y="24"/>
                          <a:pt x="24" y="22"/>
                          <a:pt x="33" y="24"/>
                        </a:cubicBezTo>
                        <a:cubicBezTo>
                          <a:pt x="35" y="26"/>
                          <a:pt x="35" y="30"/>
                          <a:pt x="35" y="33"/>
                        </a:cubicBezTo>
                        <a:cubicBezTo>
                          <a:pt x="35" y="36"/>
                          <a:pt x="33" y="47"/>
                          <a:pt x="26" y="42"/>
                        </a:cubicBezTo>
                        <a:cubicBezTo>
                          <a:pt x="22" y="39"/>
                          <a:pt x="21" y="31"/>
                          <a:pt x="20" y="27"/>
                        </a:cubicBezTo>
                        <a:cubicBezTo>
                          <a:pt x="20" y="26"/>
                          <a:pt x="20" y="25"/>
                          <a:pt x="20" y="25"/>
                        </a:cubicBezTo>
                        <a:cubicBezTo>
                          <a:pt x="28" y="22"/>
                          <a:pt x="32" y="25"/>
                          <a:pt x="31" y="31"/>
                        </a:cubicBezTo>
                        <a:cubicBezTo>
                          <a:pt x="31" y="32"/>
                          <a:pt x="31" y="46"/>
                          <a:pt x="26" y="41"/>
                        </a:cubicBezTo>
                        <a:cubicBezTo>
                          <a:pt x="22" y="38"/>
                          <a:pt x="21" y="32"/>
                          <a:pt x="20" y="28"/>
                        </a:cubicBezTo>
                        <a:cubicBezTo>
                          <a:pt x="20" y="27"/>
                          <a:pt x="20" y="26"/>
                          <a:pt x="20" y="26"/>
                        </a:cubicBezTo>
                        <a:cubicBezTo>
                          <a:pt x="20" y="22"/>
                          <a:pt x="22" y="22"/>
                          <a:pt x="27" y="24"/>
                        </a:cubicBezTo>
                        <a:cubicBezTo>
                          <a:pt x="28" y="26"/>
                          <a:pt x="29" y="29"/>
                          <a:pt x="29" y="32"/>
                        </a:cubicBezTo>
                        <a:cubicBezTo>
                          <a:pt x="29" y="32"/>
                          <a:pt x="29" y="33"/>
                          <a:pt x="30" y="34"/>
                        </a:cubicBezTo>
                        <a:cubicBezTo>
                          <a:pt x="30" y="37"/>
                          <a:pt x="29" y="38"/>
                          <a:pt x="24" y="37"/>
                        </a:cubicBezTo>
                        <a:cubicBezTo>
                          <a:pt x="23" y="34"/>
                          <a:pt x="23" y="30"/>
                          <a:pt x="23" y="27"/>
                        </a:cubicBezTo>
                        <a:cubicBezTo>
                          <a:pt x="23" y="18"/>
                          <a:pt x="25" y="23"/>
                          <a:pt x="26" y="28"/>
                        </a:cubicBezTo>
                        <a:cubicBezTo>
                          <a:pt x="27" y="31"/>
                          <a:pt x="28" y="34"/>
                          <a:pt x="28" y="37"/>
                        </a:cubicBezTo>
                        <a:cubicBezTo>
                          <a:pt x="28" y="43"/>
                          <a:pt x="24" y="34"/>
                          <a:pt x="23" y="33"/>
                        </a:cubicBezTo>
                        <a:cubicBezTo>
                          <a:pt x="22" y="28"/>
                          <a:pt x="23" y="22"/>
                          <a:pt x="20" y="19"/>
                        </a:cubicBezTo>
                        <a:cubicBezTo>
                          <a:pt x="23" y="22"/>
                          <a:pt x="24" y="29"/>
                          <a:pt x="23" y="34"/>
                        </a:cubicBezTo>
                        <a:cubicBezTo>
                          <a:pt x="22" y="33"/>
                          <a:pt x="21" y="33"/>
                          <a:pt x="19" y="33"/>
                        </a:cubicBezTo>
                        <a:cubicBezTo>
                          <a:pt x="19" y="31"/>
                          <a:pt x="19" y="30"/>
                          <a:pt x="19" y="29"/>
                        </a:cubicBezTo>
                        <a:cubicBezTo>
                          <a:pt x="19" y="27"/>
                          <a:pt x="20" y="25"/>
                          <a:pt x="20" y="22"/>
                        </a:cubicBezTo>
                        <a:cubicBezTo>
                          <a:pt x="20" y="20"/>
                          <a:pt x="21" y="17"/>
                          <a:pt x="19" y="15"/>
                        </a:cubicBezTo>
                        <a:cubicBezTo>
                          <a:pt x="19" y="14"/>
                          <a:pt x="17" y="14"/>
                          <a:pt x="17" y="15"/>
                        </a:cubicBezTo>
                        <a:cubicBezTo>
                          <a:pt x="16" y="20"/>
                          <a:pt x="15" y="25"/>
                          <a:pt x="13" y="29"/>
                        </a:cubicBezTo>
                        <a:cubicBezTo>
                          <a:pt x="14" y="29"/>
                          <a:pt x="14" y="30"/>
                          <a:pt x="15" y="30"/>
                        </a:cubicBezTo>
                        <a:cubicBezTo>
                          <a:pt x="16" y="22"/>
                          <a:pt x="20" y="16"/>
                          <a:pt x="20" y="8"/>
                        </a:cubicBezTo>
                        <a:cubicBezTo>
                          <a:pt x="20" y="7"/>
                          <a:pt x="18" y="7"/>
                          <a:pt x="17" y="8"/>
                        </a:cubicBezTo>
                        <a:cubicBezTo>
                          <a:pt x="14" y="12"/>
                          <a:pt x="12" y="16"/>
                          <a:pt x="10" y="21"/>
                        </a:cubicBezTo>
                        <a:cubicBezTo>
                          <a:pt x="9" y="22"/>
                          <a:pt x="11" y="23"/>
                          <a:pt x="12" y="22"/>
                        </a:cubicBezTo>
                        <a:cubicBezTo>
                          <a:pt x="14" y="18"/>
                          <a:pt x="17" y="14"/>
                          <a:pt x="19" y="9"/>
                        </a:cubicBezTo>
                        <a:cubicBezTo>
                          <a:pt x="20" y="8"/>
                          <a:pt x="18" y="7"/>
                          <a:pt x="17" y="8"/>
                        </a:cubicBezTo>
                        <a:cubicBezTo>
                          <a:pt x="15" y="12"/>
                          <a:pt x="13" y="15"/>
                          <a:pt x="10" y="18"/>
                        </a:cubicBezTo>
                        <a:cubicBezTo>
                          <a:pt x="11" y="18"/>
                          <a:pt x="11" y="19"/>
                          <a:pt x="12" y="19"/>
                        </a:cubicBezTo>
                        <a:cubicBezTo>
                          <a:pt x="12" y="16"/>
                          <a:pt x="13" y="15"/>
                          <a:pt x="16" y="15"/>
                        </a:cubicBezTo>
                        <a:cubicBezTo>
                          <a:pt x="16" y="17"/>
                          <a:pt x="16" y="19"/>
                          <a:pt x="15" y="21"/>
                        </a:cubicBezTo>
                        <a:cubicBezTo>
                          <a:pt x="15" y="26"/>
                          <a:pt x="15" y="31"/>
                          <a:pt x="14" y="35"/>
                        </a:cubicBezTo>
                        <a:cubicBezTo>
                          <a:pt x="14" y="35"/>
                          <a:pt x="15" y="35"/>
                          <a:pt x="16" y="35"/>
                        </a:cubicBezTo>
                        <a:cubicBezTo>
                          <a:pt x="15" y="28"/>
                          <a:pt x="17" y="21"/>
                          <a:pt x="19" y="14"/>
                        </a:cubicBezTo>
                        <a:cubicBezTo>
                          <a:pt x="18" y="14"/>
                          <a:pt x="17" y="14"/>
                          <a:pt x="17" y="14"/>
                        </a:cubicBezTo>
                        <a:cubicBezTo>
                          <a:pt x="16" y="19"/>
                          <a:pt x="16" y="24"/>
                          <a:pt x="13" y="28"/>
                        </a:cubicBezTo>
                        <a:cubicBezTo>
                          <a:pt x="13" y="29"/>
                          <a:pt x="14" y="29"/>
                          <a:pt x="15" y="29"/>
                        </a:cubicBezTo>
                        <a:cubicBezTo>
                          <a:pt x="15" y="20"/>
                          <a:pt x="20" y="14"/>
                          <a:pt x="22" y="6"/>
                        </a:cubicBezTo>
                        <a:cubicBezTo>
                          <a:pt x="22" y="5"/>
                          <a:pt x="21" y="4"/>
                          <a:pt x="21" y="4"/>
                        </a:cubicBezTo>
                        <a:cubicBezTo>
                          <a:pt x="18" y="5"/>
                          <a:pt x="16" y="5"/>
                          <a:pt x="14" y="7"/>
                        </a:cubicBezTo>
                        <a:cubicBezTo>
                          <a:pt x="13" y="8"/>
                          <a:pt x="12" y="10"/>
                          <a:pt x="11" y="12"/>
                        </a:cubicBezTo>
                        <a:cubicBezTo>
                          <a:pt x="9" y="16"/>
                          <a:pt x="9" y="14"/>
                          <a:pt x="13" y="7"/>
                        </a:cubicBezTo>
                        <a:cubicBezTo>
                          <a:pt x="15" y="5"/>
                          <a:pt x="17" y="4"/>
                          <a:pt x="20" y="3"/>
                        </a:cubicBezTo>
                        <a:cubicBezTo>
                          <a:pt x="21" y="3"/>
                          <a:pt x="20" y="1"/>
                          <a:pt x="19" y="1"/>
                        </a:cubicBezTo>
                        <a:cubicBezTo>
                          <a:pt x="11" y="2"/>
                          <a:pt x="0" y="10"/>
                          <a:pt x="3" y="19"/>
                        </a:cubicBezTo>
                        <a:cubicBezTo>
                          <a:pt x="3" y="20"/>
                          <a:pt x="4" y="20"/>
                          <a:pt x="5" y="19"/>
                        </a:cubicBezTo>
                        <a:cubicBezTo>
                          <a:pt x="7" y="16"/>
                          <a:pt x="10" y="13"/>
                          <a:pt x="13" y="10"/>
                        </a:cubicBezTo>
                        <a:cubicBezTo>
                          <a:pt x="14" y="9"/>
                          <a:pt x="13" y="8"/>
                          <a:pt x="12" y="8"/>
                        </a:cubicBezTo>
                        <a:cubicBezTo>
                          <a:pt x="8" y="10"/>
                          <a:pt x="7" y="12"/>
                          <a:pt x="5" y="15"/>
                        </a:cubicBezTo>
                        <a:cubicBezTo>
                          <a:pt x="5" y="16"/>
                          <a:pt x="5" y="17"/>
                          <a:pt x="6" y="17"/>
                        </a:cubicBezTo>
                        <a:cubicBezTo>
                          <a:pt x="10" y="17"/>
                          <a:pt x="13" y="14"/>
                          <a:pt x="16" y="11"/>
                        </a:cubicBezTo>
                        <a:cubicBezTo>
                          <a:pt x="16" y="10"/>
                          <a:pt x="15" y="9"/>
                          <a:pt x="15" y="9"/>
                        </a:cubicBezTo>
                        <a:cubicBezTo>
                          <a:pt x="9" y="8"/>
                          <a:pt x="7" y="16"/>
                          <a:pt x="5" y="20"/>
                        </a:cubicBezTo>
                        <a:cubicBezTo>
                          <a:pt x="4" y="21"/>
                          <a:pt x="7" y="22"/>
                          <a:pt x="7" y="21"/>
                        </a:cubicBezTo>
                        <a:cubicBezTo>
                          <a:pt x="9" y="17"/>
                          <a:pt x="10" y="14"/>
                          <a:pt x="9" y="11"/>
                        </a:cubicBezTo>
                        <a:cubicBezTo>
                          <a:pt x="9" y="10"/>
                          <a:pt x="8" y="9"/>
                          <a:pt x="8" y="10"/>
                        </a:cubicBezTo>
                        <a:cubicBezTo>
                          <a:pt x="2" y="12"/>
                          <a:pt x="2" y="22"/>
                          <a:pt x="3" y="27"/>
                        </a:cubicBezTo>
                        <a:cubicBezTo>
                          <a:pt x="3" y="28"/>
                          <a:pt x="4" y="29"/>
                          <a:pt x="5" y="28"/>
                        </a:cubicBezTo>
                        <a:cubicBezTo>
                          <a:pt x="6" y="24"/>
                          <a:pt x="7" y="21"/>
                          <a:pt x="7" y="17"/>
                        </a:cubicBezTo>
                        <a:cubicBezTo>
                          <a:pt x="8" y="16"/>
                          <a:pt x="5" y="16"/>
                          <a:pt x="5" y="17"/>
                        </a:cubicBezTo>
                        <a:cubicBezTo>
                          <a:pt x="3" y="25"/>
                          <a:pt x="3" y="34"/>
                          <a:pt x="10" y="40"/>
                        </a:cubicBezTo>
                        <a:cubicBezTo>
                          <a:pt x="11" y="41"/>
                          <a:pt x="12" y="40"/>
                          <a:pt x="12" y="39"/>
                        </a:cubicBezTo>
                        <a:cubicBezTo>
                          <a:pt x="11" y="36"/>
                          <a:pt x="10" y="35"/>
                          <a:pt x="8" y="33"/>
                        </a:cubicBezTo>
                        <a:cubicBezTo>
                          <a:pt x="8" y="33"/>
                          <a:pt x="7" y="33"/>
                          <a:pt x="6" y="34"/>
                        </a:cubicBezTo>
                        <a:cubicBezTo>
                          <a:pt x="9" y="38"/>
                          <a:pt x="12" y="41"/>
                          <a:pt x="17" y="44"/>
                        </a:cubicBezTo>
                        <a:cubicBezTo>
                          <a:pt x="18" y="45"/>
                          <a:pt x="19" y="43"/>
                          <a:pt x="18" y="42"/>
                        </a:cubicBezTo>
                        <a:cubicBezTo>
                          <a:pt x="16" y="38"/>
                          <a:pt x="12" y="35"/>
                          <a:pt x="9" y="31"/>
                        </a:cubicBezTo>
                        <a:cubicBezTo>
                          <a:pt x="8" y="30"/>
                          <a:pt x="6" y="31"/>
                          <a:pt x="7" y="32"/>
                        </a:cubicBezTo>
                        <a:cubicBezTo>
                          <a:pt x="11" y="38"/>
                          <a:pt x="15" y="44"/>
                          <a:pt x="21" y="48"/>
                        </a:cubicBezTo>
                        <a:cubicBezTo>
                          <a:pt x="22" y="49"/>
                          <a:pt x="23" y="48"/>
                          <a:pt x="23" y="47"/>
                        </a:cubicBezTo>
                        <a:cubicBezTo>
                          <a:pt x="19" y="41"/>
                          <a:pt x="15" y="36"/>
                          <a:pt x="10" y="32"/>
                        </a:cubicBezTo>
                        <a:cubicBezTo>
                          <a:pt x="9" y="32"/>
                          <a:pt x="7" y="33"/>
                          <a:pt x="8" y="34"/>
                        </a:cubicBezTo>
                        <a:cubicBezTo>
                          <a:pt x="10" y="38"/>
                          <a:pt x="12" y="42"/>
                          <a:pt x="16" y="46"/>
                        </a:cubicBezTo>
                        <a:cubicBezTo>
                          <a:pt x="17" y="47"/>
                          <a:pt x="19" y="46"/>
                          <a:pt x="18" y="44"/>
                        </a:cubicBezTo>
                        <a:cubicBezTo>
                          <a:pt x="16" y="39"/>
                          <a:pt x="12" y="34"/>
                          <a:pt x="10" y="29"/>
                        </a:cubicBezTo>
                        <a:cubicBezTo>
                          <a:pt x="9" y="29"/>
                          <a:pt x="9" y="30"/>
                          <a:pt x="8" y="30"/>
                        </a:cubicBezTo>
                        <a:cubicBezTo>
                          <a:pt x="11" y="34"/>
                          <a:pt x="14" y="38"/>
                          <a:pt x="18" y="41"/>
                        </a:cubicBezTo>
                        <a:cubicBezTo>
                          <a:pt x="19" y="42"/>
                          <a:pt x="21" y="41"/>
                          <a:pt x="20" y="40"/>
                        </a:cubicBezTo>
                        <a:cubicBezTo>
                          <a:pt x="17" y="35"/>
                          <a:pt x="13" y="31"/>
                          <a:pt x="9" y="27"/>
                        </a:cubicBezTo>
                        <a:cubicBezTo>
                          <a:pt x="8" y="26"/>
                          <a:pt x="7" y="27"/>
                          <a:pt x="8" y="28"/>
                        </a:cubicBezTo>
                        <a:cubicBezTo>
                          <a:pt x="10" y="32"/>
                          <a:pt x="12" y="36"/>
                          <a:pt x="16" y="40"/>
                        </a:cubicBezTo>
                        <a:cubicBezTo>
                          <a:pt x="16" y="41"/>
                          <a:pt x="18" y="40"/>
                          <a:pt x="18" y="39"/>
                        </a:cubicBezTo>
                        <a:cubicBezTo>
                          <a:pt x="16" y="31"/>
                          <a:pt x="13" y="24"/>
                          <a:pt x="7" y="19"/>
                        </a:cubicBezTo>
                        <a:cubicBezTo>
                          <a:pt x="6" y="18"/>
                          <a:pt x="5" y="18"/>
                          <a:pt x="5" y="19"/>
                        </a:cubicBezTo>
                        <a:cubicBezTo>
                          <a:pt x="4" y="23"/>
                          <a:pt x="5" y="26"/>
                          <a:pt x="6" y="29"/>
                        </a:cubicBezTo>
                        <a:cubicBezTo>
                          <a:pt x="7" y="30"/>
                          <a:pt x="8" y="30"/>
                          <a:pt x="8" y="30"/>
                        </a:cubicBezTo>
                        <a:cubicBezTo>
                          <a:pt x="13" y="26"/>
                          <a:pt x="13" y="18"/>
                          <a:pt x="9" y="13"/>
                        </a:cubicBezTo>
                        <a:cubicBezTo>
                          <a:pt x="9" y="13"/>
                          <a:pt x="8" y="13"/>
                          <a:pt x="7" y="13"/>
                        </a:cubicBezTo>
                        <a:cubicBezTo>
                          <a:pt x="2" y="18"/>
                          <a:pt x="5" y="26"/>
                          <a:pt x="6" y="32"/>
                        </a:cubicBezTo>
                        <a:cubicBezTo>
                          <a:pt x="6" y="33"/>
                          <a:pt x="8" y="33"/>
                          <a:pt x="8" y="32"/>
                        </a:cubicBezTo>
                        <a:cubicBezTo>
                          <a:pt x="9" y="27"/>
                          <a:pt x="9" y="21"/>
                          <a:pt x="11" y="16"/>
                        </a:cubicBezTo>
                        <a:cubicBezTo>
                          <a:pt x="10" y="16"/>
                          <a:pt x="9" y="16"/>
                          <a:pt x="8" y="16"/>
                        </a:cubicBezTo>
                        <a:cubicBezTo>
                          <a:pt x="8" y="21"/>
                          <a:pt x="8" y="26"/>
                          <a:pt x="7" y="31"/>
                        </a:cubicBezTo>
                        <a:cubicBezTo>
                          <a:pt x="7" y="32"/>
                          <a:pt x="9" y="32"/>
                          <a:pt x="10" y="31"/>
                        </a:cubicBezTo>
                        <a:cubicBezTo>
                          <a:pt x="11" y="25"/>
                          <a:pt x="12" y="20"/>
                          <a:pt x="12" y="14"/>
                        </a:cubicBezTo>
                        <a:cubicBezTo>
                          <a:pt x="12" y="13"/>
                          <a:pt x="10" y="13"/>
                          <a:pt x="10" y="14"/>
                        </a:cubicBezTo>
                        <a:cubicBezTo>
                          <a:pt x="7" y="19"/>
                          <a:pt x="7" y="24"/>
                          <a:pt x="8" y="30"/>
                        </a:cubicBezTo>
                        <a:cubicBezTo>
                          <a:pt x="8" y="31"/>
                          <a:pt x="9" y="31"/>
                          <a:pt x="9" y="31"/>
                        </a:cubicBezTo>
                        <a:cubicBezTo>
                          <a:pt x="14" y="28"/>
                          <a:pt x="14" y="22"/>
                          <a:pt x="14" y="17"/>
                        </a:cubicBezTo>
                        <a:cubicBezTo>
                          <a:pt x="14" y="17"/>
                          <a:pt x="13" y="16"/>
                          <a:pt x="12" y="17"/>
                        </a:cubicBezTo>
                        <a:cubicBezTo>
                          <a:pt x="7" y="20"/>
                          <a:pt x="6" y="28"/>
                          <a:pt x="9" y="33"/>
                        </a:cubicBezTo>
                        <a:cubicBezTo>
                          <a:pt x="10" y="33"/>
                          <a:pt x="11" y="33"/>
                          <a:pt x="11" y="33"/>
                        </a:cubicBezTo>
                        <a:cubicBezTo>
                          <a:pt x="14" y="31"/>
                          <a:pt x="15" y="29"/>
                          <a:pt x="16" y="25"/>
                        </a:cubicBezTo>
                        <a:cubicBezTo>
                          <a:pt x="15" y="25"/>
                          <a:pt x="14" y="25"/>
                          <a:pt x="13" y="25"/>
                        </a:cubicBezTo>
                        <a:cubicBezTo>
                          <a:pt x="12" y="32"/>
                          <a:pt x="14" y="38"/>
                          <a:pt x="19" y="43"/>
                        </a:cubicBezTo>
                        <a:cubicBezTo>
                          <a:pt x="19" y="44"/>
                          <a:pt x="21" y="44"/>
                          <a:pt x="21" y="43"/>
                        </a:cubicBezTo>
                        <a:cubicBezTo>
                          <a:pt x="20" y="39"/>
                          <a:pt x="20" y="36"/>
                          <a:pt x="18" y="32"/>
                        </a:cubicBezTo>
                        <a:cubicBezTo>
                          <a:pt x="17" y="31"/>
                          <a:pt x="15" y="32"/>
                          <a:pt x="15" y="33"/>
                        </a:cubicBezTo>
                        <a:cubicBezTo>
                          <a:pt x="17" y="38"/>
                          <a:pt x="18" y="43"/>
                          <a:pt x="20" y="48"/>
                        </a:cubicBezTo>
                        <a:cubicBezTo>
                          <a:pt x="21" y="48"/>
                          <a:pt x="22" y="47"/>
                          <a:pt x="23" y="47"/>
                        </a:cubicBezTo>
                        <a:cubicBezTo>
                          <a:pt x="21" y="44"/>
                          <a:pt x="21" y="44"/>
                          <a:pt x="20" y="41"/>
                        </a:cubicBezTo>
                        <a:cubicBezTo>
                          <a:pt x="19" y="41"/>
                          <a:pt x="18" y="42"/>
                          <a:pt x="18" y="42"/>
                        </a:cubicBezTo>
                        <a:cubicBezTo>
                          <a:pt x="19" y="44"/>
                          <a:pt x="20" y="46"/>
                          <a:pt x="23" y="48"/>
                        </a:cubicBezTo>
                        <a:cubicBezTo>
                          <a:pt x="23" y="48"/>
                          <a:pt x="33" y="54"/>
                          <a:pt x="26" y="52"/>
                        </a:cubicBezTo>
                        <a:cubicBezTo>
                          <a:pt x="26" y="53"/>
                          <a:pt x="26" y="54"/>
                          <a:pt x="26" y="55"/>
                        </a:cubicBezTo>
                        <a:cubicBezTo>
                          <a:pt x="28" y="55"/>
                          <a:pt x="31" y="55"/>
                          <a:pt x="33" y="56"/>
                        </a:cubicBezTo>
                        <a:cubicBezTo>
                          <a:pt x="33" y="55"/>
                          <a:pt x="34" y="54"/>
                          <a:pt x="34" y="54"/>
                        </a:cubicBezTo>
                        <a:cubicBezTo>
                          <a:pt x="30" y="53"/>
                          <a:pt x="26" y="52"/>
                          <a:pt x="21" y="51"/>
                        </a:cubicBezTo>
                        <a:cubicBezTo>
                          <a:pt x="20" y="51"/>
                          <a:pt x="20" y="53"/>
                          <a:pt x="21" y="54"/>
                        </a:cubicBezTo>
                        <a:cubicBezTo>
                          <a:pt x="22" y="54"/>
                          <a:pt x="24" y="55"/>
                          <a:pt x="25" y="55"/>
                        </a:cubicBezTo>
                        <a:cubicBezTo>
                          <a:pt x="25" y="54"/>
                          <a:pt x="25" y="54"/>
                          <a:pt x="25" y="53"/>
                        </a:cubicBezTo>
                        <a:cubicBezTo>
                          <a:pt x="26" y="53"/>
                          <a:pt x="26" y="54"/>
                          <a:pt x="26" y="54"/>
                        </a:cubicBezTo>
                        <a:cubicBezTo>
                          <a:pt x="28" y="54"/>
                          <a:pt x="28" y="53"/>
                          <a:pt x="27" y="52"/>
                        </a:cubicBezTo>
                        <a:cubicBezTo>
                          <a:pt x="26" y="51"/>
                          <a:pt x="24" y="51"/>
                          <a:pt x="23" y="50"/>
                        </a:cubicBezTo>
                        <a:cubicBezTo>
                          <a:pt x="23" y="50"/>
                          <a:pt x="22" y="51"/>
                          <a:pt x="22" y="52"/>
                        </a:cubicBezTo>
                        <a:cubicBezTo>
                          <a:pt x="23" y="52"/>
                          <a:pt x="25" y="53"/>
                          <a:pt x="26" y="53"/>
                        </a:cubicBezTo>
                        <a:cubicBezTo>
                          <a:pt x="26" y="52"/>
                          <a:pt x="27" y="52"/>
                          <a:pt x="27" y="51"/>
                        </a:cubicBezTo>
                        <a:cubicBezTo>
                          <a:pt x="24" y="50"/>
                          <a:pt x="22" y="49"/>
                          <a:pt x="19" y="48"/>
                        </a:cubicBezTo>
                        <a:cubicBezTo>
                          <a:pt x="18" y="47"/>
                          <a:pt x="17" y="49"/>
                          <a:pt x="18" y="50"/>
                        </a:cubicBezTo>
                        <a:cubicBezTo>
                          <a:pt x="21" y="52"/>
                          <a:pt x="24" y="52"/>
                          <a:pt x="27" y="53"/>
                        </a:cubicBezTo>
                        <a:cubicBezTo>
                          <a:pt x="29" y="53"/>
                          <a:pt x="30" y="52"/>
                          <a:pt x="28" y="51"/>
                        </a:cubicBezTo>
                        <a:cubicBezTo>
                          <a:pt x="24" y="49"/>
                          <a:pt x="21" y="47"/>
                          <a:pt x="16" y="46"/>
                        </a:cubicBezTo>
                        <a:cubicBezTo>
                          <a:pt x="15" y="45"/>
                          <a:pt x="14" y="47"/>
                          <a:pt x="15" y="48"/>
                        </a:cubicBezTo>
                        <a:cubicBezTo>
                          <a:pt x="18" y="49"/>
                          <a:pt x="21" y="51"/>
                          <a:pt x="23" y="52"/>
                        </a:cubicBezTo>
                        <a:cubicBezTo>
                          <a:pt x="23" y="51"/>
                          <a:pt x="24" y="51"/>
                          <a:pt x="24" y="50"/>
                        </a:cubicBezTo>
                        <a:cubicBezTo>
                          <a:pt x="15" y="47"/>
                          <a:pt x="9" y="43"/>
                          <a:pt x="4" y="36"/>
                        </a:cubicBezTo>
                        <a:cubicBezTo>
                          <a:pt x="3" y="36"/>
                          <a:pt x="3" y="37"/>
                          <a:pt x="2" y="37"/>
                        </a:cubicBezTo>
                        <a:cubicBezTo>
                          <a:pt x="7" y="41"/>
                          <a:pt x="10" y="45"/>
                          <a:pt x="16" y="47"/>
                        </a:cubicBezTo>
                        <a:cubicBezTo>
                          <a:pt x="17" y="47"/>
                          <a:pt x="18" y="46"/>
                          <a:pt x="17" y="45"/>
                        </a:cubicBezTo>
                        <a:cubicBezTo>
                          <a:pt x="14" y="42"/>
                          <a:pt x="12" y="41"/>
                          <a:pt x="8" y="39"/>
                        </a:cubicBezTo>
                        <a:cubicBezTo>
                          <a:pt x="7" y="38"/>
                          <a:pt x="6" y="40"/>
                          <a:pt x="7" y="41"/>
                        </a:cubicBezTo>
                        <a:cubicBezTo>
                          <a:pt x="10" y="43"/>
                          <a:pt x="12" y="45"/>
                          <a:pt x="15" y="47"/>
                        </a:cubicBezTo>
                        <a:cubicBezTo>
                          <a:pt x="16" y="47"/>
                          <a:pt x="18" y="45"/>
                          <a:pt x="16" y="45"/>
                        </a:cubicBezTo>
                        <a:cubicBezTo>
                          <a:pt x="14" y="43"/>
                          <a:pt x="13" y="42"/>
                          <a:pt x="11" y="40"/>
                        </a:cubicBezTo>
                        <a:cubicBezTo>
                          <a:pt x="8" y="38"/>
                          <a:pt x="9" y="39"/>
                          <a:pt x="14" y="44"/>
                        </a:cubicBezTo>
                        <a:cubicBezTo>
                          <a:pt x="15" y="43"/>
                          <a:pt x="16" y="43"/>
                          <a:pt x="16" y="42"/>
                        </a:cubicBezTo>
                        <a:cubicBezTo>
                          <a:pt x="13" y="39"/>
                          <a:pt x="10" y="35"/>
                          <a:pt x="6" y="32"/>
                        </a:cubicBezTo>
                        <a:cubicBezTo>
                          <a:pt x="5" y="32"/>
                          <a:pt x="4" y="32"/>
                          <a:pt x="4" y="33"/>
                        </a:cubicBezTo>
                        <a:cubicBezTo>
                          <a:pt x="6" y="37"/>
                          <a:pt x="5" y="37"/>
                          <a:pt x="7" y="40"/>
                        </a:cubicBezTo>
                        <a:cubicBezTo>
                          <a:pt x="8" y="40"/>
                          <a:pt x="8" y="39"/>
                          <a:pt x="9" y="39"/>
                        </a:cubicBezTo>
                        <a:cubicBezTo>
                          <a:pt x="7" y="36"/>
                          <a:pt x="6" y="34"/>
                          <a:pt x="5" y="31"/>
                        </a:cubicBezTo>
                        <a:cubicBezTo>
                          <a:pt x="5" y="30"/>
                          <a:pt x="3" y="30"/>
                          <a:pt x="3" y="31"/>
                        </a:cubicBezTo>
                        <a:cubicBezTo>
                          <a:pt x="3" y="33"/>
                          <a:pt x="3" y="35"/>
                          <a:pt x="3" y="37"/>
                        </a:cubicBezTo>
                        <a:cubicBezTo>
                          <a:pt x="4" y="37"/>
                          <a:pt x="4" y="37"/>
                          <a:pt x="5" y="37"/>
                        </a:cubicBezTo>
                        <a:cubicBezTo>
                          <a:pt x="4" y="33"/>
                          <a:pt x="4" y="29"/>
                          <a:pt x="3" y="25"/>
                        </a:cubicBezTo>
                        <a:cubicBezTo>
                          <a:pt x="3" y="24"/>
                          <a:pt x="0" y="24"/>
                          <a:pt x="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7" name="Freeform 297"/>
                  <p:cNvSpPr/>
                  <p:nvPr/>
                </p:nvSpPr>
                <p:spPr bwMode="auto">
                  <a:xfrm>
                    <a:off x="911" y="1613"/>
                    <a:ext cx="35" cy="39"/>
                  </a:xfrm>
                  <a:custGeom>
                    <a:avLst/>
                    <a:gdLst>
                      <a:gd name="T0" fmla="*/ 11 w 52"/>
                      <a:gd name="T1" fmla="*/ 10 h 59"/>
                      <a:gd name="T2" fmla="*/ 1 w 52"/>
                      <a:gd name="T3" fmla="*/ 13 h 59"/>
                      <a:gd name="T4" fmla="*/ 20 w 52"/>
                      <a:gd name="T5" fmla="*/ 9 h 59"/>
                      <a:gd name="T6" fmla="*/ 12 w 52"/>
                      <a:gd name="T7" fmla="*/ 8 h 59"/>
                      <a:gd name="T8" fmla="*/ 15 w 52"/>
                      <a:gd name="T9" fmla="*/ 4 h 59"/>
                      <a:gd name="T10" fmla="*/ 18 w 52"/>
                      <a:gd name="T11" fmla="*/ 18 h 59"/>
                      <a:gd name="T12" fmla="*/ 15 w 52"/>
                      <a:gd name="T13" fmla="*/ 7 h 59"/>
                      <a:gd name="T14" fmla="*/ 18 w 52"/>
                      <a:gd name="T15" fmla="*/ 7 h 59"/>
                      <a:gd name="T16" fmla="*/ 18 w 52"/>
                      <a:gd name="T17" fmla="*/ 15 h 59"/>
                      <a:gd name="T18" fmla="*/ 22 w 52"/>
                      <a:gd name="T19" fmla="*/ 17 h 59"/>
                      <a:gd name="T20" fmla="*/ 31 w 52"/>
                      <a:gd name="T21" fmla="*/ 18 h 59"/>
                      <a:gd name="T22" fmla="*/ 33 w 52"/>
                      <a:gd name="T23" fmla="*/ 22 h 59"/>
                      <a:gd name="T24" fmla="*/ 34 w 52"/>
                      <a:gd name="T25" fmla="*/ 38 h 59"/>
                      <a:gd name="T26" fmla="*/ 35 w 52"/>
                      <a:gd name="T27" fmla="*/ 48 h 59"/>
                      <a:gd name="T28" fmla="*/ 38 w 52"/>
                      <a:gd name="T29" fmla="*/ 49 h 59"/>
                      <a:gd name="T30" fmla="*/ 38 w 52"/>
                      <a:gd name="T31" fmla="*/ 54 h 59"/>
                      <a:gd name="T32" fmla="*/ 30 w 52"/>
                      <a:gd name="T33" fmla="*/ 16 h 59"/>
                      <a:gd name="T34" fmla="*/ 37 w 52"/>
                      <a:gd name="T35" fmla="*/ 38 h 59"/>
                      <a:gd name="T36" fmla="*/ 38 w 52"/>
                      <a:gd name="T37" fmla="*/ 33 h 59"/>
                      <a:gd name="T38" fmla="*/ 32 w 52"/>
                      <a:gd name="T39" fmla="*/ 10 h 59"/>
                      <a:gd name="T40" fmla="*/ 38 w 52"/>
                      <a:gd name="T41" fmla="*/ 15 h 59"/>
                      <a:gd name="T42" fmla="*/ 45 w 52"/>
                      <a:gd name="T43" fmla="*/ 39 h 59"/>
                      <a:gd name="T44" fmla="*/ 40 w 52"/>
                      <a:gd name="T45" fmla="*/ 15 h 59"/>
                      <a:gd name="T46" fmla="*/ 45 w 52"/>
                      <a:gd name="T47" fmla="*/ 35 h 59"/>
                      <a:gd name="T48" fmla="*/ 43 w 52"/>
                      <a:gd name="T49" fmla="*/ 41 h 59"/>
                      <a:gd name="T50" fmla="*/ 44 w 52"/>
                      <a:gd name="T51" fmla="*/ 44 h 59"/>
                      <a:gd name="T52" fmla="*/ 48 w 52"/>
                      <a:gd name="T53" fmla="*/ 38 h 59"/>
                      <a:gd name="T54" fmla="*/ 45 w 52"/>
                      <a:gd name="T55" fmla="*/ 43 h 59"/>
                      <a:gd name="T56" fmla="*/ 47 w 52"/>
                      <a:gd name="T57" fmla="*/ 38 h 59"/>
                      <a:gd name="T58" fmla="*/ 43 w 52"/>
                      <a:gd name="T59" fmla="*/ 41 h 59"/>
                      <a:gd name="T60" fmla="*/ 45 w 52"/>
                      <a:gd name="T61" fmla="*/ 35 h 59"/>
                      <a:gd name="T62" fmla="*/ 47 w 52"/>
                      <a:gd name="T63" fmla="*/ 36 h 59"/>
                      <a:gd name="T64" fmla="*/ 40 w 52"/>
                      <a:gd name="T65" fmla="*/ 15 h 59"/>
                      <a:gd name="T66" fmla="*/ 43 w 52"/>
                      <a:gd name="T67" fmla="*/ 40 h 59"/>
                      <a:gd name="T68" fmla="*/ 44 w 52"/>
                      <a:gd name="T69" fmla="*/ 42 h 59"/>
                      <a:gd name="T70" fmla="*/ 36 w 52"/>
                      <a:gd name="T71" fmla="*/ 16 h 59"/>
                      <a:gd name="T72" fmla="*/ 30 w 52"/>
                      <a:gd name="T73" fmla="*/ 13 h 59"/>
                      <a:gd name="T74" fmla="*/ 42 w 52"/>
                      <a:gd name="T75" fmla="*/ 40 h 59"/>
                      <a:gd name="T76" fmla="*/ 36 w 52"/>
                      <a:gd name="T77" fmla="*/ 24 h 59"/>
                      <a:gd name="T78" fmla="*/ 38 w 52"/>
                      <a:gd name="T79" fmla="*/ 29 h 59"/>
                      <a:gd name="T80" fmla="*/ 40 w 52"/>
                      <a:gd name="T81" fmla="*/ 48 h 59"/>
                      <a:gd name="T82" fmla="*/ 31 w 52"/>
                      <a:gd name="T83" fmla="*/ 58 h 59"/>
                      <a:gd name="T84" fmla="*/ 38 w 52"/>
                      <a:gd name="T85" fmla="*/ 39 h 59"/>
                      <a:gd name="T86" fmla="*/ 35 w 52"/>
                      <a:gd name="T87" fmla="*/ 47 h 59"/>
                      <a:gd name="T88" fmla="*/ 34 w 52"/>
                      <a:gd name="T89" fmla="*/ 24 h 59"/>
                      <a:gd name="T90" fmla="*/ 34 w 52"/>
                      <a:gd name="T91" fmla="*/ 37 h 59"/>
                      <a:gd name="T92" fmla="*/ 28 w 52"/>
                      <a:gd name="T93" fmla="*/ 11 h 59"/>
                      <a:gd name="T94" fmla="*/ 27 w 52"/>
                      <a:gd name="T95" fmla="*/ 5 h 59"/>
                      <a:gd name="T96" fmla="*/ 27 w 52"/>
                      <a:gd name="T97" fmla="*/ 8 h 59"/>
                      <a:gd name="T98" fmla="*/ 22 w 52"/>
                      <a:gd name="T99" fmla="*/ 20 h 59"/>
                      <a:gd name="T100" fmla="*/ 16 w 52"/>
                      <a:gd name="T101" fmla="*/ 14 h 59"/>
                      <a:gd name="T102" fmla="*/ 21 w 52"/>
                      <a:gd name="T103" fmla="*/ 7 h 59"/>
                      <a:gd name="T104" fmla="*/ 9 w 52"/>
                      <a:gd name="T105" fmla="*/ 18 h 59"/>
                      <a:gd name="T106" fmla="*/ 16 w 52"/>
                      <a:gd name="T107" fmla="*/ 17 h 59"/>
                      <a:gd name="T108" fmla="*/ 15 w 52"/>
                      <a:gd name="T109" fmla="*/ 7 h 59"/>
                      <a:gd name="T110" fmla="*/ 8 w 52"/>
                      <a:gd name="T111" fmla="*/ 8 h 59"/>
                      <a:gd name="T112" fmla="*/ 20 w 52"/>
                      <a:gd name="T113" fmla="*/ 9 h 59"/>
                      <a:gd name="T114" fmla="*/ 0 w 52"/>
                      <a:gd name="T115" fmla="*/ 13 h 59"/>
                      <a:gd name="T116" fmla="*/ 11 w 52"/>
                      <a:gd name="T117" fmla="*/ 10 h 59"/>
                      <a:gd name="T118" fmla="*/ 3 w 52"/>
                      <a:gd name="T119" fmla="*/ 1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 h="59">
                        <a:moveTo>
                          <a:pt x="4" y="17"/>
                        </a:moveTo>
                        <a:cubicBezTo>
                          <a:pt x="8" y="15"/>
                          <a:pt x="11" y="14"/>
                          <a:pt x="16" y="13"/>
                        </a:cubicBezTo>
                        <a:cubicBezTo>
                          <a:pt x="17" y="12"/>
                          <a:pt x="16" y="10"/>
                          <a:pt x="15" y="11"/>
                        </a:cubicBezTo>
                        <a:cubicBezTo>
                          <a:pt x="10" y="12"/>
                          <a:pt x="6" y="13"/>
                          <a:pt x="2" y="15"/>
                        </a:cubicBezTo>
                        <a:cubicBezTo>
                          <a:pt x="2" y="15"/>
                          <a:pt x="3" y="16"/>
                          <a:pt x="3" y="16"/>
                        </a:cubicBezTo>
                        <a:cubicBezTo>
                          <a:pt x="6" y="14"/>
                          <a:pt x="8" y="12"/>
                          <a:pt x="11" y="10"/>
                        </a:cubicBezTo>
                        <a:cubicBezTo>
                          <a:pt x="12" y="9"/>
                          <a:pt x="11" y="7"/>
                          <a:pt x="9" y="8"/>
                        </a:cubicBezTo>
                        <a:cubicBezTo>
                          <a:pt x="6" y="10"/>
                          <a:pt x="3" y="12"/>
                          <a:pt x="1" y="15"/>
                        </a:cubicBezTo>
                        <a:cubicBezTo>
                          <a:pt x="0" y="16"/>
                          <a:pt x="1" y="18"/>
                          <a:pt x="2" y="17"/>
                        </a:cubicBezTo>
                        <a:cubicBezTo>
                          <a:pt x="5" y="14"/>
                          <a:pt x="8" y="11"/>
                          <a:pt x="11" y="8"/>
                        </a:cubicBezTo>
                        <a:cubicBezTo>
                          <a:pt x="12" y="7"/>
                          <a:pt x="11" y="6"/>
                          <a:pt x="10" y="7"/>
                        </a:cubicBezTo>
                        <a:cubicBezTo>
                          <a:pt x="7" y="9"/>
                          <a:pt x="4" y="11"/>
                          <a:pt x="1" y="13"/>
                        </a:cubicBezTo>
                        <a:cubicBezTo>
                          <a:pt x="1" y="14"/>
                          <a:pt x="2" y="14"/>
                          <a:pt x="2" y="15"/>
                        </a:cubicBezTo>
                        <a:cubicBezTo>
                          <a:pt x="6" y="12"/>
                          <a:pt x="10" y="10"/>
                          <a:pt x="14" y="8"/>
                        </a:cubicBezTo>
                        <a:cubicBezTo>
                          <a:pt x="16" y="7"/>
                          <a:pt x="15" y="6"/>
                          <a:pt x="13" y="6"/>
                        </a:cubicBezTo>
                        <a:cubicBezTo>
                          <a:pt x="10" y="7"/>
                          <a:pt x="6" y="8"/>
                          <a:pt x="3" y="9"/>
                        </a:cubicBezTo>
                        <a:cubicBezTo>
                          <a:pt x="1" y="9"/>
                          <a:pt x="2" y="11"/>
                          <a:pt x="3" y="11"/>
                        </a:cubicBezTo>
                        <a:cubicBezTo>
                          <a:pt x="9" y="12"/>
                          <a:pt x="14" y="10"/>
                          <a:pt x="20" y="9"/>
                        </a:cubicBezTo>
                        <a:cubicBezTo>
                          <a:pt x="21" y="9"/>
                          <a:pt x="21" y="7"/>
                          <a:pt x="19" y="7"/>
                        </a:cubicBezTo>
                        <a:cubicBezTo>
                          <a:pt x="16" y="8"/>
                          <a:pt x="12" y="8"/>
                          <a:pt x="8" y="8"/>
                        </a:cubicBezTo>
                        <a:cubicBezTo>
                          <a:pt x="7" y="8"/>
                          <a:pt x="7" y="10"/>
                          <a:pt x="8" y="10"/>
                        </a:cubicBezTo>
                        <a:cubicBezTo>
                          <a:pt x="12" y="10"/>
                          <a:pt x="15" y="10"/>
                          <a:pt x="19" y="10"/>
                        </a:cubicBezTo>
                        <a:cubicBezTo>
                          <a:pt x="19" y="9"/>
                          <a:pt x="19" y="8"/>
                          <a:pt x="19" y="8"/>
                        </a:cubicBezTo>
                        <a:cubicBezTo>
                          <a:pt x="17" y="8"/>
                          <a:pt x="14" y="8"/>
                          <a:pt x="12" y="8"/>
                        </a:cubicBezTo>
                        <a:cubicBezTo>
                          <a:pt x="14" y="7"/>
                          <a:pt x="16" y="6"/>
                          <a:pt x="19" y="6"/>
                        </a:cubicBezTo>
                        <a:cubicBezTo>
                          <a:pt x="19" y="6"/>
                          <a:pt x="19" y="5"/>
                          <a:pt x="18" y="4"/>
                        </a:cubicBezTo>
                        <a:cubicBezTo>
                          <a:pt x="15" y="6"/>
                          <a:pt x="12" y="7"/>
                          <a:pt x="9" y="6"/>
                        </a:cubicBezTo>
                        <a:cubicBezTo>
                          <a:pt x="9" y="7"/>
                          <a:pt x="9" y="8"/>
                          <a:pt x="9" y="8"/>
                        </a:cubicBezTo>
                        <a:cubicBezTo>
                          <a:pt x="11" y="8"/>
                          <a:pt x="13" y="7"/>
                          <a:pt x="15" y="7"/>
                        </a:cubicBezTo>
                        <a:cubicBezTo>
                          <a:pt x="17" y="6"/>
                          <a:pt x="16" y="4"/>
                          <a:pt x="15" y="4"/>
                        </a:cubicBezTo>
                        <a:cubicBezTo>
                          <a:pt x="12" y="5"/>
                          <a:pt x="10" y="5"/>
                          <a:pt x="7" y="6"/>
                        </a:cubicBezTo>
                        <a:cubicBezTo>
                          <a:pt x="7" y="7"/>
                          <a:pt x="8" y="7"/>
                          <a:pt x="8" y="8"/>
                        </a:cubicBezTo>
                        <a:cubicBezTo>
                          <a:pt x="13" y="5"/>
                          <a:pt x="19" y="5"/>
                          <a:pt x="25" y="3"/>
                        </a:cubicBezTo>
                        <a:cubicBezTo>
                          <a:pt x="24" y="4"/>
                          <a:pt x="23" y="5"/>
                          <a:pt x="22" y="6"/>
                        </a:cubicBezTo>
                        <a:cubicBezTo>
                          <a:pt x="19" y="9"/>
                          <a:pt x="17" y="13"/>
                          <a:pt x="16" y="17"/>
                        </a:cubicBezTo>
                        <a:cubicBezTo>
                          <a:pt x="15" y="19"/>
                          <a:pt x="17" y="19"/>
                          <a:pt x="18" y="18"/>
                        </a:cubicBezTo>
                        <a:cubicBezTo>
                          <a:pt x="20" y="15"/>
                          <a:pt x="21" y="12"/>
                          <a:pt x="20" y="8"/>
                        </a:cubicBezTo>
                        <a:cubicBezTo>
                          <a:pt x="19" y="8"/>
                          <a:pt x="19" y="7"/>
                          <a:pt x="18" y="8"/>
                        </a:cubicBezTo>
                        <a:cubicBezTo>
                          <a:pt x="15" y="9"/>
                          <a:pt x="13" y="11"/>
                          <a:pt x="11" y="13"/>
                        </a:cubicBezTo>
                        <a:cubicBezTo>
                          <a:pt x="11" y="14"/>
                          <a:pt x="12" y="14"/>
                          <a:pt x="12" y="15"/>
                        </a:cubicBezTo>
                        <a:cubicBezTo>
                          <a:pt x="14" y="13"/>
                          <a:pt x="16" y="10"/>
                          <a:pt x="17" y="8"/>
                        </a:cubicBezTo>
                        <a:cubicBezTo>
                          <a:pt x="17" y="8"/>
                          <a:pt x="16" y="7"/>
                          <a:pt x="15" y="7"/>
                        </a:cubicBezTo>
                        <a:cubicBezTo>
                          <a:pt x="13" y="11"/>
                          <a:pt x="11" y="14"/>
                          <a:pt x="9" y="17"/>
                        </a:cubicBezTo>
                        <a:cubicBezTo>
                          <a:pt x="10" y="18"/>
                          <a:pt x="10" y="18"/>
                          <a:pt x="11" y="18"/>
                        </a:cubicBezTo>
                        <a:cubicBezTo>
                          <a:pt x="11" y="10"/>
                          <a:pt x="13" y="17"/>
                          <a:pt x="13" y="19"/>
                        </a:cubicBezTo>
                        <a:cubicBezTo>
                          <a:pt x="13" y="20"/>
                          <a:pt x="14" y="21"/>
                          <a:pt x="15" y="20"/>
                        </a:cubicBezTo>
                        <a:cubicBezTo>
                          <a:pt x="17" y="16"/>
                          <a:pt x="19" y="12"/>
                          <a:pt x="21" y="8"/>
                        </a:cubicBezTo>
                        <a:cubicBezTo>
                          <a:pt x="20" y="7"/>
                          <a:pt x="19" y="7"/>
                          <a:pt x="18" y="7"/>
                        </a:cubicBezTo>
                        <a:cubicBezTo>
                          <a:pt x="17" y="11"/>
                          <a:pt x="14" y="16"/>
                          <a:pt x="13" y="20"/>
                        </a:cubicBezTo>
                        <a:cubicBezTo>
                          <a:pt x="13" y="20"/>
                          <a:pt x="14" y="21"/>
                          <a:pt x="15" y="21"/>
                        </a:cubicBezTo>
                        <a:cubicBezTo>
                          <a:pt x="17" y="16"/>
                          <a:pt x="18" y="11"/>
                          <a:pt x="22" y="8"/>
                        </a:cubicBezTo>
                        <a:cubicBezTo>
                          <a:pt x="21" y="8"/>
                          <a:pt x="20" y="7"/>
                          <a:pt x="20" y="7"/>
                        </a:cubicBezTo>
                        <a:cubicBezTo>
                          <a:pt x="19" y="9"/>
                          <a:pt x="18" y="12"/>
                          <a:pt x="16" y="14"/>
                        </a:cubicBezTo>
                        <a:cubicBezTo>
                          <a:pt x="17" y="14"/>
                          <a:pt x="18" y="14"/>
                          <a:pt x="18" y="15"/>
                        </a:cubicBezTo>
                        <a:cubicBezTo>
                          <a:pt x="19" y="12"/>
                          <a:pt x="24" y="6"/>
                          <a:pt x="22" y="13"/>
                        </a:cubicBezTo>
                        <a:cubicBezTo>
                          <a:pt x="22" y="18"/>
                          <a:pt x="20" y="12"/>
                          <a:pt x="22" y="8"/>
                        </a:cubicBezTo>
                        <a:cubicBezTo>
                          <a:pt x="23" y="9"/>
                          <a:pt x="25" y="10"/>
                          <a:pt x="26" y="11"/>
                        </a:cubicBezTo>
                        <a:cubicBezTo>
                          <a:pt x="26" y="12"/>
                          <a:pt x="25" y="14"/>
                          <a:pt x="24" y="16"/>
                        </a:cubicBezTo>
                        <a:cubicBezTo>
                          <a:pt x="23" y="8"/>
                          <a:pt x="23" y="8"/>
                          <a:pt x="22" y="14"/>
                        </a:cubicBezTo>
                        <a:cubicBezTo>
                          <a:pt x="22" y="15"/>
                          <a:pt x="22" y="16"/>
                          <a:pt x="22" y="17"/>
                        </a:cubicBezTo>
                        <a:cubicBezTo>
                          <a:pt x="22" y="17"/>
                          <a:pt x="23" y="18"/>
                          <a:pt x="24" y="18"/>
                        </a:cubicBezTo>
                        <a:cubicBezTo>
                          <a:pt x="24" y="14"/>
                          <a:pt x="27" y="4"/>
                          <a:pt x="25" y="15"/>
                        </a:cubicBezTo>
                        <a:cubicBezTo>
                          <a:pt x="25" y="12"/>
                          <a:pt x="28" y="9"/>
                          <a:pt x="28" y="13"/>
                        </a:cubicBezTo>
                        <a:cubicBezTo>
                          <a:pt x="28" y="16"/>
                          <a:pt x="28" y="18"/>
                          <a:pt x="27" y="21"/>
                        </a:cubicBezTo>
                        <a:cubicBezTo>
                          <a:pt x="27" y="25"/>
                          <a:pt x="28" y="23"/>
                          <a:pt x="28" y="18"/>
                        </a:cubicBezTo>
                        <a:cubicBezTo>
                          <a:pt x="29" y="18"/>
                          <a:pt x="30" y="18"/>
                          <a:pt x="31" y="18"/>
                        </a:cubicBezTo>
                        <a:cubicBezTo>
                          <a:pt x="31" y="20"/>
                          <a:pt x="31" y="23"/>
                          <a:pt x="30" y="25"/>
                        </a:cubicBezTo>
                        <a:cubicBezTo>
                          <a:pt x="29" y="32"/>
                          <a:pt x="32" y="14"/>
                          <a:pt x="32" y="24"/>
                        </a:cubicBezTo>
                        <a:cubicBezTo>
                          <a:pt x="33" y="28"/>
                          <a:pt x="32" y="32"/>
                          <a:pt x="32" y="37"/>
                        </a:cubicBezTo>
                        <a:cubicBezTo>
                          <a:pt x="32" y="36"/>
                          <a:pt x="33" y="36"/>
                          <a:pt x="34" y="36"/>
                        </a:cubicBezTo>
                        <a:cubicBezTo>
                          <a:pt x="33" y="34"/>
                          <a:pt x="33" y="32"/>
                          <a:pt x="33" y="30"/>
                        </a:cubicBezTo>
                        <a:cubicBezTo>
                          <a:pt x="32" y="28"/>
                          <a:pt x="34" y="23"/>
                          <a:pt x="33" y="22"/>
                        </a:cubicBezTo>
                        <a:cubicBezTo>
                          <a:pt x="36" y="27"/>
                          <a:pt x="33" y="35"/>
                          <a:pt x="32" y="40"/>
                        </a:cubicBezTo>
                        <a:cubicBezTo>
                          <a:pt x="33" y="40"/>
                          <a:pt x="34" y="40"/>
                          <a:pt x="34" y="40"/>
                        </a:cubicBezTo>
                        <a:cubicBezTo>
                          <a:pt x="34" y="37"/>
                          <a:pt x="35" y="33"/>
                          <a:pt x="35" y="29"/>
                        </a:cubicBezTo>
                        <a:cubicBezTo>
                          <a:pt x="35" y="32"/>
                          <a:pt x="34" y="35"/>
                          <a:pt x="34" y="37"/>
                        </a:cubicBezTo>
                        <a:cubicBezTo>
                          <a:pt x="32" y="46"/>
                          <a:pt x="35" y="30"/>
                          <a:pt x="34" y="32"/>
                        </a:cubicBezTo>
                        <a:cubicBezTo>
                          <a:pt x="36" y="25"/>
                          <a:pt x="35" y="36"/>
                          <a:pt x="34" y="38"/>
                        </a:cubicBezTo>
                        <a:cubicBezTo>
                          <a:pt x="34" y="40"/>
                          <a:pt x="33" y="43"/>
                          <a:pt x="32" y="46"/>
                        </a:cubicBezTo>
                        <a:cubicBezTo>
                          <a:pt x="33" y="46"/>
                          <a:pt x="34" y="46"/>
                          <a:pt x="35" y="46"/>
                        </a:cubicBezTo>
                        <a:cubicBezTo>
                          <a:pt x="35" y="43"/>
                          <a:pt x="35" y="40"/>
                          <a:pt x="37" y="36"/>
                        </a:cubicBezTo>
                        <a:cubicBezTo>
                          <a:pt x="38" y="39"/>
                          <a:pt x="37" y="41"/>
                          <a:pt x="35" y="43"/>
                        </a:cubicBezTo>
                        <a:cubicBezTo>
                          <a:pt x="34" y="44"/>
                          <a:pt x="34" y="46"/>
                          <a:pt x="33" y="47"/>
                        </a:cubicBezTo>
                        <a:cubicBezTo>
                          <a:pt x="33" y="47"/>
                          <a:pt x="34" y="47"/>
                          <a:pt x="35" y="48"/>
                        </a:cubicBezTo>
                        <a:cubicBezTo>
                          <a:pt x="34" y="50"/>
                          <a:pt x="32" y="51"/>
                          <a:pt x="30" y="53"/>
                        </a:cubicBezTo>
                        <a:cubicBezTo>
                          <a:pt x="29" y="54"/>
                          <a:pt x="30" y="55"/>
                          <a:pt x="31" y="55"/>
                        </a:cubicBezTo>
                        <a:cubicBezTo>
                          <a:pt x="38" y="54"/>
                          <a:pt x="39" y="47"/>
                          <a:pt x="41" y="41"/>
                        </a:cubicBezTo>
                        <a:cubicBezTo>
                          <a:pt x="40" y="41"/>
                          <a:pt x="39" y="41"/>
                          <a:pt x="39" y="41"/>
                        </a:cubicBezTo>
                        <a:cubicBezTo>
                          <a:pt x="39" y="46"/>
                          <a:pt x="31" y="59"/>
                          <a:pt x="39" y="51"/>
                        </a:cubicBezTo>
                        <a:cubicBezTo>
                          <a:pt x="39" y="50"/>
                          <a:pt x="38" y="50"/>
                          <a:pt x="38" y="49"/>
                        </a:cubicBezTo>
                        <a:cubicBezTo>
                          <a:pt x="36" y="51"/>
                          <a:pt x="34" y="52"/>
                          <a:pt x="33" y="54"/>
                        </a:cubicBezTo>
                        <a:cubicBezTo>
                          <a:pt x="32" y="55"/>
                          <a:pt x="33" y="57"/>
                          <a:pt x="34" y="56"/>
                        </a:cubicBezTo>
                        <a:cubicBezTo>
                          <a:pt x="38" y="55"/>
                          <a:pt x="40" y="53"/>
                          <a:pt x="42" y="49"/>
                        </a:cubicBezTo>
                        <a:cubicBezTo>
                          <a:pt x="42" y="48"/>
                          <a:pt x="41" y="46"/>
                          <a:pt x="40" y="48"/>
                        </a:cubicBezTo>
                        <a:cubicBezTo>
                          <a:pt x="37" y="50"/>
                          <a:pt x="38" y="49"/>
                          <a:pt x="36" y="53"/>
                        </a:cubicBezTo>
                        <a:cubicBezTo>
                          <a:pt x="35" y="54"/>
                          <a:pt x="37" y="55"/>
                          <a:pt x="38" y="54"/>
                        </a:cubicBezTo>
                        <a:cubicBezTo>
                          <a:pt x="41" y="50"/>
                          <a:pt x="43" y="46"/>
                          <a:pt x="43" y="41"/>
                        </a:cubicBezTo>
                        <a:cubicBezTo>
                          <a:pt x="44" y="33"/>
                          <a:pt x="38" y="28"/>
                          <a:pt x="35" y="21"/>
                        </a:cubicBezTo>
                        <a:cubicBezTo>
                          <a:pt x="34" y="21"/>
                          <a:pt x="34" y="22"/>
                          <a:pt x="33" y="22"/>
                        </a:cubicBezTo>
                        <a:cubicBezTo>
                          <a:pt x="34" y="25"/>
                          <a:pt x="35" y="27"/>
                          <a:pt x="36" y="29"/>
                        </a:cubicBezTo>
                        <a:cubicBezTo>
                          <a:pt x="37" y="31"/>
                          <a:pt x="39" y="30"/>
                          <a:pt x="38" y="29"/>
                        </a:cubicBezTo>
                        <a:cubicBezTo>
                          <a:pt x="37" y="25"/>
                          <a:pt x="36" y="16"/>
                          <a:pt x="30" y="16"/>
                        </a:cubicBezTo>
                        <a:cubicBezTo>
                          <a:pt x="29" y="16"/>
                          <a:pt x="29" y="17"/>
                          <a:pt x="29" y="17"/>
                        </a:cubicBezTo>
                        <a:cubicBezTo>
                          <a:pt x="30" y="26"/>
                          <a:pt x="33" y="34"/>
                          <a:pt x="34" y="42"/>
                        </a:cubicBezTo>
                        <a:cubicBezTo>
                          <a:pt x="34" y="44"/>
                          <a:pt x="36" y="43"/>
                          <a:pt x="36" y="42"/>
                        </a:cubicBezTo>
                        <a:cubicBezTo>
                          <a:pt x="37" y="36"/>
                          <a:pt x="39" y="30"/>
                          <a:pt x="38" y="24"/>
                        </a:cubicBezTo>
                        <a:cubicBezTo>
                          <a:pt x="37" y="24"/>
                          <a:pt x="37" y="24"/>
                          <a:pt x="36" y="24"/>
                        </a:cubicBezTo>
                        <a:cubicBezTo>
                          <a:pt x="37" y="29"/>
                          <a:pt x="38" y="33"/>
                          <a:pt x="37" y="38"/>
                        </a:cubicBezTo>
                        <a:cubicBezTo>
                          <a:pt x="38" y="38"/>
                          <a:pt x="39" y="38"/>
                          <a:pt x="40" y="37"/>
                        </a:cubicBezTo>
                        <a:cubicBezTo>
                          <a:pt x="40" y="38"/>
                          <a:pt x="40" y="39"/>
                          <a:pt x="40" y="40"/>
                        </a:cubicBezTo>
                        <a:cubicBezTo>
                          <a:pt x="41" y="40"/>
                          <a:pt x="41" y="40"/>
                          <a:pt x="42" y="40"/>
                        </a:cubicBezTo>
                        <a:cubicBezTo>
                          <a:pt x="41" y="30"/>
                          <a:pt x="40" y="22"/>
                          <a:pt x="32" y="15"/>
                        </a:cubicBezTo>
                        <a:cubicBezTo>
                          <a:pt x="32" y="15"/>
                          <a:pt x="32" y="16"/>
                          <a:pt x="31" y="17"/>
                        </a:cubicBezTo>
                        <a:cubicBezTo>
                          <a:pt x="38" y="18"/>
                          <a:pt x="38" y="28"/>
                          <a:pt x="38" y="33"/>
                        </a:cubicBezTo>
                        <a:cubicBezTo>
                          <a:pt x="38" y="33"/>
                          <a:pt x="38" y="26"/>
                          <a:pt x="38" y="24"/>
                        </a:cubicBezTo>
                        <a:cubicBezTo>
                          <a:pt x="38" y="18"/>
                          <a:pt x="36" y="14"/>
                          <a:pt x="31" y="11"/>
                        </a:cubicBezTo>
                        <a:cubicBezTo>
                          <a:pt x="30" y="10"/>
                          <a:pt x="28" y="12"/>
                          <a:pt x="30" y="13"/>
                        </a:cubicBezTo>
                        <a:cubicBezTo>
                          <a:pt x="37" y="19"/>
                          <a:pt x="39" y="23"/>
                          <a:pt x="42" y="32"/>
                        </a:cubicBezTo>
                        <a:cubicBezTo>
                          <a:pt x="41" y="29"/>
                          <a:pt x="41" y="24"/>
                          <a:pt x="40" y="20"/>
                        </a:cubicBezTo>
                        <a:cubicBezTo>
                          <a:pt x="39" y="16"/>
                          <a:pt x="37" y="11"/>
                          <a:pt x="32" y="10"/>
                        </a:cubicBezTo>
                        <a:cubicBezTo>
                          <a:pt x="31" y="10"/>
                          <a:pt x="30" y="11"/>
                          <a:pt x="31" y="12"/>
                        </a:cubicBezTo>
                        <a:cubicBezTo>
                          <a:pt x="36" y="20"/>
                          <a:pt x="41" y="27"/>
                          <a:pt x="43" y="37"/>
                        </a:cubicBezTo>
                        <a:cubicBezTo>
                          <a:pt x="42" y="31"/>
                          <a:pt x="41" y="26"/>
                          <a:pt x="37" y="20"/>
                        </a:cubicBezTo>
                        <a:cubicBezTo>
                          <a:pt x="39" y="23"/>
                          <a:pt x="41" y="26"/>
                          <a:pt x="42" y="29"/>
                        </a:cubicBezTo>
                        <a:cubicBezTo>
                          <a:pt x="42" y="32"/>
                          <a:pt x="43" y="42"/>
                          <a:pt x="43" y="33"/>
                        </a:cubicBezTo>
                        <a:cubicBezTo>
                          <a:pt x="43" y="26"/>
                          <a:pt x="41" y="21"/>
                          <a:pt x="38" y="15"/>
                        </a:cubicBezTo>
                        <a:cubicBezTo>
                          <a:pt x="37" y="15"/>
                          <a:pt x="36" y="16"/>
                          <a:pt x="36" y="16"/>
                        </a:cubicBezTo>
                        <a:cubicBezTo>
                          <a:pt x="43" y="22"/>
                          <a:pt x="45" y="31"/>
                          <a:pt x="43" y="39"/>
                        </a:cubicBezTo>
                        <a:cubicBezTo>
                          <a:pt x="44" y="39"/>
                          <a:pt x="45" y="40"/>
                          <a:pt x="46" y="40"/>
                        </a:cubicBezTo>
                        <a:cubicBezTo>
                          <a:pt x="44" y="29"/>
                          <a:pt x="46" y="21"/>
                          <a:pt x="38" y="13"/>
                        </a:cubicBezTo>
                        <a:cubicBezTo>
                          <a:pt x="37" y="12"/>
                          <a:pt x="35" y="14"/>
                          <a:pt x="36" y="15"/>
                        </a:cubicBezTo>
                        <a:cubicBezTo>
                          <a:pt x="43" y="22"/>
                          <a:pt x="47" y="30"/>
                          <a:pt x="45" y="39"/>
                        </a:cubicBezTo>
                        <a:cubicBezTo>
                          <a:pt x="46" y="39"/>
                          <a:pt x="46" y="39"/>
                          <a:pt x="47" y="40"/>
                        </a:cubicBezTo>
                        <a:cubicBezTo>
                          <a:pt x="46" y="30"/>
                          <a:pt x="47" y="22"/>
                          <a:pt x="40" y="15"/>
                        </a:cubicBezTo>
                        <a:cubicBezTo>
                          <a:pt x="39" y="14"/>
                          <a:pt x="37" y="15"/>
                          <a:pt x="38" y="16"/>
                        </a:cubicBezTo>
                        <a:cubicBezTo>
                          <a:pt x="42" y="20"/>
                          <a:pt x="44" y="24"/>
                          <a:pt x="45" y="28"/>
                        </a:cubicBezTo>
                        <a:cubicBezTo>
                          <a:pt x="48" y="36"/>
                          <a:pt x="47" y="28"/>
                          <a:pt x="47" y="26"/>
                        </a:cubicBezTo>
                        <a:cubicBezTo>
                          <a:pt x="46" y="21"/>
                          <a:pt x="44" y="18"/>
                          <a:pt x="40" y="15"/>
                        </a:cubicBezTo>
                        <a:cubicBezTo>
                          <a:pt x="40" y="15"/>
                          <a:pt x="39" y="16"/>
                          <a:pt x="39" y="16"/>
                        </a:cubicBezTo>
                        <a:cubicBezTo>
                          <a:pt x="46" y="20"/>
                          <a:pt x="46" y="28"/>
                          <a:pt x="47" y="36"/>
                        </a:cubicBezTo>
                        <a:cubicBezTo>
                          <a:pt x="48" y="36"/>
                          <a:pt x="48" y="36"/>
                          <a:pt x="49" y="35"/>
                        </a:cubicBezTo>
                        <a:cubicBezTo>
                          <a:pt x="48" y="29"/>
                          <a:pt x="45" y="23"/>
                          <a:pt x="43" y="16"/>
                        </a:cubicBezTo>
                        <a:cubicBezTo>
                          <a:pt x="42" y="17"/>
                          <a:pt x="41" y="17"/>
                          <a:pt x="41" y="18"/>
                        </a:cubicBezTo>
                        <a:cubicBezTo>
                          <a:pt x="46" y="22"/>
                          <a:pt x="45" y="29"/>
                          <a:pt x="45" y="35"/>
                        </a:cubicBezTo>
                        <a:cubicBezTo>
                          <a:pt x="45" y="40"/>
                          <a:pt x="42" y="42"/>
                          <a:pt x="42" y="47"/>
                        </a:cubicBezTo>
                        <a:cubicBezTo>
                          <a:pt x="42" y="43"/>
                          <a:pt x="44" y="39"/>
                          <a:pt x="45" y="36"/>
                        </a:cubicBezTo>
                        <a:cubicBezTo>
                          <a:pt x="45" y="36"/>
                          <a:pt x="44" y="35"/>
                          <a:pt x="43" y="35"/>
                        </a:cubicBezTo>
                        <a:cubicBezTo>
                          <a:pt x="43" y="39"/>
                          <a:pt x="42" y="42"/>
                          <a:pt x="40" y="45"/>
                        </a:cubicBezTo>
                        <a:cubicBezTo>
                          <a:pt x="41" y="46"/>
                          <a:pt x="42" y="46"/>
                          <a:pt x="42" y="46"/>
                        </a:cubicBezTo>
                        <a:cubicBezTo>
                          <a:pt x="43" y="45"/>
                          <a:pt x="43" y="43"/>
                          <a:pt x="43" y="41"/>
                        </a:cubicBezTo>
                        <a:cubicBezTo>
                          <a:pt x="44" y="41"/>
                          <a:pt x="44" y="42"/>
                          <a:pt x="45" y="42"/>
                        </a:cubicBezTo>
                        <a:cubicBezTo>
                          <a:pt x="44" y="43"/>
                          <a:pt x="43" y="44"/>
                          <a:pt x="43" y="45"/>
                        </a:cubicBezTo>
                        <a:cubicBezTo>
                          <a:pt x="43" y="45"/>
                          <a:pt x="44" y="46"/>
                          <a:pt x="45" y="46"/>
                        </a:cubicBezTo>
                        <a:cubicBezTo>
                          <a:pt x="46" y="43"/>
                          <a:pt x="46" y="41"/>
                          <a:pt x="47" y="39"/>
                        </a:cubicBezTo>
                        <a:cubicBezTo>
                          <a:pt x="46" y="39"/>
                          <a:pt x="46" y="38"/>
                          <a:pt x="45" y="38"/>
                        </a:cubicBezTo>
                        <a:cubicBezTo>
                          <a:pt x="44" y="40"/>
                          <a:pt x="44" y="42"/>
                          <a:pt x="44" y="44"/>
                        </a:cubicBezTo>
                        <a:cubicBezTo>
                          <a:pt x="44" y="44"/>
                          <a:pt x="45" y="44"/>
                          <a:pt x="46" y="44"/>
                        </a:cubicBezTo>
                        <a:cubicBezTo>
                          <a:pt x="47" y="42"/>
                          <a:pt x="48" y="39"/>
                          <a:pt x="49" y="36"/>
                        </a:cubicBezTo>
                        <a:cubicBezTo>
                          <a:pt x="48" y="36"/>
                          <a:pt x="47" y="35"/>
                          <a:pt x="47" y="35"/>
                        </a:cubicBezTo>
                        <a:cubicBezTo>
                          <a:pt x="46" y="38"/>
                          <a:pt x="46" y="40"/>
                          <a:pt x="45" y="43"/>
                        </a:cubicBezTo>
                        <a:cubicBezTo>
                          <a:pt x="46" y="43"/>
                          <a:pt x="46" y="44"/>
                          <a:pt x="47" y="44"/>
                        </a:cubicBezTo>
                        <a:cubicBezTo>
                          <a:pt x="47" y="42"/>
                          <a:pt x="48" y="40"/>
                          <a:pt x="48" y="38"/>
                        </a:cubicBezTo>
                        <a:cubicBezTo>
                          <a:pt x="49" y="37"/>
                          <a:pt x="46" y="36"/>
                          <a:pt x="46" y="38"/>
                        </a:cubicBezTo>
                        <a:cubicBezTo>
                          <a:pt x="45" y="42"/>
                          <a:pt x="43" y="45"/>
                          <a:pt x="39" y="48"/>
                        </a:cubicBezTo>
                        <a:cubicBezTo>
                          <a:pt x="38" y="49"/>
                          <a:pt x="39" y="51"/>
                          <a:pt x="41" y="50"/>
                        </a:cubicBezTo>
                        <a:cubicBezTo>
                          <a:pt x="45" y="47"/>
                          <a:pt x="47" y="43"/>
                          <a:pt x="48" y="38"/>
                        </a:cubicBezTo>
                        <a:cubicBezTo>
                          <a:pt x="47" y="38"/>
                          <a:pt x="47" y="38"/>
                          <a:pt x="46" y="38"/>
                        </a:cubicBezTo>
                        <a:cubicBezTo>
                          <a:pt x="45" y="39"/>
                          <a:pt x="45" y="41"/>
                          <a:pt x="45" y="43"/>
                        </a:cubicBezTo>
                        <a:cubicBezTo>
                          <a:pt x="45" y="44"/>
                          <a:pt x="47" y="45"/>
                          <a:pt x="47" y="44"/>
                        </a:cubicBezTo>
                        <a:cubicBezTo>
                          <a:pt x="48" y="41"/>
                          <a:pt x="48" y="39"/>
                          <a:pt x="49" y="36"/>
                        </a:cubicBezTo>
                        <a:cubicBezTo>
                          <a:pt x="49" y="35"/>
                          <a:pt x="47" y="34"/>
                          <a:pt x="47" y="35"/>
                        </a:cubicBezTo>
                        <a:cubicBezTo>
                          <a:pt x="45" y="38"/>
                          <a:pt x="44" y="41"/>
                          <a:pt x="44" y="44"/>
                        </a:cubicBezTo>
                        <a:cubicBezTo>
                          <a:pt x="43" y="46"/>
                          <a:pt x="45" y="46"/>
                          <a:pt x="46" y="45"/>
                        </a:cubicBezTo>
                        <a:cubicBezTo>
                          <a:pt x="47" y="41"/>
                          <a:pt x="47" y="42"/>
                          <a:pt x="47" y="38"/>
                        </a:cubicBezTo>
                        <a:cubicBezTo>
                          <a:pt x="47" y="37"/>
                          <a:pt x="46" y="37"/>
                          <a:pt x="45" y="38"/>
                        </a:cubicBezTo>
                        <a:cubicBezTo>
                          <a:pt x="43" y="40"/>
                          <a:pt x="43" y="43"/>
                          <a:pt x="42" y="46"/>
                        </a:cubicBezTo>
                        <a:cubicBezTo>
                          <a:pt x="42" y="47"/>
                          <a:pt x="44" y="47"/>
                          <a:pt x="45" y="46"/>
                        </a:cubicBezTo>
                        <a:cubicBezTo>
                          <a:pt x="46" y="44"/>
                          <a:pt x="47" y="42"/>
                          <a:pt x="47" y="39"/>
                        </a:cubicBezTo>
                        <a:cubicBezTo>
                          <a:pt x="47" y="38"/>
                          <a:pt x="46" y="37"/>
                          <a:pt x="45" y="38"/>
                        </a:cubicBezTo>
                        <a:cubicBezTo>
                          <a:pt x="43" y="39"/>
                          <a:pt x="44" y="39"/>
                          <a:pt x="43" y="41"/>
                        </a:cubicBezTo>
                        <a:cubicBezTo>
                          <a:pt x="43" y="43"/>
                          <a:pt x="44" y="43"/>
                          <a:pt x="45" y="42"/>
                        </a:cubicBezTo>
                        <a:cubicBezTo>
                          <a:pt x="47" y="40"/>
                          <a:pt x="47" y="38"/>
                          <a:pt x="47" y="35"/>
                        </a:cubicBezTo>
                        <a:cubicBezTo>
                          <a:pt x="48" y="34"/>
                          <a:pt x="46" y="34"/>
                          <a:pt x="45" y="34"/>
                        </a:cubicBezTo>
                        <a:cubicBezTo>
                          <a:pt x="42" y="38"/>
                          <a:pt x="41" y="41"/>
                          <a:pt x="40" y="46"/>
                        </a:cubicBezTo>
                        <a:cubicBezTo>
                          <a:pt x="40" y="47"/>
                          <a:pt x="41" y="48"/>
                          <a:pt x="42" y="47"/>
                        </a:cubicBezTo>
                        <a:cubicBezTo>
                          <a:pt x="44" y="43"/>
                          <a:pt x="45" y="39"/>
                          <a:pt x="45" y="35"/>
                        </a:cubicBezTo>
                        <a:cubicBezTo>
                          <a:pt x="45" y="34"/>
                          <a:pt x="44" y="34"/>
                          <a:pt x="43" y="35"/>
                        </a:cubicBezTo>
                        <a:cubicBezTo>
                          <a:pt x="41" y="39"/>
                          <a:pt x="40" y="44"/>
                          <a:pt x="39" y="49"/>
                        </a:cubicBezTo>
                        <a:cubicBezTo>
                          <a:pt x="39" y="50"/>
                          <a:pt x="40" y="51"/>
                          <a:pt x="41" y="51"/>
                        </a:cubicBezTo>
                        <a:cubicBezTo>
                          <a:pt x="49" y="44"/>
                          <a:pt x="52" y="23"/>
                          <a:pt x="42" y="16"/>
                        </a:cubicBezTo>
                        <a:cubicBezTo>
                          <a:pt x="41" y="15"/>
                          <a:pt x="40" y="16"/>
                          <a:pt x="40" y="18"/>
                        </a:cubicBezTo>
                        <a:cubicBezTo>
                          <a:pt x="43" y="24"/>
                          <a:pt x="46" y="30"/>
                          <a:pt x="47" y="36"/>
                        </a:cubicBezTo>
                        <a:cubicBezTo>
                          <a:pt x="47" y="37"/>
                          <a:pt x="49" y="37"/>
                          <a:pt x="49" y="36"/>
                        </a:cubicBezTo>
                        <a:cubicBezTo>
                          <a:pt x="49" y="28"/>
                          <a:pt x="48" y="19"/>
                          <a:pt x="40" y="15"/>
                        </a:cubicBezTo>
                        <a:cubicBezTo>
                          <a:pt x="39" y="14"/>
                          <a:pt x="38" y="15"/>
                          <a:pt x="39" y="16"/>
                        </a:cubicBezTo>
                        <a:cubicBezTo>
                          <a:pt x="46" y="23"/>
                          <a:pt x="42" y="29"/>
                          <a:pt x="45" y="37"/>
                        </a:cubicBezTo>
                        <a:cubicBezTo>
                          <a:pt x="45" y="38"/>
                          <a:pt x="47" y="38"/>
                          <a:pt x="47" y="37"/>
                        </a:cubicBezTo>
                        <a:cubicBezTo>
                          <a:pt x="49" y="28"/>
                          <a:pt x="46" y="21"/>
                          <a:pt x="40" y="15"/>
                        </a:cubicBezTo>
                        <a:cubicBezTo>
                          <a:pt x="39" y="15"/>
                          <a:pt x="39" y="16"/>
                          <a:pt x="38" y="16"/>
                        </a:cubicBezTo>
                        <a:cubicBezTo>
                          <a:pt x="45" y="23"/>
                          <a:pt x="44" y="31"/>
                          <a:pt x="45" y="40"/>
                        </a:cubicBezTo>
                        <a:cubicBezTo>
                          <a:pt x="45" y="41"/>
                          <a:pt x="47" y="41"/>
                          <a:pt x="47" y="40"/>
                        </a:cubicBezTo>
                        <a:cubicBezTo>
                          <a:pt x="49" y="30"/>
                          <a:pt x="45" y="21"/>
                          <a:pt x="38" y="13"/>
                        </a:cubicBezTo>
                        <a:cubicBezTo>
                          <a:pt x="37" y="14"/>
                          <a:pt x="37" y="14"/>
                          <a:pt x="36" y="15"/>
                        </a:cubicBezTo>
                        <a:cubicBezTo>
                          <a:pt x="44" y="23"/>
                          <a:pt x="42" y="30"/>
                          <a:pt x="43" y="40"/>
                        </a:cubicBezTo>
                        <a:cubicBezTo>
                          <a:pt x="43" y="41"/>
                          <a:pt x="45" y="41"/>
                          <a:pt x="46" y="40"/>
                        </a:cubicBezTo>
                        <a:cubicBezTo>
                          <a:pt x="48" y="30"/>
                          <a:pt x="45" y="21"/>
                          <a:pt x="37" y="14"/>
                        </a:cubicBezTo>
                        <a:cubicBezTo>
                          <a:pt x="36" y="14"/>
                          <a:pt x="35" y="15"/>
                          <a:pt x="36" y="16"/>
                        </a:cubicBezTo>
                        <a:cubicBezTo>
                          <a:pt x="39" y="21"/>
                          <a:pt x="41" y="26"/>
                          <a:pt x="41" y="33"/>
                        </a:cubicBezTo>
                        <a:cubicBezTo>
                          <a:pt x="41" y="36"/>
                          <a:pt x="41" y="39"/>
                          <a:pt x="42" y="42"/>
                        </a:cubicBezTo>
                        <a:cubicBezTo>
                          <a:pt x="42" y="44"/>
                          <a:pt x="43" y="43"/>
                          <a:pt x="44" y="42"/>
                        </a:cubicBezTo>
                        <a:cubicBezTo>
                          <a:pt x="48" y="33"/>
                          <a:pt x="43" y="19"/>
                          <a:pt x="35" y="13"/>
                        </a:cubicBezTo>
                        <a:cubicBezTo>
                          <a:pt x="34" y="13"/>
                          <a:pt x="33" y="13"/>
                          <a:pt x="33" y="14"/>
                        </a:cubicBezTo>
                        <a:cubicBezTo>
                          <a:pt x="33" y="17"/>
                          <a:pt x="34" y="19"/>
                          <a:pt x="35" y="21"/>
                        </a:cubicBezTo>
                        <a:cubicBezTo>
                          <a:pt x="39" y="28"/>
                          <a:pt x="40" y="34"/>
                          <a:pt x="42" y="41"/>
                        </a:cubicBezTo>
                        <a:cubicBezTo>
                          <a:pt x="42" y="42"/>
                          <a:pt x="44" y="42"/>
                          <a:pt x="44" y="41"/>
                        </a:cubicBezTo>
                        <a:cubicBezTo>
                          <a:pt x="46" y="31"/>
                          <a:pt x="42" y="24"/>
                          <a:pt x="36" y="16"/>
                        </a:cubicBezTo>
                        <a:cubicBezTo>
                          <a:pt x="34" y="12"/>
                          <a:pt x="34" y="12"/>
                          <a:pt x="36" y="16"/>
                        </a:cubicBezTo>
                        <a:cubicBezTo>
                          <a:pt x="37" y="18"/>
                          <a:pt x="38" y="21"/>
                          <a:pt x="38" y="23"/>
                        </a:cubicBezTo>
                        <a:cubicBezTo>
                          <a:pt x="39" y="27"/>
                          <a:pt x="39" y="31"/>
                          <a:pt x="41" y="34"/>
                        </a:cubicBezTo>
                        <a:cubicBezTo>
                          <a:pt x="41" y="35"/>
                          <a:pt x="43" y="35"/>
                          <a:pt x="43" y="34"/>
                        </a:cubicBezTo>
                        <a:cubicBezTo>
                          <a:pt x="45" y="24"/>
                          <a:pt x="39" y="18"/>
                          <a:pt x="31" y="11"/>
                        </a:cubicBezTo>
                        <a:cubicBezTo>
                          <a:pt x="31" y="12"/>
                          <a:pt x="30" y="12"/>
                          <a:pt x="30" y="13"/>
                        </a:cubicBezTo>
                        <a:cubicBezTo>
                          <a:pt x="38" y="18"/>
                          <a:pt x="36" y="30"/>
                          <a:pt x="37" y="38"/>
                        </a:cubicBezTo>
                        <a:cubicBezTo>
                          <a:pt x="37" y="39"/>
                          <a:pt x="39" y="39"/>
                          <a:pt x="39" y="38"/>
                        </a:cubicBezTo>
                        <a:cubicBezTo>
                          <a:pt x="42" y="31"/>
                          <a:pt x="41" y="17"/>
                          <a:pt x="32" y="14"/>
                        </a:cubicBezTo>
                        <a:cubicBezTo>
                          <a:pt x="31" y="14"/>
                          <a:pt x="30" y="16"/>
                          <a:pt x="31" y="16"/>
                        </a:cubicBezTo>
                        <a:cubicBezTo>
                          <a:pt x="38" y="23"/>
                          <a:pt x="39" y="30"/>
                          <a:pt x="40" y="40"/>
                        </a:cubicBezTo>
                        <a:cubicBezTo>
                          <a:pt x="40" y="41"/>
                          <a:pt x="42" y="41"/>
                          <a:pt x="42" y="40"/>
                        </a:cubicBezTo>
                        <a:cubicBezTo>
                          <a:pt x="42" y="36"/>
                          <a:pt x="42" y="34"/>
                          <a:pt x="40" y="30"/>
                        </a:cubicBezTo>
                        <a:cubicBezTo>
                          <a:pt x="40" y="30"/>
                          <a:pt x="39" y="30"/>
                          <a:pt x="38" y="30"/>
                        </a:cubicBezTo>
                        <a:cubicBezTo>
                          <a:pt x="37" y="33"/>
                          <a:pt x="37" y="35"/>
                          <a:pt x="37" y="38"/>
                        </a:cubicBezTo>
                        <a:cubicBezTo>
                          <a:pt x="38" y="39"/>
                          <a:pt x="40" y="39"/>
                          <a:pt x="40" y="38"/>
                        </a:cubicBezTo>
                        <a:cubicBezTo>
                          <a:pt x="40" y="33"/>
                          <a:pt x="40" y="28"/>
                          <a:pt x="38" y="24"/>
                        </a:cubicBezTo>
                        <a:cubicBezTo>
                          <a:pt x="38" y="22"/>
                          <a:pt x="36" y="23"/>
                          <a:pt x="36" y="24"/>
                        </a:cubicBezTo>
                        <a:cubicBezTo>
                          <a:pt x="36" y="30"/>
                          <a:pt x="35" y="36"/>
                          <a:pt x="34" y="42"/>
                        </a:cubicBezTo>
                        <a:cubicBezTo>
                          <a:pt x="35" y="42"/>
                          <a:pt x="36" y="42"/>
                          <a:pt x="36" y="42"/>
                        </a:cubicBezTo>
                        <a:cubicBezTo>
                          <a:pt x="36" y="36"/>
                          <a:pt x="35" y="31"/>
                          <a:pt x="33" y="26"/>
                        </a:cubicBezTo>
                        <a:cubicBezTo>
                          <a:pt x="33" y="24"/>
                          <a:pt x="31" y="15"/>
                          <a:pt x="34" y="24"/>
                        </a:cubicBezTo>
                        <a:cubicBezTo>
                          <a:pt x="35" y="26"/>
                          <a:pt x="36" y="28"/>
                          <a:pt x="36" y="29"/>
                        </a:cubicBezTo>
                        <a:cubicBezTo>
                          <a:pt x="37" y="29"/>
                          <a:pt x="38" y="29"/>
                          <a:pt x="38" y="29"/>
                        </a:cubicBezTo>
                        <a:cubicBezTo>
                          <a:pt x="37" y="26"/>
                          <a:pt x="36" y="24"/>
                          <a:pt x="35" y="21"/>
                        </a:cubicBezTo>
                        <a:cubicBezTo>
                          <a:pt x="34" y="20"/>
                          <a:pt x="32" y="21"/>
                          <a:pt x="33" y="22"/>
                        </a:cubicBezTo>
                        <a:cubicBezTo>
                          <a:pt x="38" y="33"/>
                          <a:pt x="46" y="41"/>
                          <a:pt x="36" y="53"/>
                        </a:cubicBezTo>
                        <a:cubicBezTo>
                          <a:pt x="37" y="53"/>
                          <a:pt x="37" y="53"/>
                          <a:pt x="38" y="54"/>
                        </a:cubicBezTo>
                        <a:cubicBezTo>
                          <a:pt x="39" y="52"/>
                          <a:pt x="40" y="51"/>
                          <a:pt x="41" y="49"/>
                        </a:cubicBezTo>
                        <a:cubicBezTo>
                          <a:pt x="41" y="49"/>
                          <a:pt x="40" y="48"/>
                          <a:pt x="40" y="48"/>
                        </a:cubicBezTo>
                        <a:cubicBezTo>
                          <a:pt x="39" y="51"/>
                          <a:pt x="37" y="53"/>
                          <a:pt x="33" y="54"/>
                        </a:cubicBezTo>
                        <a:cubicBezTo>
                          <a:pt x="34" y="55"/>
                          <a:pt x="34" y="55"/>
                          <a:pt x="35" y="56"/>
                        </a:cubicBezTo>
                        <a:cubicBezTo>
                          <a:pt x="36" y="54"/>
                          <a:pt x="38" y="52"/>
                          <a:pt x="39" y="51"/>
                        </a:cubicBezTo>
                        <a:cubicBezTo>
                          <a:pt x="40" y="50"/>
                          <a:pt x="39" y="48"/>
                          <a:pt x="38" y="49"/>
                        </a:cubicBezTo>
                        <a:cubicBezTo>
                          <a:pt x="35" y="52"/>
                          <a:pt x="32" y="53"/>
                          <a:pt x="30" y="56"/>
                        </a:cubicBezTo>
                        <a:cubicBezTo>
                          <a:pt x="30" y="57"/>
                          <a:pt x="31" y="58"/>
                          <a:pt x="31" y="58"/>
                        </a:cubicBezTo>
                        <a:cubicBezTo>
                          <a:pt x="38" y="57"/>
                          <a:pt x="42" y="46"/>
                          <a:pt x="41" y="41"/>
                        </a:cubicBezTo>
                        <a:cubicBezTo>
                          <a:pt x="41" y="40"/>
                          <a:pt x="39" y="39"/>
                          <a:pt x="39" y="41"/>
                        </a:cubicBezTo>
                        <a:cubicBezTo>
                          <a:pt x="37" y="45"/>
                          <a:pt x="36" y="52"/>
                          <a:pt x="31" y="53"/>
                        </a:cubicBezTo>
                        <a:cubicBezTo>
                          <a:pt x="31" y="53"/>
                          <a:pt x="31" y="54"/>
                          <a:pt x="32" y="54"/>
                        </a:cubicBezTo>
                        <a:cubicBezTo>
                          <a:pt x="36" y="51"/>
                          <a:pt x="43" y="46"/>
                          <a:pt x="40" y="40"/>
                        </a:cubicBezTo>
                        <a:cubicBezTo>
                          <a:pt x="39" y="39"/>
                          <a:pt x="38" y="39"/>
                          <a:pt x="38" y="39"/>
                        </a:cubicBezTo>
                        <a:cubicBezTo>
                          <a:pt x="35" y="42"/>
                          <a:pt x="34" y="44"/>
                          <a:pt x="33" y="47"/>
                        </a:cubicBezTo>
                        <a:cubicBezTo>
                          <a:pt x="32" y="48"/>
                          <a:pt x="34" y="49"/>
                          <a:pt x="35" y="48"/>
                        </a:cubicBezTo>
                        <a:cubicBezTo>
                          <a:pt x="38" y="43"/>
                          <a:pt x="41" y="38"/>
                          <a:pt x="39" y="33"/>
                        </a:cubicBezTo>
                        <a:cubicBezTo>
                          <a:pt x="39" y="32"/>
                          <a:pt x="38" y="32"/>
                          <a:pt x="38" y="32"/>
                        </a:cubicBezTo>
                        <a:cubicBezTo>
                          <a:pt x="33" y="35"/>
                          <a:pt x="32" y="41"/>
                          <a:pt x="32" y="46"/>
                        </a:cubicBezTo>
                        <a:cubicBezTo>
                          <a:pt x="32" y="48"/>
                          <a:pt x="34" y="48"/>
                          <a:pt x="35" y="47"/>
                        </a:cubicBezTo>
                        <a:cubicBezTo>
                          <a:pt x="36" y="42"/>
                          <a:pt x="41" y="30"/>
                          <a:pt x="36" y="26"/>
                        </a:cubicBezTo>
                        <a:cubicBezTo>
                          <a:pt x="35" y="25"/>
                          <a:pt x="34" y="25"/>
                          <a:pt x="34" y="26"/>
                        </a:cubicBezTo>
                        <a:cubicBezTo>
                          <a:pt x="32" y="32"/>
                          <a:pt x="31" y="37"/>
                          <a:pt x="32" y="43"/>
                        </a:cubicBezTo>
                        <a:cubicBezTo>
                          <a:pt x="32" y="44"/>
                          <a:pt x="34" y="44"/>
                          <a:pt x="34" y="43"/>
                        </a:cubicBezTo>
                        <a:cubicBezTo>
                          <a:pt x="36" y="37"/>
                          <a:pt x="38" y="30"/>
                          <a:pt x="36" y="24"/>
                        </a:cubicBezTo>
                        <a:cubicBezTo>
                          <a:pt x="36" y="23"/>
                          <a:pt x="34" y="23"/>
                          <a:pt x="34" y="24"/>
                        </a:cubicBezTo>
                        <a:cubicBezTo>
                          <a:pt x="32" y="29"/>
                          <a:pt x="31" y="35"/>
                          <a:pt x="32" y="40"/>
                        </a:cubicBezTo>
                        <a:cubicBezTo>
                          <a:pt x="32" y="42"/>
                          <a:pt x="34" y="42"/>
                          <a:pt x="34" y="41"/>
                        </a:cubicBezTo>
                        <a:cubicBezTo>
                          <a:pt x="36" y="34"/>
                          <a:pt x="38" y="26"/>
                          <a:pt x="35" y="19"/>
                        </a:cubicBezTo>
                        <a:cubicBezTo>
                          <a:pt x="34" y="18"/>
                          <a:pt x="33" y="18"/>
                          <a:pt x="33" y="19"/>
                        </a:cubicBezTo>
                        <a:cubicBezTo>
                          <a:pt x="29" y="24"/>
                          <a:pt x="30" y="31"/>
                          <a:pt x="32" y="37"/>
                        </a:cubicBezTo>
                        <a:cubicBezTo>
                          <a:pt x="32" y="38"/>
                          <a:pt x="34" y="38"/>
                          <a:pt x="34" y="37"/>
                        </a:cubicBezTo>
                        <a:cubicBezTo>
                          <a:pt x="34" y="32"/>
                          <a:pt x="38" y="19"/>
                          <a:pt x="31" y="17"/>
                        </a:cubicBezTo>
                        <a:cubicBezTo>
                          <a:pt x="31" y="17"/>
                          <a:pt x="30" y="17"/>
                          <a:pt x="30" y="18"/>
                        </a:cubicBezTo>
                        <a:cubicBezTo>
                          <a:pt x="28" y="22"/>
                          <a:pt x="28" y="26"/>
                          <a:pt x="28" y="30"/>
                        </a:cubicBezTo>
                        <a:cubicBezTo>
                          <a:pt x="29" y="31"/>
                          <a:pt x="30" y="31"/>
                          <a:pt x="31" y="30"/>
                        </a:cubicBezTo>
                        <a:cubicBezTo>
                          <a:pt x="34" y="25"/>
                          <a:pt x="35" y="16"/>
                          <a:pt x="30" y="11"/>
                        </a:cubicBezTo>
                        <a:cubicBezTo>
                          <a:pt x="30" y="10"/>
                          <a:pt x="29" y="10"/>
                          <a:pt x="28" y="11"/>
                        </a:cubicBezTo>
                        <a:cubicBezTo>
                          <a:pt x="25" y="14"/>
                          <a:pt x="25" y="20"/>
                          <a:pt x="26" y="25"/>
                        </a:cubicBezTo>
                        <a:cubicBezTo>
                          <a:pt x="27" y="26"/>
                          <a:pt x="28" y="26"/>
                          <a:pt x="29" y="25"/>
                        </a:cubicBezTo>
                        <a:cubicBezTo>
                          <a:pt x="31" y="20"/>
                          <a:pt x="33" y="9"/>
                          <a:pt x="28" y="6"/>
                        </a:cubicBezTo>
                        <a:cubicBezTo>
                          <a:pt x="23" y="2"/>
                          <a:pt x="22" y="16"/>
                          <a:pt x="23" y="19"/>
                        </a:cubicBezTo>
                        <a:cubicBezTo>
                          <a:pt x="24" y="19"/>
                          <a:pt x="25" y="19"/>
                          <a:pt x="26" y="18"/>
                        </a:cubicBezTo>
                        <a:cubicBezTo>
                          <a:pt x="28" y="13"/>
                          <a:pt x="28" y="10"/>
                          <a:pt x="27" y="5"/>
                        </a:cubicBezTo>
                        <a:cubicBezTo>
                          <a:pt x="27" y="4"/>
                          <a:pt x="26" y="4"/>
                          <a:pt x="25" y="5"/>
                        </a:cubicBezTo>
                        <a:cubicBezTo>
                          <a:pt x="22" y="9"/>
                          <a:pt x="22" y="13"/>
                          <a:pt x="22" y="18"/>
                        </a:cubicBezTo>
                        <a:cubicBezTo>
                          <a:pt x="22" y="19"/>
                          <a:pt x="24" y="19"/>
                          <a:pt x="24" y="18"/>
                        </a:cubicBezTo>
                        <a:cubicBezTo>
                          <a:pt x="25" y="14"/>
                          <a:pt x="27" y="7"/>
                          <a:pt x="24" y="4"/>
                        </a:cubicBezTo>
                        <a:cubicBezTo>
                          <a:pt x="22" y="2"/>
                          <a:pt x="18" y="3"/>
                          <a:pt x="17" y="5"/>
                        </a:cubicBezTo>
                        <a:cubicBezTo>
                          <a:pt x="15" y="13"/>
                          <a:pt x="28" y="18"/>
                          <a:pt x="27" y="8"/>
                        </a:cubicBezTo>
                        <a:cubicBezTo>
                          <a:pt x="26" y="7"/>
                          <a:pt x="26" y="7"/>
                          <a:pt x="25" y="7"/>
                        </a:cubicBezTo>
                        <a:cubicBezTo>
                          <a:pt x="19" y="8"/>
                          <a:pt x="19" y="16"/>
                          <a:pt x="23" y="19"/>
                        </a:cubicBezTo>
                        <a:cubicBezTo>
                          <a:pt x="23" y="20"/>
                          <a:pt x="24" y="20"/>
                          <a:pt x="24" y="19"/>
                        </a:cubicBezTo>
                        <a:cubicBezTo>
                          <a:pt x="27" y="16"/>
                          <a:pt x="32" y="6"/>
                          <a:pt x="26" y="4"/>
                        </a:cubicBezTo>
                        <a:cubicBezTo>
                          <a:pt x="18" y="2"/>
                          <a:pt x="18" y="16"/>
                          <a:pt x="20" y="20"/>
                        </a:cubicBezTo>
                        <a:cubicBezTo>
                          <a:pt x="20" y="20"/>
                          <a:pt x="21" y="21"/>
                          <a:pt x="22" y="20"/>
                        </a:cubicBezTo>
                        <a:cubicBezTo>
                          <a:pt x="25" y="17"/>
                          <a:pt x="27" y="9"/>
                          <a:pt x="24" y="5"/>
                        </a:cubicBezTo>
                        <a:cubicBezTo>
                          <a:pt x="20" y="0"/>
                          <a:pt x="18" y="13"/>
                          <a:pt x="18" y="15"/>
                        </a:cubicBezTo>
                        <a:cubicBezTo>
                          <a:pt x="19" y="16"/>
                          <a:pt x="20" y="16"/>
                          <a:pt x="21" y="15"/>
                        </a:cubicBezTo>
                        <a:cubicBezTo>
                          <a:pt x="23" y="12"/>
                          <a:pt x="24" y="10"/>
                          <a:pt x="22" y="6"/>
                        </a:cubicBezTo>
                        <a:cubicBezTo>
                          <a:pt x="22" y="5"/>
                          <a:pt x="21" y="5"/>
                          <a:pt x="20" y="5"/>
                        </a:cubicBezTo>
                        <a:cubicBezTo>
                          <a:pt x="18" y="8"/>
                          <a:pt x="17" y="11"/>
                          <a:pt x="16" y="14"/>
                        </a:cubicBezTo>
                        <a:cubicBezTo>
                          <a:pt x="16" y="15"/>
                          <a:pt x="17" y="16"/>
                          <a:pt x="18" y="15"/>
                        </a:cubicBezTo>
                        <a:cubicBezTo>
                          <a:pt x="20" y="12"/>
                          <a:pt x="21" y="10"/>
                          <a:pt x="22" y="7"/>
                        </a:cubicBezTo>
                        <a:cubicBezTo>
                          <a:pt x="22" y="6"/>
                          <a:pt x="21" y="6"/>
                          <a:pt x="20" y="6"/>
                        </a:cubicBezTo>
                        <a:cubicBezTo>
                          <a:pt x="16" y="10"/>
                          <a:pt x="14" y="15"/>
                          <a:pt x="12" y="20"/>
                        </a:cubicBezTo>
                        <a:cubicBezTo>
                          <a:pt x="12" y="22"/>
                          <a:pt x="14" y="22"/>
                          <a:pt x="15" y="21"/>
                        </a:cubicBezTo>
                        <a:cubicBezTo>
                          <a:pt x="17" y="17"/>
                          <a:pt x="19" y="12"/>
                          <a:pt x="21" y="7"/>
                        </a:cubicBezTo>
                        <a:cubicBezTo>
                          <a:pt x="21" y="6"/>
                          <a:pt x="19" y="5"/>
                          <a:pt x="19" y="7"/>
                        </a:cubicBezTo>
                        <a:cubicBezTo>
                          <a:pt x="16" y="10"/>
                          <a:pt x="15" y="15"/>
                          <a:pt x="13" y="18"/>
                        </a:cubicBezTo>
                        <a:cubicBezTo>
                          <a:pt x="14" y="19"/>
                          <a:pt x="14" y="19"/>
                          <a:pt x="15" y="19"/>
                        </a:cubicBezTo>
                        <a:cubicBezTo>
                          <a:pt x="16" y="15"/>
                          <a:pt x="16" y="12"/>
                          <a:pt x="15" y="8"/>
                        </a:cubicBezTo>
                        <a:cubicBezTo>
                          <a:pt x="15" y="7"/>
                          <a:pt x="14" y="7"/>
                          <a:pt x="13" y="8"/>
                        </a:cubicBezTo>
                        <a:cubicBezTo>
                          <a:pt x="10" y="11"/>
                          <a:pt x="9" y="14"/>
                          <a:pt x="9" y="18"/>
                        </a:cubicBezTo>
                        <a:cubicBezTo>
                          <a:pt x="9" y="19"/>
                          <a:pt x="10" y="19"/>
                          <a:pt x="11" y="19"/>
                        </a:cubicBezTo>
                        <a:cubicBezTo>
                          <a:pt x="13" y="15"/>
                          <a:pt x="15" y="12"/>
                          <a:pt x="17" y="8"/>
                        </a:cubicBezTo>
                        <a:cubicBezTo>
                          <a:pt x="18" y="7"/>
                          <a:pt x="16" y="5"/>
                          <a:pt x="15" y="7"/>
                        </a:cubicBezTo>
                        <a:cubicBezTo>
                          <a:pt x="14" y="9"/>
                          <a:pt x="13" y="11"/>
                          <a:pt x="11" y="13"/>
                        </a:cubicBezTo>
                        <a:cubicBezTo>
                          <a:pt x="10" y="14"/>
                          <a:pt x="11" y="16"/>
                          <a:pt x="12" y="15"/>
                        </a:cubicBezTo>
                        <a:cubicBezTo>
                          <a:pt x="15" y="11"/>
                          <a:pt x="16" y="12"/>
                          <a:pt x="16" y="17"/>
                        </a:cubicBezTo>
                        <a:cubicBezTo>
                          <a:pt x="16" y="17"/>
                          <a:pt x="17" y="18"/>
                          <a:pt x="18" y="18"/>
                        </a:cubicBezTo>
                        <a:cubicBezTo>
                          <a:pt x="19" y="14"/>
                          <a:pt x="22" y="7"/>
                          <a:pt x="27" y="5"/>
                        </a:cubicBezTo>
                        <a:cubicBezTo>
                          <a:pt x="28" y="5"/>
                          <a:pt x="28" y="3"/>
                          <a:pt x="27" y="3"/>
                        </a:cubicBezTo>
                        <a:cubicBezTo>
                          <a:pt x="19" y="1"/>
                          <a:pt x="13" y="2"/>
                          <a:pt x="7" y="6"/>
                        </a:cubicBezTo>
                        <a:cubicBezTo>
                          <a:pt x="6" y="7"/>
                          <a:pt x="6" y="8"/>
                          <a:pt x="8" y="8"/>
                        </a:cubicBezTo>
                        <a:cubicBezTo>
                          <a:pt x="10" y="8"/>
                          <a:pt x="13" y="7"/>
                          <a:pt x="15" y="7"/>
                        </a:cubicBezTo>
                        <a:cubicBezTo>
                          <a:pt x="15" y="6"/>
                          <a:pt x="15" y="5"/>
                          <a:pt x="15" y="4"/>
                        </a:cubicBezTo>
                        <a:cubicBezTo>
                          <a:pt x="13" y="5"/>
                          <a:pt x="11" y="6"/>
                          <a:pt x="8" y="6"/>
                        </a:cubicBezTo>
                        <a:cubicBezTo>
                          <a:pt x="7" y="7"/>
                          <a:pt x="7" y="9"/>
                          <a:pt x="9" y="9"/>
                        </a:cubicBezTo>
                        <a:cubicBezTo>
                          <a:pt x="13" y="9"/>
                          <a:pt x="16" y="8"/>
                          <a:pt x="19" y="6"/>
                        </a:cubicBezTo>
                        <a:cubicBezTo>
                          <a:pt x="20" y="6"/>
                          <a:pt x="20" y="4"/>
                          <a:pt x="19" y="4"/>
                        </a:cubicBezTo>
                        <a:cubicBezTo>
                          <a:pt x="15" y="4"/>
                          <a:pt x="11" y="5"/>
                          <a:pt x="8" y="8"/>
                        </a:cubicBezTo>
                        <a:cubicBezTo>
                          <a:pt x="7" y="9"/>
                          <a:pt x="8" y="10"/>
                          <a:pt x="9" y="10"/>
                        </a:cubicBezTo>
                        <a:cubicBezTo>
                          <a:pt x="12" y="10"/>
                          <a:pt x="15" y="10"/>
                          <a:pt x="19" y="10"/>
                        </a:cubicBezTo>
                        <a:cubicBezTo>
                          <a:pt x="20" y="10"/>
                          <a:pt x="20" y="8"/>
                          <a:pt x="19" y="8"/>
                        </a:cubicBezTo>
                        <a:cubicBezTo>
                          <a:pt x="15" y="8"/>
                          <a:pt x="12" y="8"/>
                          <a:pt x="8" y="8"/>
                        </a:cubicBezTo>
                        <a:cubicBezTo>
                          <a:pt x="8" y="9"/>
                          <a:pt x="8" y="9"/>
                          <a:pt x="8" y="10"/>
                        </a:cubicBezTo>
                        <a:cubicBezTo>
                          <a:pt x="12" y="10"/>
                          <a:pt x="16" y="10"/>
                          <a:pt x="20" y="9"/>
                        </a:cubicBezTo>
                        <a:cubicBezTo>
                          <a:pt x="20" y="8"/>
                          <a:pt x="19" y="8"/>
                          <a:pt x="19" y="7"/>
                        </a:cubicBezTo>
                        <a:cubicBezTo>
                          <a:pt x="14" y="8"/>
                          <a:pt x="9" y="9"/>
                          <a:pt x="3" y="9"/>
                        </a:cubicBezTo>
                        <a:cubicBezTo>
                          <a:pt x="3" y="9"/>
                          <a:pt x="3" y="10"/>
                          <a:pt x="3" y="11"/>
                        </a:cubicBezTo>
                        <a:cubicBezTo>
                          <a:pt x="7" y="10"/>
                          <a:pt x="10" y="9"/>
                          <a:pt x="14" y="8"/>
                        </a:cubicBezTo>
                        <a:cubicBezTo>
                          <a:pt x="14" y="7"/>
                          <a:pt x="13" y="7"/>
                          <a:pt x="13" y="6"/>
                        </a:cubicBezTo>
                        <a:cubicBezTo>
                          <a:pt x="8" y="8"/>
                          <a:pt x="4" y="10"/>
                          <a:pt x="0" y="13"/>
                        </a:cubicBezTo>
                        <a:cubicBezTo>
                          <a:pt x="0" y="14"/>
                          <a:pt x="1" y="16"/>
                          <a:pt x="2" y="15"/>
                        </a:cubicBezTo>
                        <a:cubicBezTo>
                          <a:pt x="5" y="13"/>
                          <a:pt x="8" y="11"/>
                          <a:pt x="11" y="9"/>
                        </a:cubicBezTo>
                        <a:cubicBezTo>
                          <a:pt x="11" y="8"/>
                          <a:pt x="10" y="7"/>
                          <a:pt x="10" y="7"/>
                        </a:cubicBezTo>
                        <a:cubicBezTo>
                          <a:pt x="7" y="10"/>
                          <a:pt x="4" y="12"/>
                          <a:pt x="1" y="15"/>
                        </a:cubicBezTo>
                        <a:cubicBezTo>
                          <a:pt x="1" y="16"/>
                          <a:pt x="2" y="16"/>
                          <a:pt x="2" y="17"/>
                        </a:cubicBezTo>
                        <a:cubicBezTo>
                          <a:pt x="5" y="14"/>
                          <a:pt x="8" y="12"/>
                          <a:pt x="11" y="10"/>
                        </a:cubicBezTo>
                        <a:cubicBezTo>
                          <a:pt x="10" y="9"/>
                          <a:pt x="10" y="9"/>
                          <a:pt x="9" y="8"/>
                        </a:cubicBezTo>
                        <a:cubicBezTo>
                          <a:pt x="7" y="10"/>
                          <a:pt x="4" y="13"/>
                          <a:pt x="2" y="15"/>
                        </a:cubicBezTo>
                        <a:cubicBezTo>
                          <a:pt x="0" y="16"/>
                          <a:pt x="2" y="17"/>
                          <a:pt x="3" y="17"/>
                        </a:cubicBezTo>
                        <a:cubicBezTo>
                          <a:pt x="7" y="15"/>
                          <a:pt x="11" y="14"/>
                          <a:pt x="16" y="13"/>
                        </a:cubicBezTo>
                        <a:cubicBezTo>
                          <a:pt x="15" y="12"/>
                          <a:pt x="15" y="11"/>
                          <a:pt x="15" y="11"/>
                        </a:cubicBezTo>
                        <a:cubicBezTo>
                          <a:pt x="11" y="12"/>
                          <a:pt x="7" y="13"/>
                          <a:pt x="3" y="15"/>
                        </a:cubicBezTo>
                        <a:cubicBezTo>
                          <a:pt x="1" y="16"/>
                          <a:pt x="3" y="18"/>
                          <a:pt x="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8" name="Freeform 298"/>
                  <p:cNvSpPr/>
                  <p:nvPr/>
                </p:nvSpPr>
                <p:spPr bwMode="auto">
                  <a:xfrm>
                    <a:off x="927" y="1615"/>
                    <a:ext cx="18" cy="36"/>
                  </a:xfrm>
                  <a:custGeom>
                    <a:avLst/>
                    <a:gdLst>
                      <a:gd name="T0" fmla="*/ 12 w 26"/>
                      <a:gd name="T1" fmla="*/ 48 h 53"/>
                      <a:gd name="T2" fmla="*/ 22 w 26"/>
                      <a:gd name="T3" fmla="*/ 42 h 53"/>
                      <a:gd name="T4" fmla="*/ 10 w 26"/>
                      <a:gd name="T5" fmla="*/ 50 h 53"/>
                      <a:gd name="T6" fmla="*/ 23 w 26"/>
                      <a:gd name="T7" fmla="*/ 40 h 53"/>
                      <a:gd name="T8" fmla="*/ 20 w 26"/>
                      <a:gd name="T9" fmla="*/ 41 h 53"/>
                      <a:gd name="T10" fmla="*/ 23 w 26"/>
                      <a:gd name="T11" fmla="*/ 23 h 53"/>
                      <a:gd name="T12" fmla="*/ 13 w 26"/>
                      <a:gd name="T13" fmla="*/ 10 h 53"/>
                      <a:gd name="T14" fmla="*/ 19 w 26"/>
                      <a:gd name="T15" fmla="*/ 10 h 53"/>
                      <a:gd name="T16" fmla="*/ 6 w 26"/>
                      <a:gd name="T17" fmla="*/ 7 h 53"/>
                      <a:gd name="T18" fmla="*/ 14 w 26"/>
                      <a:gd name="T19" fmla="*/ 9 h 53"/>
                      <a:gd name="T20" fmla="*/ 5 w 26"/>
                      <a:gd name="T21" fmla="*/ 4 h 53"/>
                      <a:gd name="T22" fmla="*/ 11 w 26"/>
                      <a:gd name="T23" fmla="*/ 5 h 53"/>
                      <a:gd name="T24" fmla="*/ 5 w 26"/>
                      <a:gd name="T25" fmla="*/ 2 h 53"/>
                      <a:gd name="T26" fmla="*/ 11 w 26"/>
                      <a:gd name="T27" fmla="*/ 2 h 53"/>
                      <a:gd name="T28" fmla="*/ 2 w 26"/>
                      <a:gd name="T29" fmla="*/ 3 h 53"/>
                      <a:gd name="T30" fmla="*/ 16 w 26"/>
                      <a:gd name="T31" fmla="*/ 9 h 53"/>
                      <a:gd name="T32" fmla="*/ 16 w 26"/>
                      <a:gd name="T33" fmla="*/ 9 h 53"/>
                      <a:gd name="T34" fmla="*/ 10 w 26"/>
                      <a:gd name="T35" fmla="*/ 7 h 53"/>
                      <a:gd name="T36" fmla="*/ 20 w 26"/>
                      <a:gd name="T37" fmla="*/ 13 h 53"/>
                      <a:gd name="T38" fmla="*/ 18 w 26"/>
                      <a:gd name="T39" fmla="*/ 15 h 53"/>
                      <a:gd name="T40" fmla="*/ 25 w 26"/>
                      <a:gd name="T41" fmla="*/ 21 h 53"/>
                      <a:gd name="T42" fmla="*/ 18 w 26"/>
                      <a:gd name="T43" fmla="*/ 15 h 53"/>
                      <a:gd name="T44" fmla="*/ 20 w 26"/>
                      <a:gd name="T45" fmla="*/ 14 h 53"/>
                      <a:gd name="T46" fmla="*/ 10 w 26"/>
                      <a:gd name="T47" fmla="*/ 6 h 53"/>
                      <a:gd name="T48" fmla="*/ 17 w 26"/>
                      <a:gd name="T49" fmla="*/ 9 h 53"/>
                      <a:gd name="T50" fmla="*/ 9 w 26"/>
                      <a:gd name="T51" fmla="*/ 5 h 53"/>
                      <a:gd name="T52" fmla="*/ 16 w 26"/>
                      <a:gd name="T53" fmla="*/ 9 h 53"/>
                      <a:gd name="T54" fmla="*/ 2 w 26"/>
                      <a:gd name="T55" fmla="*/ 3 h 53"/>
                      <a:gd name="T56" fmla="*/ 11 w 26"/>
                      <a:gd name="T57" fmla="*/ 2 h 53"/>
                      <a:gd name="T58" fmla="*/ 4 w 26"/>
                      <a:gd name="T59" fmla="*/ 2 h 53"/>
                      <a:gd name="T60" fmla="*/ 11 w 26"/>
                      <a:gd name="T61" fmla="*/ 5 h 53"/>
                      <a:gd name="T62" fmla="*/ 4 w 26"/>
                      <a:gd name="T63" fmla="*/ 4 h 53"/>
                      <a:gd name="T64" fmla="*/ 14 w 26"/>
                      <a:gd name="T65" fmla="*/ 9 h 53"/>
                      <a:gd name="T66" fmla="*/ 7 w 26"/>
                      <a:gd name="T67" fmla="*/ 7 h 53"/>
                      <a:gd name="T68" fmla="*/ 19 w 26"/>
                      <a:gd name="T69" fmla="*/ 10 h 53"/>
                      <a:gd name="T70" fmla="*/ 13 w 26"/>
                      <a:gd name="T71" fmla="*/ 10 h 53"/>
                      <a:gd name="T72" fmla="*/ 20 w 26"/>
                      <a:gd name="T73" fmla="*/ 41 h 53"/>
                      <a:gd name="T74" fmla="*/ 23 w 26"/>
                      <a:gd name="T75" fmla="*/ 40 h 53"/>
                      <a:gd name="T76" fmla="*/ 10 w 26"/>
                      <a:gd name="T77" fmla="*/ 50 h 53"/>
                      <a:gd name="T78" fmla="*/ 22 w 26"/>
                      <a:gd name="T79" fmla="*/ 41 h 53"/>
                      <a:gd name="T80" fmla="*/ 12 w 26"/>
                      <a:gd name="T81" fmla="*/ 48 h 53"/>
                      <a:gd name="T82" fmla="*/ 23 w 26"/>
                      <a:gd name="T83"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3">
                        <a:moveTo>
                          <a:pt x="20" y="37"/>
                        </a:moveTo>
                        <a:cubicBezTo>
                          <a:pt x="19" y="42"/>
                          <a:pt x="16" y="45"/>
                          <a:pt x="12" y="48"/>
                        </a:cubicBezTo>
                        <a:cubicBezTo>
                          <a:pt x="11" y="49"/>
                          <a:pt x="13" y="50"/>
                          <a:pt x="14" y="50"/>
                        </a:cubicBezTo>
                        <a:cubicBezTo>
                          <a:pt x="17" y="47"/>
                          <a:pt x="19" y="44"/>
                          <a:pt x="22" y="42"/>
                        </a:cubicBezTo>
                        <a:cubicBezTo>
                          <a:pt x="21" y="41"/>
                          <a:pt x="20" y="41"/>
                          <a:pt x="20" y="41"/>
                        </a:cubicBezTo>
                        <a:cubicBezTo>
                          <a:pt x="18" y="46"/>
                          <a:pt x="15" y="48"/>
                          <a:pt x="10" y="50"/>
                        </a:cubicBezTo>
                        <a:cubicBezTo>
                          <a:pt x="11" y="51"/>
                          <a:pt x="11" y="52"/>
                          <a:pt x="11" y="52"/>
                        </a:cubicBezTo>
                        <a:cubicBezTo>
                          <a:pt x="16" y="49"/>
                          <a:pt x="20" y="45"/>
                          <a:pt x="23" y="40"/>
                        </a:cubicBezTo>
                        <a:cubicBezTo>
                          <a:pt x="24" y="39"/>
                          <a:pt x="22" y="38"/>
                          <a:pt x="21" y="39"/>
                        </a:cubicBezTo>
                        <a:cubicBezTo>
                          <a:pt x="21" y="40"/>
                          <a:pt x="20" y="40"/>
                          <a:pt x="20" y="41"/>
                        </a:cubicBezTo>
                        <a:cubicBezTo>
                          <a:pt x="21" y="41"/>
                          <a:pt x="22" y="41"/>
                          <a:pt x="22" y="41"/>
                        </a:cubicBezTo>
                        <a:cubicBezTo>
                          <a:pt x="23" y="34"/>
                          <a:pt x="26" y="30"/>
                          <a:pt x="23" y="23"/>
                        </a:cubicBezTo>
                        <a:cubicBezTo>
                          <a:pt x="21" y="18"/>
                          <a:pt x="19" y="13"/>
                          <a:pt x="15" y="9"/>
                        </a:cubicBezTo>
                        <a:cubicBezTo>
                          <a:pt x="14" y="9"/>
                          <a:pt x="14" y="10"/>
                          <a:pt x="13" y="10"/>
                        </a:cubicBezTo>
                        <a:cubicBezTo>
                          <a:pt x="16" y="12"/>
                          <a:pt x="15" y="12"/>
                          <a:pt x="18" y="13"/>
                        </a:cubicBezTo>
                        <a:cubicBezTo>
                          <a:pt x="20" y="13"/>
                          <a:pt x="20" y="11"/>
                          <a:pt x="19" y="10"/>
                        </a:cubicBezTo>
                        <a:cubicBezTo>
                          <a:pt x="15" y="8"/>
                          <a:pt x="12" y="6"/>
                          <a:pt x="7" y="5"/>
                        </a:cubicBezTo>
                        <a:cubicBezTo>
                          <a:pt x="6" y="4"/>
                          <a:pt x="5" y="6"/>
                          <a:pt x="6" y="7"/>
                        </a:cubicBezTo>
                        <a:cubicBezTo>
                          <a:pt x="8" y="8"/>
                          <a:pt x="10" y="9"/>
                          <a:pt x="13" y="11"/>
                        </a:cubicBezTo>
                        <a:cubicBezTo>
                          <a:pt x="14" y="11"/>
                          <a:pt x="15" y="10"/>
                          <a:pt x="14" y="9"/>
                        </a:cubicBezTo>
                        <a:cubicBezTo>
                          <a:pt x="11" y="7"/>
                          <a:pt x="8" y="5"/>
                          <a:pt x="6" y="2"/>
                        </a:cubicBezTo>
                        <a:cubicBezTo>
                          <a:pt x="6" y="3"/>
                          <a:pt x="5" y="3"/>
                          <a:pt x="5" y="4"/>
                        </a:cubicBezTo>
                        <a:cubicBezTo>
                          <a:pt x="6" y="5"/>
                          <a:pt x="8" y="6"/>
                          <a:pt x="10" y="7"/>
                        </a:cubicBezTo>
                        <a:cubicBezTo>
                          <a:pt x="11" y="8"/>
                          <a:pt x="12" y="6"/>
                          <a:pt x="11" y="5"/>
                        </a:cubicBezTo>
                        <a:cubicBezTo>
                          <a:pt x="9" y="4"/>
                          <a:pt x="7" y="2"/>
                          <a:pt x="6" y="1"/>
                        </a:cubicBezTo>
                        <a:cubicBezTo>
                          <a:pt x="5" y="1"/>
                          <a:pt x="5" y="2"/>
                          <a:pt x="5" y="2"/>
                        </a:cubicBezTo>
                        <a:cubicBezTo>
                          <a:pt x="6" y="3"/>
                          <a:pt x="8" y="3"/>
                          <a:pt x="10" y="4"/>
                        </a:cubicBezTo>
                        <a:cubicBezTo>
                          <a:pt x="10" y="3"/>
                          <a:pt x="10" y="2"/>
                          <a:pt x="11" y="2"/>
                        </a:cubicBezTo>
                        <a:cubicBezTo>
                          <a:pt x="7" y="1"/>
                          <a:pt x="5" y="1"/>
                          <a:pt x="2" y="1"/>
                        </a:cubicBezTo>
                        <a:cubicBezTo>
                          <a:pt x="2" y="1"/>
                          <a:pt x="2" y="2"/>
                          <a:pt x="2" y="3"/>
                        </a:cubicBezTo>
                        <a:cubicBezTo>
                          <a:pt x="9" y="3"/>
                          <a:pt x="11" y="7"/>
                          <a:pt x="14" y="11"/>
                        </a:cubicBezTo>
                        <a:cubicBezTo>
                          <a:pt x="15" y="10"/>
                          <a:pt x="15" y="10"/>
                          <a:pt x="16" y="9"/>
                        </a:cubicBezTo>
                        <a:cubicBezTo>
                          <a:pt x="13" y="7"/>
                          <a:pt x="13" y="7"/>
                          <a:pt x="15" y="10"/>
                        </a:cubicBezTo>
                        <a:cubicBezTo>
                          <a:pt x="15" y="10"/>
                          <a:pt x="16" y="9"/>
                          <a:pt x="16" y="9"/>
                        </a:cubicBezTo>
                        <a:cubicBezTo>
                          <a:pt x="15" y="7"/>
                          <a:pt x="13" y="6"/>
                          <a:pt x="12" y="5"/>
                        </a:cubicBezTo>
                        <a:cubicBezTo>
                          <a:pt x="11" y="5"/>
                          <a:pt x="11" y="6"/>
                          <a:pt x="10" y="7"/>
                        </a:cubicBezTo>
                        <a:cubicBezTo>
                          <a:pt x="14" y="9"/>
                          <a:pt x="16" y="11"/>
                          <a:pt x="18" y="15"/>
                        </a:cubicBezTo>
                        <a:cubicBezTo>
                          <a:pt x="19" y="14"/>
                          <a:pt x="19" y="14"/>
                          <a:pt x="20" y="13"/>
                        </a:cubicBezTo>
                        <a:cubicBezTo>
                          <a:pt x="20" y="13"/>
                          <a:pt x="19" y="13"/>
                          <a:pt x="19" y="13"/>
                        </a:cubicBezTo>
                        <a:cubicBezTo>
                          <a:pt x="18" y="12"/>
                          <a:pt x="16" y="14"/>
                          <a:pt x="18" y="15"/>
                        </a:cubicBezTo>
                        <a:cubicBezTo>
                          <a:pt x="19" y="17"/>
                          <a:pt x="21" y="19"/>
                          <a:pt x="22" y="21"/>
                        </a:cubicBezTo>
                        <a:cubicBezTo>
                          <a:pt x="22" y="22"/>
                          <a:pt x="25" y="22"/>
                          <a:pt x="25" y="21"/>
                        </a:cubicBezTo>
                        <a:cubicBezTo>
                          <a:pt x="25" y="17"/>
                          <a:pt x="23" y="15"/>
                          <a:pt x="19" y="13"/>
                        </a:cubicBezTo>
                        <a:cubicBezTo>
                          <a:pt x="19" y="14"/>
                          <a:pt x="18" y="14"/>
                          <a:pt x="18" y="15"/>
                        </a:cubicBezTo>
                        <a:cubicBezTo>
                          <a:pt x="18" y="15"/>
                          <a:pt x="18" y="15"/>
                          <a:pt x="19" y="15"/>
                        </a:cubicBezTo>
                        <a:cubicBezTo>
                          <a:pt x="20" y="16"/>
                          <a:pt x="21" y="15"/>
                          <a:pt x="20" y="14"/>
                        </a:cubicBezTo>
                        <a:cubicBezTo>
                          <a:pt x="18" y="10"/>
                          <a:pt x="15" y="7"/>
                          <a:pt x="11" y="5"/>
                        </a:cubicBezTo>
                        <a:cubicBezTo>
                          <a:pt x="10" y="4"/>
                          <a:pt x="9" y="5"/>
                          <a:pt x="10" y="6"/>
                        </a:cubicBezTo>
                        <a:cubicBezTo>
                          <a:pt x="13" y="10"/>
                          <a:pt x="11" y="9"/>
                          <a:pt x="15" y="11"/>
                        </a:cubicBezTo>
                        <a:cubicBezTo>
                          <a:pt x="16" y="11"/>
                          <a:pt x="17" y="10"/>
                          <a:pt x="17" y="9"/>
                        </a:cubicBezTo>
                        <a:cubicBezTo>
                          <a:pt x="15" y="6"/>
                          <a:pt x="13" y="5"/>
                          <a:pt x="10" y="4"/>
                        </a:cubicBezTo>
                        <a:cubicBezTo>
                          <a:pt x="9" y="3"/>
                          <a:pt x="8" y="4"/>
                          <a:pt x="9" y="5"/>
                        </a:cubicBezTo>
                        <a:cubicBezTo>
                          <a:pt x="10" y="8"/>
                          <a:pt x="12" y="9"/>
                          <a:pt x="14" y="11"/>
                        </a:cubicBezTo>
                        <a:cubicBezTo>
                          <a:pt x="15" y="12"/>
                          <a:pt x="17" y="10"/>
                          <a:pt x="16" y="9"/>
                        </a:cubicBezTo>
                        <a:cubicBezTo>
                          <a:pt x="12" y="4"/>
                          <a:pt x="9" y="1"/>
                          <a:pt x="2" y="1"/>
                        </a:cubicBezTo>
                        <a:cubicBezTo>
                          <a:pt x="0" y="1"/>
                          <a:pt x="0" y="3"/>
                          <a:pt x="2" y="3"/>
                        </a:cubicBezTo>
                        <a:cubicBezTo>
                          <a:pt x="4" y="3"/>
                          <a:pt x="7" y="3"/>
                          <a:pt x="10" y="4"/>
                        </a:cubicBezTo>
                        <a:cubicBezTo>
                          <a:pt x="11" y="4"/>
                          <a:pt x="12" y="2"/>
                          <a:pt x="11" y="2"/>
                        </a:cubicBezTo>
                        <a:cubicBezTo>
                          <a:pt x="9" y="1"/>
                          <a:pt x="7" y="1"/>
                          <a:pt x="5" y="0"/>
                        </a:cubicBezTo>
                        <a:cubicBezTo>
                          <a:pt x="4" y="0"/>
                          <a:pt x="3" y="1"/>
                          <a:pt x="4" y="2"/>
                        </a:cubicBezTo>
                        <a:cubicBezTo>
                          <a:pt x="6" y="4"/>
                          <a:pt x="8" y="5"/>
                          <a:pt x="9" y="7"/>
                        </a:cubicBezTo>
                        <a:cubicBezTo>
                          <a:pt x="10" y="6"/>
                          <a:pt x="10" y="6"/>
                          <a:pt x="11" y="5"/>
                        </a:cubicBezTo>
                        <a:cubicBezTo>
                          <a:pt x="9" y="4"/>
                          <a:pt x="8" y="3"/>
                          <a:pt x="6" y="2"/>
                        </a:cubicBezTo>
                        <a:cubicBezTo>
                          <a:pt x="5" y="1"/>
                          <a:pt x="4" y="3"/>
                          <a:pt x="4" y="4"/>
                        </a:cubicBezTo>
                        <a:cubicBezTo>
                          <a:pt x="7" y="7"/>
                          <a:pt x="10" y="8"/>
                          <a:pt x="12" y="10"/>
                        </a:cubicBezTo>
                        <a:cubicBezTo>
                          <a:pt x="13" y="10"/>
                          <a:pt x="13" y="9"/>
                          <a:pt x="14" y="9"/>
                        </a:cubicBezTo>
                        <a:cubicBezTo>
                          <a:pt x="12" y="8"/>
                          <a:pt x="10" y="6"/>
                          <a:pt x="8" y="5"/>
                        </a:cubicBezTo>
                        <a:cubicBezTo>
                          <a:pt x="7" y="6"/>
                          <a:pt x="7" y="6"/>
                          <a:pt x="7" y="7"/>
                        </a:cubicBezTo>
                        <a:cubicBezTo>
                          <a:pt x="11" y="8"/>
                          <a:pt x="14" y="10"/>
                          <a:pt x="18" y="12"/>
                        </a:cubicBezTo>
                        <a:cubicBezTo>
                          <a:pt x="18" y="12"/>
                          <a:pt x="19" y="11"/>
                          <a:pt x="19" y="10"/>
                        </a:cubicBezTo>
                        <a:cubicBezTo>
                          <a:pt x="17" y="10"/>
                          <a:pt x="16" y="9"/>
                          <a:pt x="14" y="8"/>
                        </a:cubicBezTo>
                        <a:cubicBezTo>
                          <a:pt x="13" y="8"/>
                          <a:pt x="12" y="9"/>
                          <a:pt x="13" y="10"/>
                        </a:cubicBezTo>
                        <a:cubicBezTo>
                          <a:pt x="18" y="15"/>
                          <a:pt x="20" y="20"/>
                          <a:pt x="22" y="26"/>
                        </a:cubicBezTo>
                        <a:cubicBezTo>
                          <a:pt x="23" y="31"/>
                          <a:pt x="20" y="36"/>
                          <a:pt x="20" y="41"/>
                        </a:cubicBezTo>
                        <a:cubicBezTo>
                          <a:pt x="20" y="42"/>
                          <a:pt x="22" y="43"/>
                          <a:pt x="22" y="42"/>
                        </a:cubicBezTo>
                        <a:cubicBezTo>
                          <a:pt x="22" y="41"/>
                          <a:pt x="23" y="41"/>
                          <a:pt x="23" y="40"/>
                        </a:cubicBezTo>
                        <a:cubicBezTo>
                          <a:pt x="22" y="40"/>
                          <a:pt x="22" y="39"/>
                          <a:pt x="21" y="39"/>
                        </a:cubicBezTo>
                        <a:cubicBezTo>
                          <a:pt x="18" y="44"/>
                          <a:pt x="15" y="47"/>
                          <a:pt x="10" y="50"/>
                        </a:cubicBezTo>
                        <a:cubicBezTo>
                          <a:pt x="9" y="51"/>
                          <a:pt x="10" y="53"/>
                          <a:pt x="11" y="52"/>
                        </a:cubicBezTo>
                        <a:cubicBezTo>
                          <a:pt x="16" y="49"/>
                          <a:pt x="20" y="47"/>
                          <a:pt x="22" y="41"/>
                        </a:cubicBezTo>
                        <a:cubicBezTo>
                          <a:pt x="22" y="40"/>
                          <a:pt x="21" y="39"/>
                          <a:pt x="20" y="40"/>
                        </a:cubicBezTo>
                        <a:cubicBezTo>
                          <a:pt x="17" y="42"/>
                          <a:pt x="15" y="46"/>
                          <a:pt x="12" y="48"/>
                        </a:cubicBezTo>
                        <a:cubicBezTo>
                          <a:pt x="13" y="48"/>
                          <a:pt x="13" y="49"/>
                          <a:pt x="14" y="50"/>
                        </a:cubicBezTo>
                        <a:cubicBezTo>
                          <a:pt x="18" y="46"/>
                          <a:pt x="21" y="43"/>
                          <a:pt x="23" y="38"/>
                        </a:cubicBezTo>
                        <a:cubicBezTo>
                          <a:pt x="23" y="36"/>
                          <a:pt x="21" y="36"/>
                          <a:pt x="20"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9" name="Freeform 299"/>
                  <p:cNvSpPr/>
                  <p:nvPr/>
                </p:nvSpPr>
                <p:spPr bwMode="auto">
                  <a:xfrm>
                    <a:off x="895" y="1695"/>
                    <a:ext cx="10" cy="10"/>
                  </a:xfrm>
                  <a:custGeom>
                    <a:avLst/>
                    <a:gdLst>
                      <a:gd name="T0" fmla="*/ 8 w 14"/>
                      <a:gd name="T1" fmla="*/ 1 h 14"/>
                      <a:gd name="T2" fmla="*/ 1 w 14"/>
                      <a:gd name="T3" fmla="*/ 4 h 14"/>
                      <a:gd name="T4" fmla="*/ 1 w 14"/>
                      <a:gd name="T5" fmla="*/ 10 h 14"/>
                      <a:gd name="T6" fmla="*/ 13 w 14"/>
                      <a:gd name="T7" fmla="*/ 9 h 14"/>
                      <a:gd name="T8" fmla="*/ 4 w 14"/>
                      <a:gd name="T9" fmla="*/ 1 h 14"/>
                      <a:gd name="T10" fmla="*/ 1 w 14"/>
                      <a:gd name="T11" fmla="*/ 9 h 14"/>
                      <a:gd name="T12" fmla="*/ 8 w 14"/>
                      <a:gd name="T13" fmla="*/ 12 h 14"/>
                      <a:gd name="T14" fmla="*/ 11 w 14"/>
                      <a:gd name="T15" fmla="*/ 5 h 14"/>
                      <a:gd name="T16" fmla="*/ 4 w 14"/>
                      <a:gd name="T17" fmla="*/ 4 h 14"/>
                      <a:gd name="T18" fmla="*/ 8 w 14"/>
                      <a:gd name="T19" fmla="*/ 9 h 14"/>
                      <a:gd name="T20" fmla="*/ 7 w 14"/>
                      <a:gd name="T21" fmla="*/ 3 h 14"/>
                      <a:gd name="T22" fmla="*/ 3 w 14"/>
                      <a:gd name="T23" fmla="*/ 8 h 14"/>
                      <a:gd name="T24" fmla="*/ 8 w 14"/>
                      <a:gd name="T25" fmla="*/ 8 h 14"/>
                      <a:gd name="T26" fmla="*/ 4 w 14"/>
                      <a:gd name="T27" fmla="*/ 5 h 14"/>
                      <a:gd name="T28" fmla="*/ 6 w 14"/>
                      <a:gd name="T29" fmla="*/ 9 h 14"/>
                      <a:gd name="T30" fmla="*/ 10 w 14"/>
                      <a:gd name="T31" fmla="*/ 6 h 14"/>
                      <a:gd name="T32" fmla="*/ 10 w 14"/>
                      <a:gd name="T33" fmla="*/ 5 h 14"/>
                      <a:gd name="T34" fmla="*/ 7 w 14"/>
                      <a:gd name="T35" fmla="*/ 5 h 14"/>
                      <a:gd name="T36" fmla="*/ 8 w 14"/>
                      <a:gd name="T37" fmla="*/ 7 h 14"/>
                      <a:gd name="T38" fmla="*/ 9 w 14"/>
                      <a:gd name="T39" fmla="*/ 7 h 14"/>
                      <a:gd name="T40" fmla="*/ 8 w 14"/>
                      <a:gd name="T41" fmla="*/ 5 h 14"/>
                      <a:gd name="T42" fmla="*/ 5 w 14"/>
                      <a:gd name="T43" fmla="*/ 7 h 14"/>
                      <a:gd name="T44" fmla="*/ 6 w 14"/>
                      <a:gd name="T45" fmla="*/ 8 h 14"/>
                      <a:gd name="T46" fmla="*/ 6 w 14"/>
                      <a:gd name="T47" fmla="*/ 7 h 14"/>
                      <a:gd name="T48" fmla="*/ 6 w 14"/>
                      <a:gd name="T49" fmla="*/ 7 h 14"/>
                      <a:gd name="T50" fmla="*/ 5 w 14"/>
                      <a:gd name="T51" fmla="*/ 7 h 14"/>
                      <a:gd name="T52" fmla="*/ 7 w 14"/>
                      <a:gd name="T53" fmla="*/ 5 h 14"/>
                      <a:gd name="T54" fmla="*/ 6 w 14"/>
                      <a:gd name="T55" fmla="*/ 7 h 14"/>
                      <a:gd name="T56" fmla="*/ 7 w 14"/>
                      <a:gd name="T57" fmla="*/ 5 h 14"/>
                      <a:gd name="T58" fmla="*/ 9 w 14"/>
                      <a:gd name="T59" fmla="*/ 8 h 14"/>
                      <a:gd name="T60" fmla="*/ 5 w 14"/>
                      <a:gd name="T61" fmla="*/ 10 h 14"/>
                      <a:gd name="T62" fmla="*/ 6 w 14"/>
                      <a:gd name="T63" fmla="*/ 3 h 14"/>
                      <a:gd name="T64" fmla="*/ 10 w 14"/>
                      <a:gd name="T65" fmla="*/ 7 h 14"/>
                      <a:gd name="T66" fmla="*/ 6 w 14"/>
                      <a:gd name="T67" fmla="*/ 11 h 14"/>
                      <a:gd name="T68" fmla="*/ 2 w 14"/>
                      <a:gd name="T69" fmla="*/ 7 h 14"/>
                      <a:gd name="T70" fmla="*/ 8 w 14"/>
                      <a:gd name="T71" fmla="*/ 3 h 14"/>
                      <a:gd name="T72" fmla="*/ 8 w 14"/>
                      <a:gd name="T7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14">
                        <a:moveTo>
                          <a:pt x="8" y="1"/>
                        </a:moveTo>
                        <a:cubicBezTo>
                          <a:pt x="5" y="1"/>
                          <a:pt x="2" y="2"/>
                          <a:pt x="1" y="4"/>
                        </a:cubicBezTo>
                        <a:cubicBezTo>
                          <a:pt x="0" y="6"/>
                          <a:pt x="0" y="8"/>
                          <a:pt x="1" y="10"/>
                        </a:cubicBezTo>
                        <a:cubicBezTo>
                          <a:pt x="4" y="14"/>
                          <a:pt x="11" y="14"/>
                          <a:pt x="13" y="9"/>
                        </a:cubicBezTo>
                        <a:cubicBezTo>
                          <a:pt x="14" y="4"/>
                          <a:pt x="8" y="0"/>
                          <a:pt x="4" y="1"/>
                        </a:cubicBezTo>
                        <a:cubicBezTo>
                          <a:pt x="2" y="3"/>
                          <a:pt x="0" y="6"/>
                          <a:pt x="1" y="9"/>
                        </a:cubicBezTo>
                        <a:cubicBezTo>
                          <a:pt x="2" y="11"/>
                          <a:pt x="5" y="13"/>
                          <a:pt x="8" y="12"/>
                        </a:cubicBezTo>
                        <a:cubicBezTo>
                          <a:pt x="11" y="11"/>
                          <a:pt x="12" y="8"/>
                          <a:pt x="11" y="5"/>
                        </a:cubicBezTo>
                        <a:cubicBezTo>
                          <a:pt x="10" y="3"/>
                          <a:pt x="6" y="1"/>
                          <a:pt x="4" y="4"/>
                        </a:cubicBezTo>
                        <a:cubicBezTo>
                          <a:pt x="3" y="7"/>
                          <a:pt x="5" y="10"/>
                          <a:pt x="8" y="9"/>
                        </a:cubicBezTo>
                        <a:cubicBezTo>
                          <a:pt x="11" y="7"/>
                          <a:pt x="10" y="3"/>
                          <a:pt x="7" y="3"/>
                        </a:cubicBezTo>
                        <a:cubicBezTo>
                          <a:pt x="4" y="3"/>
                          <a:pt x="3" y="5"/>
                          <a:pt x="3" y="8"/>
                        </a:cubicBezTo>
                        <a:cubicBezTo>
                          <a:pt x="3" y="11"/>
                          <a:pt x="7" y="10"/>
                          <a:pt x="8" y="8"/>
                        </a:cubicBezTo>
                        <a:cubicBezTo>
                          <a:pt x="10" y="6"/>
                          <a:pt x="7" y="3"/>
                          <a:pt x="4" y="5"/>
                        </a:cubicBezTo>
                        <a:cubicBezTo>
                          <a:pt x="2" y="7"/>
                          <a:pt x="3" y="10"/>
                          <a:pt x="6" y="9"/>
                        </a:cubicBezTo>
                        <a:cubicBezTo>
                          <a:pt x="8" y="9"/>
                          <a:pt x="10" y="8"/>
                          <a:pt x="10" y="6"/>
                        </a:cubicBezTo>
                        <a:cubicBezTo>
                          <a:pt x="11" y="6"/>
                          <a:pt x="10" y="5"/>
                          <a:pt x="10" y="5"/>
                        </a:cubicBezTo>
                        <a:cubicBezTo>
                          <a:pt x="9" y="4"/>
                          <a:pt x="8" y="5"/>
                          <a:pt x="7" y="5"/>
                        </a:cubicBezTo>
                        <a:cubicBezTo>
                          <a:pt x="6" y="5"/>
                          <a:pt x="6" y="7"/>
                          <a:pt x="8" y="7"/>
                        </a:cubicBezTo>
                        <a:cubicBezTo>
                          <a:pt x="8" y="7"/>
                          <a:pt x="8" y="7"/>
                          <a:pt x="9" y="7"/>
                        </a:cubicBezTo>
                        <a:cubicBezTo>
                          <a:pt x="9" y="6"/>
                          <a:pt x="9" y="6"/>
                          <a:pt x="8" y="5"/>
                        </a:cubicBezTo>
                        <a:cubicBezTo>
                          <a:pt x="8" y="6"/>
                          <a:pt x="7" y="7"/>
                          <a:pt x="5" y="7"/>
                        </a:cubicBezTo>
                        <a:cubicBezTo>
                          <a:pt x="5" y="7"/>
                          <a:pt x="5" y="7"/>
                          <a:pt x="6" y="8"/>
                        </a:cubicBezTo>
                        <a:cubicBezTo>
                          <a:pt x="6" y="7"/>
                          <a:pt x="6" y="7"/>
                          <a:pt x="6" y="7"/>
                        </a:cubicBezTo>
                        <a:cubicBezTo>
                          <a:pt x="6" y="6"/>
                          <a:pt x="7" y="7"/>
                          <a:pt x="6" y="7"/>
                        </a:cubicBezTo>
                        <a:cubicBezTo>
                          <a:pt x="6" y="8"/>
                          <a:pt x="5" y="8"/>
                          <a:pt x="5" y="7"/>
                        </a:cubicBezTo>
                        <a:cubicBezTo>
                          <a:pt x="5" y="6"/>
                          <a:pt x="6" y="5"/>
                          <a:pt x="7" y="5"/>
                        </a:cubicBezTo>
                        <a:cubicBezTo>
                          <a:pt x="8" y="6"/>
                          <a:pt x="7" y="7"/>
                          <a:pt x="6" y="7"/>
                        </a:cubicBezTo>
                        <a:cubicBezTo>
                          <a:pt x="6" y="6"/>
                          <a:pt x="6" y="5"/>
                          <a:pt x="7" y="5"/>
                        </a:cubicBezTo>
                        <a:cubicBezTo>
                          <a:pt x="9" y="4"/>
                          <a:pt x="9" y="7"/>
                          <a:pt x="9" y="8"/>
                        </a:cubicBezTo>
                        <a:cubicBezTo>
                          <a:pt x="9" y="10"/>
                          <a:pt x="7" y="10"/>
                          <a:pt x="5" y="10"/>
                        </a:cubicBezTo>
                        <a:cubicBezTo>
                          <a:pt x="2" y="8"/>
                          <a:pt x="3" y="4"/>
                          <a:pt x="6" y="3"/>
                        </a:cubicBezTo>
                        <a:cubicBezTo>
                          <a:pt x="8" y="3"/>
                          <a:pt x="10" y="5"/>
                          <a:pt x="10" y="7"/>
                        </a:cubicBezTo>
                        <a:cubicBezTo>
                          <a:pt x="11" y="9"/>
                          <a:pt x="8" y="11"/>
                          <a:pt x="6" y="11"/>
                        </a:cubicBezTo>
                        <a:cubicBezTo>
                          <a:pt x="4" y="11"/>
                          <a:pt x="2" y="9"/>
                          <a:pt x="2" y="7"/>
                        </a:cubicBezTo>
                        <a:cubicBezTo>
                          <a:pt x="2" y="4"/>
                          <a:pt x="5" y="3"/>
                          <a:pt x="8" y="3"/>
                        </a:cubicBezTo>
                        <a:cubicBezTo>
                          <a:pt x="9" y="4"/>
                          <a:pt x="9"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0" name="Freeform 300"/>
                  <p:cNvSpPr/>
                  <p:nvPr/>
                </p:nvSpPr>
                <p:spPr bwMode="auto">
                  <a:xfrm>
                    <a:off x="896" y="1685"/>
                    <a:ext cx="20" cy="18"/>
                  </a:xfrm>
                  <a:custGeom>
                    <a:avLst/>
                    <a:gdLst>
                      <a:gd name="T0" fmla="*/ 22 w 30"/>
                      <a:gd name="T1" fmla="*/ 27 h 28"/>
                      <a:gd name="T2" fmla="*/ 30 w 30"/>
                      <a:gd name="T3" fmla="*/ 22 h 28"/>
                      <a:gd name="T4" fmla="*/ 1 w 30"/>
                      <a:gd name="T5" fmla="*/ 8 h 28"/>
                      <a:gd name="T6" fmla="*/ 3 w 30"/>
                      <a:gd name="T7" fmla="*/ 4 h 28"/>
                      <a:gd name="T8" fmla="*/ 5 w 30"/>
                      <a:gd name="T9" fmla="*/ 4 h 28"/>
                      <a:gd name="T10" fmla="*/ 6 w 30"/>
                      <a:gd name="T11" fmla="*/ 8 h 28"/>
                      <a:gd name="T12" fmla="*/ 5 w 30"/>
                      <a:gd name="T13" fmla="*/ 7 h 28"/>
                      <a:gd name="T14" fmla="*/ 6 w 30"/>
                      <a:gd name="T15" fmla="*/ 3 h 28"/>
                      <a:gd name="T16" fmla="*/ 10 w 30"/>
                      <a:gd name="T17" fmla="*/ 4 h 28"/>
                      <a:gd name="T18" fmla="*/ 10 w 30"/>
                      <a:gd name="T19" fmla="*/ 8 h 28"/>
                      <a:gd name="T20" fmla="*/ 10 w 30"/>
                      <a:gd name="T21" fmla="*/ 8 h 28"/>
                      <a:gd name="T22" fmla="*/ 12 w 30"/>
                      <a:gd name="T23" fmla="*/ 4 h 28"/>
                      <a:gd name="T24" fmla="*/ 15 w 30"/>
                      <a:gd name="T25" fmla="*/ 7 h 28"/>
                      <a:gd name="T26" fmla="*/ 14 w 30"/>
                      <a:gd name="T27" fmla="*/ 9 h 28"/>
                      <a:gd name="T28" fmla="*/ 13 w 30"/>
                      <a:gd name="T29" fmla="*/ 9 h 28"/>
                      <a:gd name="T30" fmla="*/ 15 w 30"/>
                      <a:gd name="T31" fmla="*/ 8 h 28"/>
                      <a:gd name="T32" fmla="*/ 18 w 30"/>
                      <a:gd name="T33" fmla="*/ 10 h 28"/>
                      <a:gd name="T34" fmla="*/ 17 w 30"/>
                      <a:gd name="T35" fmla="*/ 14 h 28"/>
                      <a:gd name="T36" fmla="*/ 17 w 30"/>
                      <a:gd name="T37" fmla="*/ 12 h 28"/>
                      <a:gd name="T38" fmla="*/ 20 w 30"/>
                      <a:gd name="T39" fmla="*/ 11 h 28"/>
                      <a:gd name="T40" fmla="*/ 23 w 30"/>
                      <a:gd name="T41" fmla="*/ 15 h 28"/>
                      <a:gd name="T42" fmla="*/ 21 w 30"/>
                      <a:gd name="T43" fmla="*/ 18 h 28"/>
                      <a:gd name="T44" fmla="*/ 21 w 30"/>
                      <a:gd name="T45" fmla="*/ 18 h 28"/>
                      <a:gd name="T46" fmla="*/ 23 w 30"/>
                      <a:gd name="T47" fmla="*/ 17 h 28"/>
                      <a:gd name="T48" fmla="*/ 25 w 30"/>
                      <a:gd name="T49" fmla="*/ 22 h 28"/>
                      <a:gd name="T50" fmla="*/ 23 w 30"/>
                      <a:gd name="T51" fmla="*/ 25 h 28"/>
                      <a:gd name="T52" fmla="*/ 23 w 30"/>
                      <a:gd name="T53" fmla="*/ 25 h 28"/>
                      <a:gd name="T54" fmla="*/ 24 w 30"/>
                      <a:gd name="T55" fmla="*/ 20 h 28"/>
                      <a:gd name="T56" fmla="*/ 19 w 30"/>
                      <a:gd name="T57" fmla="*/ 9 h 28"/>
                      <a:gd name="T58" fmla="*/ 22 w 30"/>
                      <a:gd name="T59" fmla="*/ 11 h 28"/>
                      <a:gd name="T60" fmla="*/ 20 w 30"/>
                      <a:gd name="T61" fmla="*/ 12 h 28"/>
                      <a:gd name="T62" fmla="*/ 17 w 30"/>
                      <a:gd name="T63" fmla="*/ 10 h 28"/>
                      <a:gd name="T64" fmla="*/ 26 w 30"/>
                      <a:gd name="T65" fmla="*/ 18 h 28"/>
                      <a:gd name="T66" fmla="*/ 24 w 30"/>
                      <a:gd name="T67" fmla="*/ 26 h 28"/>
                      <a:gd name="T68" fmla="*/ 23 w 30"/>
                      <a:gd name="T69" fmla="*/ 23 h 28"/>
                      <a:gd name="T70" fmla="*/ 24 w 30"/>
                      <a:gd name="T71" fmla="*/ 20 h 28"/>
                      <a:gd name="T72" fmla="*/ 25 w 30"/>
                      <a:gd name="T73" fmla="*/ 18 h 28"/>
                      <a:gd name="T74" fmla="*/ 23 w 30"/>
                      <a:gd name="T75" fmla="*/ 19 h 28"/>
                      <a:gd name="T76" fmla="*/ 21 w 30"/>
                      <a:gd name="T77" fmla="*/ 16 h 28"/>
                      <a:gd name="T78" fmla="*/ 22 w 30"/>
                      <a:gd name="T79" fmla="*/ 13 h 28"/>
                      <a:gd name="T80" fmla="*/ 22 w 30"/>
                      <a:gd name="T81" fmla="*/ 12 h 28"/>
                      <a:gd name="T82" fmla="*/ 19 w 30"/>
                      <a:gd name="T83" fmla="*/ 14 h 28"/>
                      <a:gd name="T84" fmla="*/ 16 w 30"/>
                      <a:gd name="T85" fmla="*/ 12 h 28"/>
                      <a:gd name="T86" fmla="*/ 17 w 30"/>
                      <a:gd name="T87" fmla="*/ 9 h 28"/>
                      <a:gd name="T88" fmla="*/ 17 w 30"/>
                      <a:gd name="T89" fmla="*/ 8 h 28"/>
                      <a:gd name="T90" fmla="*/ 15 w 30"/>
                      <a:gd name="T91" fmla="*/ 10 h 28"/>
                      <a:gd name="T92" fmla="*/ 13 w 30"/>
                      <a:gd name="T93" fmla="*/ 7 h 28"/>
                      <a:gd name="T94" fmla="*/ 14 w 30"/>
                      <a:gd name="T95" fmla="*/ 6 h 28"/>
                      <a:gd name="T96" fmla="*/ 14 w 30"/>
                      <a:gd name="T97" fmla="*/ 4 h 28"/>
                      <a:gd name="T98" fmla="*/ 12 w 30"/>
                      <a:gd name="T99" fmla="*/ 8 h 28"/>
                      <a:gd name="T100" fmla="*/ 8 w 30"/>
                      <a:gd name="T101" fmla="*/ 7 h 28"/>
                      <a:gd name="T102" fmla="*/ 8 w 30"/>
                      <a:gd name="T103" fmla="*/ 4 h 28"/>
                      <a:gd name="T104" fmla="*/ 8 w 30"/>
                      <a:gd name="T105" fmla="*/ 3 h 28"/>
                      <a:gd name="T106" fmla="*/ 7 w 30"/>
                      <a:gd name="T107" fmla="*/ 7 h 28"/>
                      <a:gd name="T108" fmla="*/ 3 w 30"/>
                      <a:gd name="T109" fmla="*/ 8 h 28"/>
                      <a:gd name="T110" fmla="*/ 3 w 30"/>
                      <a:gd name="T111" fmla="*/ 4 h 28"/>
                      <a:gd name="T112" fmla="*/ 5 w 30"/>
                      <a:gd name="T113" fmla="*/ 4 h 28"/>
                      <a:gd name="T114" fmla="*/ 3 w 30"/>
                      <a:gd name="T115" fmla="*/ 8 h 28"/>
                      <a:gd name="T116" fmla="*/ 19 w 30"/>
                      <a:gd name="T117" fmla="*/ 9 h 28"/>
                      <a:gd name="T118" fmla="*/ 24 w 30"/>
                      <a:gd name="T119" fmla="*/ 26 h 28"/>
                      <a:gd name="T120" fmla="*/ 2 w 30"/>
                      <a:gd name="T12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28">
                        <a:moveTo>
                          <a:pt x="2" y="10"/>
                        </a:moveTo>
                        <a:cubicBezTo>
                          <a:pt x="7" y="10"/>
                          <a:pt x="11" y="10"/>
                          <a:pt x="14" y="13"/>
                        </a:cubicBezTo>
                        <a:cubicBezTo>
                          <a:pt x="20" y="16"/>
                          <a:pt x="21" y="22"/>
                          <a:pt x="22" y="27"/>
                        </a:cubicBezTo>
                        <a:cubicBezTo>
                          <a:pt x="22" y="28"/>
                          <a:pt x="23" y="28"/>
                          <a:pt x="24" y="27"/>
                        </a:cubicBezTo>
                        <a:cubicBezTo>
                          <a:pt x="26" y="26"/>
                          <a:pt x="27" y="24"/>
                          <a:pt x="29" y="23"/>
                        </a:cubicBezTo>
                        <a:cubicBezTo>
                          <a:pt x="30" y="23"/>
                          <a:pt x="30" y="23"/>
                          <a:pt x="30" y="22"/>
                        </a:cubicBezTo>
                        <a:cubicBezTo>
                          <a:pt x="29" y="14"/>
                          <a:pt x="21" y="6"/>
                          <a:pt x="14" y="3"/>
                        </a:cubicBezTo>
                        <a:cubicBezTo>
                          <a:pt x="11" y="1"/>
                          <a:pt x="6" y="0"/>
                          <a:pt x="2" y="1"/>
                        </a:cubicBezTo>
                        <a:cubicBezTo>
                          <a:pt x="0" y="2"/>
                          <a:pt x="1" y="7"/>
                          <a:pt x="1" y="8"/>
                        </a:cubicBezTo>
                        <a:cubicBezTo>
                          <a:pt x="1" y="10"/>
                          <a:pt x="3" y="10"/>
                          <a:pt x="3" y="9"/>
                        </a:cubicBezTo>
                        <a:cubicBezTo>
                          <a:pt x="3" y="7"/>
                          <a:pt x="4" y="6"/>
                          <a:pt x="5" y="4"/>
                        </a:cubicBezTo>
                        <a:cubicBezTo>
                          <a:pt x="4" y="4"/>
                          <a:pt x="3" y="4"/>
                          <a:pt x="3" y="4"/>
                        </a:cubicBezTo>
                        <a:cubicBezTo>
                          <a:pt x="3" y="5"/>
                          <a:pt x="3" y="6"/>
                          <a:pt x="3" y="7"/>
                        </a:cubicBezTo>
                        <a:cubicBezTo>
                          <a:pt x="3" y="9"/>
                          <a:pt x="5" y="9"/>
                          <a:pt x="5" y="7"/>
                        </a:cubicBezTo>
                        <a:cubicBezTo>
                          <a:pt x="5" y="6"/>
                          <a:pt x="5" y="5"/>
                          <a:pt x="5" y="4"/>
                        </a:cubicBezTo>
                        <a:cubicBezTo>
                          <a:pt x="4" y="4"/>
                          <a:pt x="4" y="4"/>
                          <a:pt x="3" y="4"/>
                        </a:cubicBezTo>
                        <a:cubicBezTo>
                          <a:pt x="3" y="5"/>
                          <a:pt x="3" y="7"/>
                          <a:pt x="3" y="8"/>
                        </a:cubicBezTo>
                        <a:cubicBezTo>
                          <a:pt x="4" y="9"/>
                          <a:pt x="5" y="9"/>
                          <a:pt x="6" y="8"/>
                        </a:cubicBezTo>
                        <a:cubicBezTo>
                          <a:pt x="6" y="7"/>
                          <a:pt x="6" y="6"/>
                          <a:pt x="7" y="4"/>
                        </a:cubicBezTo>
                        <a:cubicBezTo>
                          <a:pt x="6" y="4"/>
                          <a:pt x="5" y="4"/>
                          <a:pt x="5" y="4"/>
                        </a:cubicBezTo>
                        <a:cubicBezTo>
                          <a:pt x="5" y="5"/>
                          <a:pt x="5" y="6"/>
                          <a:pt x="5" y="7"/>
                        </a:cubicBezTo>
                        <a:cubicBezTo>
                          <a:pt x="5" y="8"/>
                          <a:pt x="7" y="9"/>
                          <a:pt x="7" y="8"/>
                        </a:cubicBezTo>
                        <a:cubicBezTo>
                          <a:pt x="8" y="6"/>
                          <a:pt x="8" y="5"/>
                          <a:pt x="8" y="3"/>
                        </a:cubicBezTo>
                        <a:cubicBezTo>
                          <a:pt x="8" y="3"/>
                          <a:pt x="7" y="3"/>
                          <a:pt x="6" y="3"/>
                        </a:cubicBezTo>
                        <a:cubicBezTo>
                          <a:pt x="6" y="5"/>
                          <a:pt x="6" y="6"/>
                          <a:pt x="6" y="8"/>
                        </a:cubicBezTo>
                        <a:cubicBezTo>
                          <a:pt x="6" y="9"/>
                          <a:pt x="8" y="10"/>
                          <a:pt x="9" y="9"/>
                        </a:cubicBezTo>
                        <a:cubicBezTo>
                          <a:pt x="9" y="7"/>
                          <a:pt x="10" y="6"/>
                          <a:pt x="10" y="4"/>
                        </a:cubicBezTo>
                        <a:cubicBezTo>
                          <a:pt x="9" y="4"/>
                          <a:pt x="9" y="4"/>
                          <a:pt x="8" y="4"/>
                        </a:cubicBezTo>
                        <a:cubicBezTo>
                          <a:pt x="8" y="5"/>
                          <a:pt x="8" y="6"/>
                          <a:pt x="8" y="8"/>
                        </a:cubicBezTo>
                        <a:cubicBezTo>
                          <a:pt x="8" y="9"/>
                          <a:pt x="10" y="9"/>
                          <a:pt x="10" y="8"/>
                        </a:cubicBezTo>
                        <a:cubicBezTo>
                          <a:pt x="11" y="6"/>
                          <a:pt x="11" y="5"/>
                          <a:pt x="12" y="3"/>
                        </a:cubicBezTo>
                        <a:cubicBezTo>
                          <a:pt x="11" y="3"/>
                          <a:pt x="10" y="3"/>
                          <a:pt x="10" y="3"/>
                        </a:cubicBezTo>
                        <a:cubicBezTo>
                          <a:pt x="10" y="5"/>
                          <a:pt x="10" y="6"/>
                          <a:pt x="10" y="8"/>
                        </a:cubicBezTo>
                        <a:cubicBezTo>
                          <a:pt x="10" y="9"/>
                          <a:pt x="11" y="10"/>
                          <a:pt x="12" y="9"/>
                        </a:cubicBezTo>
                        <a:cubicBezTo>
                          <a:pt x="12" y="7"/>
                          <a:pt x="13" y="6"/>
                          <a:pt x="14" y="5"/>
                        </a:cubicBezTo>
                        <a:cubicBezTo>
                          <a:pt x="13" y="5"/>
                          <a:pt x="12" y="4"/>
                          <a:pt x="12" y="4"/>
                        </a:cubicBezTo>
                        <a:cubicBezTo>
                          <a:pt x="12" y="5"/>
                          <a:pt x="12" y="6"/>
                          <a:pt x="11" y="8"/>
                        </a:cubicBezTo>
                        <a:cubicBezTo>
                          <a:pt x="11" y="9"/>
                          <a:pt x="12" y="9"/>
                          <a:pt x="13" y="9"/>
                        </a:cubicBezTo>
                        <a:cubicBezTo>
                          <a:pt x="14" y="8"/>
                          <a:pt x="15" y="8"/>
                          <a:pt x="15" y="7"/>
                        </a:cubicBezTo>
                        <a:cubicBezTo>
                          <a:pt x="15" y="7"/>
                          <a:pt x="14" y="6"/>
                          <a:pt x="13" y="6"/>
                        </a:cubicBezTo>
                        <a:cubicBezTo>
                          <a:pt x="13" y="7"/>
                          <a:pt x="13" y="7"/>
                          <a:pt x="13" y="8"/>
                        </a:cubicBezTo>
                        <a:cubicBezTo>
                          <a:pt x="12" y="9"/>
                          <a:pt x="13" y="10"/>
                          <a:pt x="14" y="9"/>
                        </a:cubicBezTo>
                        <a:cubicBezTo>
                          <a:pt x="15" y="8"/>
                          <a:pt x="16" y="8"/>
                          <a:pt x="17" y="7"/>
                        </a:cubicBezTo>
                        <a:cubicBezTo>
                          <a:pt x="17" y="7"/>
                          <a:pt x="16" y="6"/>
                          <a:pt x="16" y="5"/>
                        </a:cubicBezTo>
                        <a:cubicBezTo>
                          <a:pt x="15" y="7"/>
                          <a:pt x="14" y="7"/>
                          <a:pt x="13" y="9"/>
                        </a:cubicBezTo>
                        <a:cubicBezTo>
                          <a:pt x="13" y="9"/>
                          <a:pt x="14" y="11"/>
                          <a:pt x="15" y="10"/>
                        </a:cubicBezTo>
                        <a:cubicBezTo>
                          <a:pt x="15" y="10"/>
                          <a:pt x="16" y="9"/>
                          <a:pt x="16" y="9"/>
                        </a:cubicBezTo>
                        <a:cubicBezTo>
                          <a:pt x="16" y="9"/>
                          <a:pt x="15" y="8"/>
                          <a:pt x="15" y="8"/>
                        </a:cubicBezTo>
                        <a:cubicBezTo>
                          <a:pt x="14" y="9"/>
                          <a:pt x="14" y="10"/>
                          <a:pt x="14" y="11"/>
                        </a:cubicBezTo>
                        <a:cubicBezTo>
                          <a:pt x="13" y="11"/>
                          <a:pt x="14" y="12"/>
                          <a:pt x="15" y="12"/>
                        </a:cubicBezTo>
                        <a:cubicBezTo>
                          <a:pt x="17" y="11"/>
                          <a:pt x="17" y="11"/>
                          <a:pt x="18" y="10"/>
                        </a:cubicBezTo>
                        <a:cubicBezTo>
                          <a:pt x="18" y="10"/>
                          <a:pt x="17" y="9"/>
                          <a:pt x="17" y="9"/>
                        </a:cubicBezTo>
                        <a:cubicBezTo>
                          <a:pt x="16" y="10"/>
                          <a:pt x="16" y="11"/>
                          <a:pt x="15" y="12"/>
                        </a:cubicBezTo>
                        <a:cubicBezTo>
                          <a:pt x="15" y="13"/>
                          <a:pt x="16" y="14"/>
                          <a:pt x="17" y="14"/>
                        </a:cubicBezTo>
                        <a:cubicBezTo>
                          <a:pt x="18" y="13"/>
                          <a:pt x="19" y="12"/>
                          <a:pt x="20" y="12"/>
                        </a:cubicBezTo>
                        <a:cubicBezTo>
                          <a:pt x="20" y="11"/>
                          <a:pt x="20" y="11"/>
                          <a:pt x="19" y="10"/>
                        </a:cubicBezTo>
                        <a:cubicBezTo>
                          <a:pt x="18" y="11"/>
                          <a:pt x="18" y="11"/>
                          <a:pt x="17" y="12"/>
                        </a:cubicBezTo>
                        <a:cubicBezTo>
                          <a:pt x="16" y="13"/>
                          <a:pt x="17" y="14"/>
                          <a:pt x="18" y="14"/>
                        </a:cubicBezTo>
                        <a:cubicBezTo>
                          <a:pt x="19" y="13"/>
                          <a:pt x="20" y="13"/>
                          <a:pt x="21" y="13"/>
                        </a:cubicBezTo>
                        <a:cubicBezTo>
                          <a:pt x="21" y="12"/>
                          <a:pt x="20" y="12"/>
                          <a:pt x="20" y="11"/>
                        </a:cubicBezTo>
                        <a:cubicBezTo>
                          <a:pt x="19" y="12"/>
                          <a:pt x="19" y="13"/>
                          <a:pt x="18" y="15"/>
                        </a:cubicBezTo>
                        <a:cubicBezTo>
                          <a:pt x="18" y="15"/>
                          <a:pt x="18" y="17"/>
                          <a:pt x="19" y="16"/>
                        </a:cubicBezTo>
                        <a:cubicBezTo>
                          <a:pt x="21" y="16"/>
                          <a:pt x="21" y="15"/>
                          <a:pt x="23" y="15"/>
                        </a:cubicBezTo>
                        <a:cubicBezTo>
                          <a:pt x="22" y="14"/>
                          <a:pt x="22" y="14"/>
                          <a:pt x="21" y="13"/>
                        </a:cubicBezTo>
                        <a:cubicBezTo>
                          <a:pt x="21" y="14"/>
                          <a:pt x="20" y="15"/>
                          <a:pt x="20" y="16"/>
                        </a:cubicBezTo>
                        <a:cubicBezTo>
                          <a:pt x="19" y="17"/>
                          <a:pt x="20" y="18"/>
                          <a:pt x="21" y="18"/>
                        </a:cubicBezTo>
                        <a:cubicBezTo>
                          <a:pt x="23" y="17"/>
                          <a:pt x="23" y="17"/>
                          <a:pt x="24" y="16"/>
                        </a:cubicBezTo>
                        <a:cubicBezTo>
                          <a:pt x="24" y="16"/>
                          <a:pt x="24" y="15"/>
                          <a:pt x="23" y="15"/>
                        </a:cubicBezTo>
                        <a:cubicBezTo>
                          <a:pt x="22" y="16"/>
                          <a:pt x="22" y="17"/>
                          <a:pt x="21" y="18"/>
                        </a:cubicBezTo>
                        <a:cubicBezTo>
                          <a:pt x="20" y="19"/>
                          <a:pt x="21" y="20"/>
                          <a:pt x="22" y="20"/>
                        </a:cubicBezTo>
                        <a:cubicBezTo>
                          <a:pt x="23" y="19"/>
                          <a:pt x="24" y="19"/>
                          <a:pt x="25" y="19"/>
                        </a:cubicBezTo>
                        <a:cubicBezTo>
                          <a:pt x="24" y="18"/>
                          <a:pt x="24" y="18"/>
                          <a:pt x="23" y="17"/>
                        </a:cubicBezTo>
                        <a:cubicBezTo>
                          <a:pt x="23" y="18"/>
                          <a:pt x="22" y="19"/>
                          <a:pt x="22" y="20"/>
                        </a:cubicBezTo>
                        <a:cubicBezTo>
                          <a:pt x="22" y="21"/>
                          <a:pt x="22" y="22"/>
                          <a:pt x="23" y="22"/>
                        </a:cubicBezTo>
                        <a:cubicBezTo>
                          <a:pt x="24" y="22"/>
                          <a:pt x="24" y="22"/>
                          <a:pt x="25" y="22"/>
                        </a:cubicBezTo>
                        <a:cubicBezTo>
                          <a:pt x="25" y="21"/>
                          <a:pt x="24" y="21"/>
                          <a:pt x="24" y="20"/>
                        </a:cubicBezTo>
                        <a:cubicBezTo>
                          <a:pt x="23" y="21"/>
                          <a:pt x="23" y="22"/>
                          <a:pt x="22" y="23"/>
                        </a:cubicBezTo>
                        <a:cubicBezTo>
                          <a:pt x="22" y="24"/>
                          <a:pt x="23" y="25"/>
                          <a:pt x="23" y="25"/>
                        </a:cubicBezTo>
                        <a:cubicBezTo>
                          <a:pt x="24" y="24"/>
                          <a:pt x="25" y="24"/>
                          <a:pt x="25" y="24"/>
                        </a:cubicBezTo>
                        <a:cubicBezTo>
                          <a:pt x="25" y="24"/>
                          <a:pt x="25" y="23"/>
                          <a:pt x="24" y="23"/>
                        </a:cubicBezTo>
                        <a:cubicBezTo>
                          <a:pt x="24" y="23"/>
                          <a:pt x="23" y="24"/>
                          <a:pt x="23" y="25"/>
                        </a:cubicBezTo>
                        <a:cubicBezTo>
                          <a:pt x="22" y="26"/>
                          <a:pt x="23" y="27"/>
                          <a:pt x="24" y="26"/>
                        </a:cubicBezTo>
                        <a:cubicBezTo>
                          <a:pt x="26" y="24"/>
                          <a:pt x="26" y="22"/>
                          <a:pt x="26" y="19"/>
                        </a:cubicBezTo>
                        <a:cubicBezTo>
                          <a:pt x="26" y="19"/>
                          <a:pt x="25" y="20"/>
                          <a:pt x="24" y="20"/>
                        </a:cubicBezTo>
                        <a:cubicBezTo>
                          <a:pt x="25" y="20"/>
                          <a:pt x="25" y="21"/>
                          <a:pt x="26" y="22"/>
                        </a:cubicBezTo>
                        <a:cubicBezTo>
                          <a:pt x="26" y="21"/>
                          <a:pt x="27" y="21"/>
                          <a:pt x="27" y="20"/>
                        </a:cubicBezTo>
                        <a:cubicBezTo>
                          <a:pt x="25" y="16"/>
                          <a:pt x="23" y="12"/>
                          <a:pt x="19" y="9"/>
                        </a:cubicBezTo>
                        <a:cubicBezTo>
                          <a:pt x="18" y="9"/>
                          <a:pt x="18" y="10"/>
                          <a:pt x="17" y="10"/>
                        </a:cubicBezTo>
                        <a:cubicBezTo>
                          <a:pt x="18" y="11"/>
                          <a:pt x="20" y="12"/>
                          <a:pt x="21" y="12"/>
                        </a:cubicBezTo>
                        <a:cubicBezTo>
                          <a:pt x="22" y="13"/>
                          <a:pt x="23" y="11"/>
                          <a:pt x="22" y="11"/>
                        </a:cubicBezTo>
                        <a:cubicBezTo>
                          <a:pt x="20" y="9"/>
                          <a:pt x="19" y="9"/>
                          <a:pt x="17" y="8"/>
                        </a:cubicBezTo>
                        <a:cubicBezTo>
                          <a:pt x="16" y="7"/>
                          <a:pt x="15" y="9"/>
                          <a:pt x="17" y="10"/>
                        </a:cubicBezTo>
                        <a:cubicBezTo>
                          <a:pt x="18" y="11"/>
                          <a:pt x="19" y="11"/>
                          <a:pt x="20" y="12"/>
                        </a:cubicBezTo>
                        <a:cubicBezTo>
                          <a:pt x="21" y="12"/>
                          <a:pt x="21" y="11"/>
                          <a:pt x="21" y="10"/>
                        </a:cubicBezTo>
                        <a:cubicBezTo>
                          <a:pt x="21" y="10"/>
                          <a:pt x="20" y="9"/>
                          <a:pt x="19" y="9"/>
                        </a:cubicBezTo>
                        <a:cubicBezTo>
                          <a:pt x="18" y="8"/>
                          <a:pt x="16" y="9"/>
                          <a:pt x="17" y="10"/>
                        </a:cubicBezTo>
                        <a:cubicBezTo>
                          <a:pt x="21" y="14"/>
                          <a:pt x="23" y="17"/>
                          <a:pt x="26" y="22"/>
                        </a:cubicBezTo>
                        <a:cubicBezTo>
                          <a:pt x="26" y="23"/>
                          <a:pt x="28" y="22"/>
                          <a:pt x="27" y="20"/>
                        </a:cubicBezTo>
                        <a:cubicBezTo>
                          <a:pt x="27" y="19"/>
                          <a:pt x="27" y="19"/>
                          <a:pt x="26" y="18"/>
                        </a:cubicBezTo>
                        <a:cubicBezTo>
                          <a:pt x="25" y="18"/>
                          <a:pt x="24" y="18"/>
                          <a:pt x="24" y="19"/>
                        </a:cubicBezTo>
                        <a:cubicBezTo>
                          <a:pt x="24" y="21"/>
                          <a:pt x="24" y="23"/>
                          <a:pt x="23" y="25"/>
                        </a:cubicBezTo>
                        <a:cubicBezTo>
                          <a:pt x="23" y="25"/>
                          <a:pt x="24" y="26"/>
                          <a:pt x="24" y="26"/>
                        </a:cubicBezTo>
                        <a:cubicBezTo>
                          <a:pt x="25" y="25"/>
                          <a:pt x="25" y="25"/>
                          <a:pt x="26" y="24"/>
                        </a:cubicBezTo>
                        <a:cubicBezTo>
                          <a:pt x="26" y="23"/>
                          <a:pt x="26" y="22"/>
                          <a:pt x="25" y="22"/>
                        </a:cubicBezTo>
                        <a:cubicBezTo>
                          <a:pt x="24" y="22"/>
                          <a:pt x="24" y="22"/>
                          <a:pt x="23" y="23"/>
                        </a:cubicBezTo>
                        <a:cubicBezTo>
                          <a:pt x="23" y="23"/>
                          <a:pt x="24" y="24"/>
                          <a:pt x="24" y="24"/>
                        </a:cubicBezTo>
                        <a:cubicBezTo>
                          <a:pt x="25" y="23"/>
                          <a:pt x="25" y="23"/>
                          <a:pt x="26" y="21"/>
                        </a:cubicBezTo>
                        <a:cubicBezTo>
                          <a:pt x="26" y="20"/>
                          <a:pt x="25" y="19"/>
                          <a:pt x="24" y="20"/>
                        </a:cubicBezTo>
                        <a:cubicBezTo>
                          <a:pt x="24" y="20"/>
                          <a:pt x="23" y="20"/>
                          <a:pt x="23" y="20"/>
                        </a:cubicBezTo>
                        <a:cubicBezTo>
                          <a:pt x="23" y="20"/>
                          <a:pt x="23" y="21"/>
                          <a:pt x="24" y="22"/>
                        </a:cubicBezTo>
                        <a:cubicBezTo>
                          <a:pt x="25" y="20"/>
                          <a:pt x="25" y="20"/>
                          <a:pt x="25" y="18"/>
                        </a:cubicBezTo>
                        <a:cubicBezTo>
                          <a:pt x="26" y="17"/>
                          <a:pt x="24" y="16"/>
                          <a:pt x="24" y="17"/>
                        </a:cubicBezTo>
                        <a:cubicBezTo>
                          <a:pt x="23" y="17"/>
                          <a:pt x="22" y="17"/>
                          <a:pt x="22" y="17"/>
                        </a:cubicBezTo>
                        <a:cubicBezTo>
                          <a:pt x="22" y="18"/>
                          <a:pt x="22" y="19"/>
                          <a:pt x="23" y="19"/>
                        </a:cubicBezTo>
                        <a:cubicBezTo>
                          <a:pt x="23" y="18"/>
                          <a:pt x="24" y="17"/>
                          <a:pt x="25" y="16"/>
                        </a:cubicBezTo>
                        <a:cubicBezTo>
                          <a:pt x="25" y="15"/>
                          <a:pt x="24" y="14"/>
                          <a:pt x="23" y="14"/>
                        </a:cubicBezTo>
                        <a:cubicBezTo>
                          <a:pt x="22" y="15"/>
                          <a:pt x="22" y="15"/>
                          <a:pt x="21" y="16"/>
                        </a:cubicBezTo>
                        <a:cubicBezTo>
                          <a:pt x="21" y="16"/>
                          <a:pt x="22" y="17"/>
                          <a:pt x="22" y="17"/>
                        </a:cubicBezTo>
                        <a:cubicBezTo>
                          <a:pt x="23" y="15"/>
                          <a:pt x="23" y="16"/>
                          <a:pt x="23" y="14"/>
                        </a:cubicBezTo>
                        <a:cubicBezTo>
                          <a:pt x="24" y="13"/>
                          <a:pt x="23" y="12"/>
                          <a:pt x="22" y="13"/>
                        </a:cubicBezTo>
                        <a:cubicBezTo>
                          <a:pt x="21" y="13"/>
                          <a:pt x="20" y="14"/>
                          <a:pt x="19" y="14"/>
                        </a:cubicBezTo>
                        <a:cubicBezTo>
                          <a:pt x="19" y="15"/>
                          <a:pt x="19" y="15"/>
                          <a:pt x="20" y="16"/>
                        </a:cubicBezTo>
                        <a:cubicBezTo>
                          <a:pt x="21" y="15"/>
                          <a:pt x="21" y="13"/>
                          <a:pt x="22" y="12"/>
                        </a:cubicBezTo>
                        <a:cubicBezTo>
                          <a:pt x="22" y="11"/>
                          <a:pt x="22" y="10"/>
                          <a:pt x="21" y="11"/>
                        </a:cubicBezTo>
                        <a:cubicBezTo>
                          <a:pt x="19" y="11"/>
                          <a:pt x="18" y="11"/>
                          <a:pt x="17" y="12"/>
                        </a:cubicBezTo>
                        <a:cubicBezTo>
                          <a:pt x="18" y="13"/>
                          <a:pt x="18" y="13"/>
                          <a:pt x="19" y="14"/>
                        </a:cubicBezTo>
                        <a:cubicBezTo>
                          <a:pt x="19" y="13"/>
                          <a:pt x="20" y="12"/>
                          <a:pt x="21" y="12"/>
                        </a:cubicBezTo>
                        <a:cubicBezTo>
                          <a:pt x="21" y="11"/>
                          <a:pt x="21" y="9"/>
                          <a:pt x="20" y="10"/>
                        </a:cubicBezTo>
                        <a:cubicBezTo>
                          <a:pt x="18" y="10"/>
                          <a:pt x="17" y="11"/>
                          <a:pt x="16" y="12"/>
                        </a:cubicBezTo>
                        <a:cubicBezTo>
                          <a:pt x="16" y="12"/>
                          <a:pt x="17" y="13"/>
                          <a:pt x="17" y="13"/>
                        </a:cubicBezTo>
                        <a:cubicBezTo>
                          <a:pt x="18" y="12"/>
                          <a:pt x="18" y="11"/>
                          <a:pt x="19" y="10"/>
                        </a:cubicBezTo>
                        <a:cubicBezTo>
                          <a:pt x="19" y="9"/>
                          <a:pt x="18" y="8"/>
                          <a:pt x="17" y="9"/>
                        </a:cubicBezTo>
                        <a:cubicBezTo>
                          <a:pt x="16" y="9"/>
                          <a:pt x="15" y="10"/>
                          <a:pt x="14" y="10"/>
                        </a:cubicBezTo>
                        <a:cubicBezTo>
                          <a:pt x="15" y="10"/>
                          <a:pt x="15" y="11"/>
                          <a:pt x="16" y="11"/>
                        </a:cubicBezTo>
                        <a:cubicBezTo>
                          <a:pt x="16" y="10"/>
                          <a:pt x="17" y="9"/>
                          <a:pt x="17" y="8"/>
                        </a:cubicBezTo>
                        <a:cubicBezTo>
                          <a:pt x="17" y="7"/>
                          <a:pt x="16" y="7"/>
                          <a:pt x="15" y="7"/>
                        </a:cubicBezTo>
                        <a:cubicBezTo>
                          <a:pt x="15" y="7"/>
                          <a:pt x="14" y="8"/>
                          <a:pt x="14" y="8"/>
                        </a:cubicBezTo>
                        <a:cubicBezTo>
                          <a:pt x="14" y="9"/>
                          <a:pt x="15" y="9"/>
                          <a:pt x="15" y="10"/>
                        </a:cubicBezTo>
                        <a:cubicBezTo>
                          <a:pt x="16" y="9"/>
                          <a:pt x="17" y="8"/>
                          <a:pt x="17" y="7"/>
                        </a:cubicBezTo>
                        <a:cubicBezTo>
                          <a:pt x="18" y="6"/>
                          <a:pt x="17" y="5"/>
                          <a:pt x="16" y="5"/>
                        </a:cubicBezTo>
                        <a:cubicBezTo>
                          <a:pt x="15" y="6"/>
                          <a:pt x="14" y="7"/>
                          <a:pt x="13" y="7"/>
                        </a:cubicBezTo>
                        <a:cubicBezTo>
                          <a:pt x="14" y="8"/>
                          <a:pt x="14" y="8"/>
                          <a:pt x="15" y="8"/>
                        </a:cubicBezTo>
                        <a:cubicBezTo>
                          <a:pt x="15" y="8"/>
                          <a:pt x="15" y="7"/>
                          <a:pt x="15" y="7"/>
                        </a:cubicBezTo>
                        <a:cubicBezTo>
                          <a:pt x="16" y="5"/>
                          <a:pt x="14" y="5"/>
                          <a:pt x="14" y="6"/>
                        </a:cubicBezTo>
                        <a:cubicBezTo>
                          <a:pt x="13" y="6"/>
                          <a:pt x="12" y="7"/>
                          <a:pt x="12" y="7"/>
                        </a:cubicBezTo>
                        <a:cubicBezTo>
                          <a:pt x="12" y="7"/>
                          <a:pt x="13" y="8"/>
                          <a:pt x="14" y="8"/>
                        </a:cubicBezTo>
                        <a:cubicBezTo>
                          <a:pt x="14" y="6"/>
                          <a:pt x="14" y="6"/>
                          <a:pt x="14" y="4"/>
                        </a:cubicBezTo>
                        <a:cubicBezTo>
                          <a:pt x="14" y="3"/>
                          <a:pt x="12" y="3"/>
                          <a:pt x="12" y="4"/>
                        </a:cubicBezTo>
                        <a:cubicBezTo>
                          <a:pt x="11" y="5"/>
                          <a:pt x="11" y="6"/>
                          <a:pt x="10" y="8"/>
                        </a:cubicBezTo>
                        <a:cubicBezTo>
                          <a:pt x="11" y="8"/>
                          <a:pt x="11" y="8"/>
                          <a:pt x="12" y="8"/>
                        </a:cubicBezTo>
                        <a:cubicBezTo>
                          <a:pt x="12" y="6"/>
                          <a:pt x="12" y="5"/>
                          <a:pt x="12" y="3"/>
                        </a:cubicBezTo>
                        <a:cubicBezTo>
                          <a:pt x="12" y="2"/>
                          <a:pt x="10" y="2"/>
                          <a:pt x="10" y="3"/>
                        </a:cubicBezTo>
                        <a:cubicBezTo>
                          <a:pt x="9" y="4"/>
                          <a:pt x="9" y="6"/>
                          <a:pt x="8" y="7"/>
                        </a:cubicBezTo>
                        <a:cubicBezTo>
                          <a:pt x="9" y="7"/>
                          <a:pt x="10" y="7"/>
                          <a:pt x="10" y="8"/>
                        </a:cubicBezTo>
                        <a:cubicBezTo>
                          <a:pt x="11" y="6"/>
                          <a:pt x="10" y="5"/>
                          <a:pt x="10" y="4"/>
                        </a:cubicBezTo>
                        <a:cubicBezTo>
                          <a:pt x="10" y="3"/>
                          <a:pt x="9" y="2"/>
                          <a:pt x="8" y="4"/>
                        </a:cubicBezTo>
                        <a:cubicBezTo>
                          <a:pt x="7" y="5"/>
                          <a:pt x="7" y="7"/>
                          <a:pt x="6" y="8"/>
                        </a:cubicBezTo>
                        <a:cubicBezTo>
                          <a:pt x="7" y="8"/>
                          <a:pt x="8" y="8"/>
                          <a:pt x="9" y="8"/>
                        </a:cubicBezTo>
                        <a:cubicBezTo>
                          <a:pt x="9" y="6"/>
                          <a:pt x="9" y="5"/>
                          <a:pt x="8" y="3"/>
                        </a:cubicBezTo>
                        <a:cubicBezTo>
                          <a:pt x="8" y="2"/>
                          <a:pt x="7" y="2"/>
                          <a:pt x="6" y="3"/>
                        </a:cubicBezTo>
                        <a:cubicBezTo>
                          <a:pt x="6" y="4"/>
                          <a:pt x="5" y="6"/>
                          <a:pt x="5" y="7"/>
                        </a:cubicBezTo>
                        <a:cubicBezTo>
                          <a:pt x="6" y="7"/>
                          <a:pt x="6" y="7"/>
                          <a:pt x="7" y="7"/>
                        </a:cubicBezTo>
                        <a:cubicBezTo>
                          <a:pt x="7" y="6"/>
                          <a:pt x="7" y="5"/>
                          <a:pt x="7" y="4"/>
                        </a:cubicBezTo>
                        <a:cubicBezTo>
                          <a:pt x="7" y="3"/>
                          <a:pt x="5" y="3"/>
                          <a:pt x="5" y="3"/>
                        </a:cubicBezTo>
                        <a:cubicBezTo>
                          <a:pt x="4" y="5"/>
                          <a:pt x="4" y="6"/>
                          <a:pt x="3" y="8"/>
                        </a:cubicBezTo>
                        <a:cubicBezTo>
                          <a:pt x="4" y="8"/>
                          <a:pt x="5" y="8"/>
                          <a:pt x="6" y="8"/>
                        </a:cubicBezTo>
                        <a:cubicBezTo>
                          <a:pt x="5" y="6"/>
                          <a:pt x="5" y="5"/>
                          <a:pt x="5" y="4"/>
                        </a:cubicBezTo>
                        <a:cubicBezTo>
                          <a:pt x="5" y="2"/>
                          <a:pt x="3" y="3"/>
                          <a:pt x="3" y="4"/>
                        </a:cubicBezTo>
                        <a:cubicBezTo>
                          <a:pt x="3" y="5"/>
                          <a:pt x="3" y="6"/>
                          <a:pt x="3" y="7"/>
                        </a:cubicBezTo>
                        <a:cubicBezTo>
                          <a:pt x="3" y="7"/>
                          <a:pt x="4" y="7"/>
                          <a:pt x="5" y="7"/>
                        </a:cubicBezTo>
                        <a:cubicBezTo>
                          <a:pt x="5" y="6"/>
                          <a:pt x="5" y="5"/>
                          <a:pt x="5" y="4"/>
                        </a:cubicBezTo>
                        <a:cubicBezTo>
                          <a:pt x="5" y="3"/>
                          <a:pt x="3" y="3"/>
                          <a:pt x="3" y="4"/>
                        </a:cubicBezTo>
                        <a:cubicBezTo>
                          <a:pt x="2" y="6"/>
                          <a:pt x="1" y="6"/>
                          <a:pt x="1" y="8"/>
                        </a:cubicBezTo>
                        <a:cubicBezTo>
                          <a:pt x="2" y="8"/>
                          <a:pt x="2" y="8"/>
                          <a:pt x="3" y="8"/>
                        </a:cubicBezTo>
                        <a:cubicBezTo>
                          <a:pt x="3" y="7"/>
                          <a:pt x="3" y="5"/>
                          <a:pt x="3" y="3"/>
                        </a:cubicBezTo>
                        <a:cubicBezTo>
                          <a:pt x="3" y="2"/>
                          <a:pt x="9" y="3"/>
                          <a:pt x="9" y="3"/>
                        </a:cubicBezTo>
                        <a:cubicBezTo>
                          <a:pt x="13" y="4"/>
                          <a:pt x="16" y="6"/>
                          <a:pt x="19" y="9"/>
                        </a:cubicBezTo>
                        <a:cubicBezTo>
                          <a:pt x="22" y="11"/>
                          <a:pt x="24" y="14"/>
                          <a:pt x="26" y="17"/>
                        </a:cubicBezTo>
                        <a:cubicBezTo>
                          <a:pt x="29" y="22"/>
                          <a:pt x="26" y="23"/>
                          <a:pt x="22" y="26"/>
                        </a:cubicBezTo>
                        <a:cubicBezTo>
                          <a:pt x="23" y="26"/>
                          <a:pt x="24" y="26"/>
                          <a:pt x="24" y="26"/>
                        </a:cubicBezTo>
                        <a:cubicBezTo>
                          <a:pt x="23" y="21"/>
                          <a:pt x="21" y="16"/>
                          <a:pt x="17" y="12"/>
                        </a:cubicBezTo>
                        <a:cubicBezTo>
                          <a:pt x="13" y="8"/>
                          <a:pt x="8" y="8"/>
                          <a:pt x="2" y="7"/>
                        </a:cubicBezTo>
                        <a:cubicBezTo>
                          <a:pt x="1" y="7"/>
                          <a:pt x="1" y="10"/>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1" name="Freeform 301"/>
                  <p:cNvSpPr/>
                  <p:nvPr/>
                </p:nvSpPr>
                <p:spPr bwMode="auto">
                  <a:xfrm>
                    <a:off x="893" y="1671"/>
                    <a:ext cx="36" cy="29"/>
                  </a:xfrm>
                  <a:custGeom>
                    <a:avLst/>
                    <a:gdLst>
                      <a:gd name="T0" fmla="*/ 5 w 53"/>
                      <a:gd name="T1" fmla="*/ 12 h 44"/>
                      <a:gd name="T2" fmla="*/ 10 w 53"/>
                      <a:gd name="T3" fmla="*/ 3 h 44"/>
                      <a:gd name="T4" fmla="*/ 33 w 53"/>
                      <a:gd name="T5" fmla="*/ 13 h 44"/>
                      <a:gd name="T6" fmla="*/ 45 w 53"/>
                      <a:gd name="T7" fmla="*/ 28 h 44"/>
                      <a:gd name="T8" fmla="*/ 49 w 53"/>
                      <a:gd name="T9" fmla="*/ 37 h 44"/>
                      <a:gd name="T10" fmla="*/ 44 w 53"/>
                      <a:gd name="T11" fmla="*/ 41 h 44"/>
                      <a:gd name="T12" fmla="*/ 38 w 53"/>
                      <a:gd name="T13" fmla="*/ 30 h 44"/>
                      <a:gd name="T14" fmla="*/ 27 w 53"/>
                      <a:gd name="T15" fmla="*/ 17 h 44"/>
                      <a:gd name="T16" fmla="*/ 3 w 53"/>
                      <a:gd name="T17" fmla="*/ 10 h 44"/>
                      <a:gd name="T18" fmla="*/ 4 w 53"/>
                      <a:gd name="T19" fmla="*/ 12 h 44"/>
                      <a:gd name="T20" fmla="*/ 42 w 53"/>
                      <a:gd name="T21" fmla="*/ 43 h 44"/>
                      <a:gd name="T22" fmla="*/ 43 w 53"/>
                      <a:gd name="T23" fmla="*/ 44 h 44"/>
                      <a:gd name="T24" fmla="*/ 52 w 53"/>
                      <a:gd name="T25" fmla="*/ 40 h 44"/>
                      <a:gd name="T26" fmla="*/ 35 w 53"/>
                      <a:gd name="T27" fmla="*/ 11 h 44"/>
                      <a:gd name="T28" fmla="*/ 8 w 53"/>
                      <a:gd name="T29" fmla="*/ 1 h 44"/>
                      <a:gd name="T30" fmla="*/ 3 w 53"/>
                      <a:gd name="T31" fmla="*/ 12 h 44"/>
                      <a:gd name="T32" fmla="*/ 5 w 53"/>
                      <a:gd name="T3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44">
                        <a:moveTo>
                          <a:pt x="5" y="12"/>
                        </a:moveTo>
                        <a:cubicBezTo>
                          <a:pt x="5" y="8"/>
                          <a:pt x="3" y="3"/>
                          <a:pt x="10" y="3"/>
                        </a:cubicBezTo>
                        <a:cubicBezTo>
                          <a:pt x="19" y="3"/>
                          <a:pt x="27" y="8"/>
                          <a:pt x="33" y="13"/>
                        </a:cubicBezTo>
                        <a:cubicBezTo>
                          <a:pt x="38" y="17"/>
                          <a:pt x="42" y="22"/>
                          <a:pt x="45" y="28"/>
                        </a:cubicBezTo>
                        <a:cubicBezTo>
                          <a:pt x="47" y="31"/>
                          <a:pt x="48" y="34"/>
                          <a:pt x="49" y="37"/>
                        </a:cubicBezTo>
                        <a:cubicBezTo>
                          <a:pt x="50" y="41"/>
                          <a:pt x="47" y="41"/>
                          <a:pt x="44" y="41"/>
                        </a:cubicBezTo>
                        <a:cubicBezTo>
                          <a:pt x="45" y="41"/>
                          <a:pt x="38" y="30"/>
                          <a:pt x="38" y="30"/>
                        </a:cubicBezTo>
                        <a:cubicBezTo>
                          <a:pt x="35" y="25"/>
                          <a:pt x="31" y="21"/>
                          <a:pt x="27" y="17"/>
                        </a:cubicBezTo>
                        <a:cubicBezTo>
                          <a:pt x="21" y="12"/>
                          <a:pt x="11" y="8"/>
                          <a:pt x="3" y="10"/>
                        </a:cubicBezTo>
                        <a:cubicBezTo>
                          <a:pt x="2" y="11"/>
                          <a:pt x="2" y="13"/>
                          <a:pt x="4" y="12"/>
                        </a:cubicBezTo>
                        <a:cubicBezTo>
                          <a:pt x="20" y="8"/>
                          <a:pt x="39" y="28"/>
                          <a:pt x="42" y="43"/>
                        </a:cubicBezTo>
                        <a:cubicBezTo>
                          <a:pt x="42" y="43"/>
                          <a:pt x="42" y="44"/>
                          <a:pt x="43" y="44"/>
                        </a:cubicBezTo>
                        <a:cubicBezTo>
                          <a:pt x="45" y="43"/>
                          <a:pt x="53" y="44"/>
                          <a:pt x="52" y="40"/>
                        </a:cubicBezTo>
                        <a:cubicBezTo>
                          <a:pt x="49" y="29"/>
                          <a:pt x="43" y="19"/>
                          <a:pt x="35" y="11"/>
                        </a:cubicBezTo>
                        <a:cubicBezTo>
                          <a:pt x="27" y="5"/>
                          <a:pt x="18" y="1"/>
                          <a:pt x="8" y="1"/>
                        </a:cubicBezTo>
                        <a:cubicBezTo>
                          <a:pt x="0" y="0"/>
                          <a:pt x="3" y="7"/>
                          <a:pt x="3" y="12"/>
                        </a:cubicBezTo>
                        <a:cubicBezTo>
                          <a:pt x="3" y="14"/>
                          <a:pt x="5" y="14"/>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2" name="Freeform 302"/>
                  <p:cNvSpPr/>
                  <p:nvPr/>
                </p:nvSpPr>
                <p:spPr bwMode="auto">
                  <a:xfrm>
                    <a:off x="895" y="1672"/>
                    <a:ext cx="24" cy="17"/>
                  </a:xfrm>
                  <a:custGeom>
                    <a:avLst/>
                    <a:gdLst>
                      <a:gd name="T0" fmla="*/ 4 w 35"/>
                      <a:gd name="T1" fmla="*/ 4 h 25"/>
                      <a:gd name="T2" fmla="*/ 3 w 35"/>
                      <a:gd name="T3" fmla="*/ 3 h 25"/>
                      <a:gd name="T4" fmla="*/ 4 w 35"/>
                      <a:gd name="T5" fmla="*/ 2 h 25"/>
                      <a:gd name="T6" fmla="*/ 5 w 35"/>
                      <a:gd name="T7" fmla="*/ 2 h 25"/>
                      <a:gd name="T8" fmla="*/ 5 w 35"/>
                      <a:gd name="T9" fmla="*/ 6 h 25"/>
                      <a:gd name="T10" fmla="*/ 6 w 35"/>
                      <a:gd name="T11" fmla="*/ 6 h 25"/>
                      <a:gd name="T12" fmla="*/ 11 w 35"/>
                      <a:gd name="T13" fmla="*/ 7 h 25"/>
                      <a:gd name="T14" fmla="*/ 12 w 35"/>
                      <a:gd name="T15" fmla="*/ 9 h 25"/>
                      <a:gd name="T16" fmla="*/ 14 w 35"/>
                      <a:gd name="T17" fmla="*/ 9 h 25"/>
                      <a:gd name="T18" fmla="*/ 15 w 35"/>
                      <a:gd name="T19" fmla="*/ 11 h 25"/>
                      <a:gd name="T20" fmla="*/ 15 w 35"/>
                      <a:gd name="T21" fmla="*/ 9 h 25"/>
                      <a:gd name="T22" fmla="*/ 15 w 35"/>
                      <a:gd name="T23" fmla="*/ 8 h 25"/>
                      <a:gd name="T24" fmla="*/ 15 w 35"/>
                      <a:gd name="T25" fmla="*/ 6 h 25"/>
                      <a:gd name="T26" fmla="*/ 16 w 35"/>
                      <a:gd name="T27" fmla="*/ 5 h 25"/>
                      <a:gd name="T28" fmla="*/ 15 w 35"/>
                      <a:gd name="T29" fmla="*/ 5 h 25"/>
                      <a:gd name="T30" fmla="*/ 14 w 35"/>
                      <a:gd name="T31" fmla="*/ 2 h 25"/>
                      <a:gd name="T32" fmla="*/ 19 w 35"/>
                      <a:gd name="T33" fmla="*/ 5 h 25"/>
                      <a:gd name="T34" fmla="*/ 18 w 35"/>
                      <a:gd name="T35" fmla="*/ 7 h 25"/>
                      <a:gd name="T36" fmla="*/ 22 w 35"/>
                      <a:gd name="T37" fmla="*/ 13 h 25"/>
                      <a:gd name="T38" fmla="*/ 22 w 35"/>
                      <a:gd name="T39" fmla="*/ 14 h 25"/>
                      <a:gd name="T40" fmla="*/ 24 w 35"/>
                      <a:gd name="T41" fmla="*/ 15 h 25"/>
                      <a:gd name="T42" fmla="*/ 25 w 35"/>
                      <a:gd name="T43" fmla="*/ 17 h 25"/>
                      <a:gd name="T44" fmla="*/ 26 w 35"/>
                      <a:gd name="T45" fmla="*/ 15 h 25"/>
                      <a:gd name="T46" fmla="*/ 28 w 35"/>
                      <a:gd name="T47" fmla="*/ 18 h 25"/>
                      <a:gd name="T48" fmla="*/ 29 w 35"/>
                      <a:gd name="T49" fmla="*/ 13 h 25"/>
                      <a:gd name="T50" fmla="*/ 30 w 35"/>
                      <a:gd name="T51" fmla="*/ 16 h 25"/>
                      <a:gd name="T52" fmla="*/ 33 w 35"/>
                      <a:gd name="T53" fmla="*/ 24 h 25"/>
                      <a:gd name="T54" fmla="*/ 20 w 35"/>
                      <a:gd name="T55" fmla="*/ 6 h 25"/>
                      <a:gd name="T56" fmla="*/ 24 w 35"/>
                      <a:gd name="T57" fmla="*/ 9 h 25"/>
                      <a:gd name="T58" fmla="*/ 29 w 35"/>
                      <a:gd name="T59" fmla="*/ 19 h 25"/>
                      <a:gd name="T60" fmla="*/ 27 w 35"/>
                      <a:gd name="T61" fmla="*/ 16 h 25"/>
                      <a:gd name="T62" fmla="*/ 25 w 35"/>
                      <a:gd name="T63" fmla="*/ 18 h 25"/>
                      <a:gd name="T64" fmla="*/ 24 w 35"/>
                      <a:gd name="T65" fmla="*/ 15 h 25"/>
                      <a:gd name="T66" fmla="*/ 23 w 35"/>
                      <a:gd name="T67" fmla="*/ 14 h 25"/>
                      <a:gd name="T68" fmla="*/ 23 w 35"/>
                      <a:gd name="T69" fmla="*/ 13 h 25"/>
                      <a:gd name="T70" fmla="*/ 23 w 35"/>
                      <a:gd name="T71" fmla="*/ 11 h 25"/>
                      <a:gd name="T72" fmla="*/ 20 w 35"/>
                      <a:gd name="T73" fmla="*/ 6 h 25"/>
                      <a:gd name="T74" fmla="*/ 14 w 35"/>
                      <a:gd name="T75" fmla="*/ 2 h 25"/>
                      <a:gd name="T76" fmla="*/ 15 w 35"/>
                      <a:gd name="T77" fmla="*/ 5 h 25"/>
                      <a:gd name="T78" fmla="*/ 16 w 35"/>
                      <a:gd name="T79" fmla="*/ 5 h 25"/>
                      <a:gd name="T80" fmla="*/ 15 w 35"/>
                      <a:gd name="T81" fmla="*/ 7 h 25"/>
                      <a:gd name="T82" fmla="*/ 16 w 35"/>
                      <a:gd name="T83" fmla="*/ 8 h 25"/>
                      <a:gd name="T84" fmla="*/ 15 w 35"/>
                      <a:gd name="T85" fmla="*/ 8 h 25"/>
                      <a:gd name="T86" fmla="*/ 15 w 35"/>
                      <a:gd name="T87" fmla="*/ 11 h 25"/>
                      <a:gd name="T88" fmla="*/ 15 w 35"/>
                      <a:gd name="T89" fmla="*/ 9 h 25"/>
                      <a:gd name="T90" fmla="*/ 12 w 35"/>
                      <a:gd name="T91" fmla="*/ 9 h 25"/>
                      <a:gd name="T92" fmla="*/ 11 w 35"/>
                      <a:gd name="T93" fmla="*/ 7 h 25"/>
                      <a:gd name="T94" fmla="*/ 7 w 35"/>
                      <a:gd name="T95" fmla="*/ 5 h 25"/>
                      <a:gd name="T96" fmla="*/ 6 w 35"/>
                      <a:gd name="T97" fmla="*/ 8 h 25"/>
                      <a:gd name="T98" fmla="*/ 6 w 35"/>
                      <a:gd name="T99" fmla="*/ 8 h 25"/>
                      <a:gd name="T100" fmla="*/ 5 w 35"/>
                      <a:gd name="T101" fmla="*/ 1 h 25"/>
                      <a:gd name="T102" fmla="*/ 4 w 35"/>
                      <a:gd name="T103" fmla="*/ 1 h 25"/>
                      <a:gd name="T104" fmla="*/ 3 w 35"/>
                      <a:gd name="T105" fmla="*/ 3 h 25"/>
                      <a:gd name="T106" fmla="*/ 4 w 35"/>
                      <a:gd name="T107" fmla="*/ 4 h 25"/>
                      <a:gd name="T108" fmla="*/ 4 w 35"/>
                      <a:gd name="T10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5">
                        <a:moveTo>
                          <a:pt x="2" y="4"/>
                        </a:moveTo>
                        <a:cubicBezTo>
                          <a:pt x="2" y="4"/>
                          <a:pt x="2" y="4"/>
                          <a:pt x="2" y="4"/>
                        </a:cubicBezTo>
                        <a:cubicBezTo>
                          <a:pt x="2" y="5"/>
                          <a:pt x="3" y="5"/>
                          <a:pt x="4" y="5"/>
                        </a:cubicBezTo>
                        <a:cubicBezTo>
                          <a:pt x="4" y="5"/>
                          <a:pt x="4" y="4"/>
                          <a:pt x="4" y="4"/>
                        </a:cubicBezTo>
                        <a:cubicBezTo>
                          <a:pt x="4" y="2"/>
                          <a:pt x="2" y="2"/>
                          <a:pt x="2" y="4"/>
                        </a:cubicBezTo>
                        <a:cubicBezTo>
                          <a:pt x="1" y="5"/>
                          <a:pt x="1" y="6"/>
                          <a:pt x="1" y="7"/>
                        </a:cubicBezTo>
                        <a:cubicBezTo>
                          <a:pt x="2" y="7"/>
                          <a:pt x="3" y="7"/>
                          <a:pt x="3" y="7"/>
                        </a:cubicBezTo>
                        <a:cubicBezTo>
                          <a:pt x="3" y="6"/>
                          <a:pt x="3" y="4"/>
                          <a:pt x="3" y="3"/>
                        </a:cubicBezTo>
                        <a:cubicBezTo>
                          <a:pt x="3" y="2"/>
                          <a:pt x="1" y="1"/>
                          <a:pt x="1" y="2"/>
                        </a:cubicBezTo>
                        <a:cubicBezTo>
                          <a:pt x="1" y="3"/>
                          <a:pt x="1" y="4"/>
                          <a:pt x="1" y="5"/>
                        </a:cubicBezTo>
                        <a:cubicBezTo>
                          <a:pt x="1" y="5"/>
                          <a:pt x="2" y="6"/>
                          <a:pt x="3" y="6"/>
                        </a:cubicBezTo>
                        <a:cubicBezTo>
                          <a:pt x="3" y="4"/>
                          <a:pt x="3" y="3"/>
                          <a:pt x="4" y="2"/>
                        </a:cubicBezTo>
                        <a:cubicBezTo>
                          <a:pt x="4" y="2"/>
                          <a:pt x="3" y="2"/>
                          <a:pt x="2" y="2"/>
                        </a:cubicBezTo>
                        <a:cubicBezTo>
                          <a:pt x="3" y="3"/>
                          <a:pt x="3" y="4"/>
                          <a:pt x="3" y="5"/>
                        </a:cubicBezTo>
                        <a:cubicBezTo>
                          <a:pt x="3" y="5"/>
                          <a:pt x="4" y="5"/>
                          <a:pt x="5" y="5"/>
                        </a:cubicBezTo>
                        <a:cubicBezTo>
                          <a:pt x="5" y="4"/>
                          <a:pt x="5" y="3"/>
                          <a:pt x="5" y="2"/>
                        </a:cubicBezTo>
                        <a:cubicBezTo>
                          <a:pt x="5" y="2"/>
                          <a:pt x="4" y="2"/>
                          <a:pt x="4" y="2"/>
                        </a:cubicBezTo>
                        <a:cubicBezTo>
                          <a:pt x="4" y="4"/>
                          <a:pt x="3" y="5"/>
                          <a:pt x="3" y="6"/>
                        </a:cubicBezTo>
                        <a:cubicBezTo>
                          <a:pt x="4" y="6"/>
                          <a:pt x="5" y="6"/>
                          <a:pt x="5" y="6"/>
                        </a:cubicBezTo>
                        <a:cubicBezTo>
                          <a:pt x="5" y="6"/>
                          <a:pt x="5" y="6"/>
                          <a:pt x="5" y="6"/>
                        </a:cubicBezTo>
                        <a:cubicBezTo>
                          <a:pt x="5" y="6"/>
                          <a:pt x="6" y="6"/>
                          <a:pt x="7" y="7"/>
                        </a:cubicBezTo>
                        <a:cubicBezTo>
                          <a:pt x="6" y="6"/>
                          <a:pt x="5" y="6"/>
                          <a:pt x="5" y="6"/>
                        </a:cubicBezTo>
                        <a:cubicBezTo>
                          <a:pt x="5" y="6"/>
                          <a:pt x="6" y="6"/>
                          <a:pt x="7" y="7"/>
                        </a:cubicBezTo>
                        <a:cubicBezTo>
                          <a:pt x="6" y="6"/>
                          <a:pt x="6" y="6"/>
                          <a:pt x="6" y="6"/>
                        </a:cubicBezTo>
                        <a:cubicBezTo>
                          <a:pt x="6" y="5"/>
                          <a:pt x="5" y="5"/>
                          <a:pt x="5" y="4"/>
                        </a:cubicBezTo>
                        <a:cubicBezTo>
                          <a:pt x="4" y="5"/>
                          <a:pt x="4" y="5"/>
                          <a:pt x="3" y="6"/>
                        </a:cubicBezTo>
                        <a:cubicBezTo>
                          <a:pt x="2" y="6"/>
                          <a:pt x="2" y="8"/>
                          <a:pt x="4" y="8"/>
                        </a:cubicBezTo>
                        <a:cubicBezTo>
                          <a:pt x="6" y="8"/>
                          <a:pt x="8" y="7"/>
                          <a:pt x="11" y="7"/>
                        </a:cubicBezTo>
                        <a:cubicBezTo>
                          <a:pt x="12" y="7"/>
                          <a:pt x="12" y="5"/>
                          <a:pt x="10" y="5"/>
                        </a:cubicBezTo>
                        <a:cubicBezTo>
                          <a:pt x="9" y="5"/>
                          <a:pt x="9" y="5"/>
                          <a:pt x="8" y="6"/>
                        </a:cubicBezTo>
                        <a:cubicBezTo>
                          <a:pt x="7" y="6"/>
                          <a:pt x="7" y="7"/>
                          <a:pt x="8" y="8"/>
                        </a:cubicBezTo>
                        <a:cubicBezTo>
                          <a:pt x="10" y="9"/>
                          <a:pt x="9" y="8"/>
                          <a:pt x="12" y="9"/>
                        </a:cubicBezTo>
                        <a:cubicBezTo>
                          <a:pt x="12" y="8"/>
                          <a:pt x="12" y="7"/>
                          <a:pt x="12" y="7"/>
                        </a:cubicBezTo>
                        <a:cubicBezTo>
                          <a:pt x="11" y="7"/>
                          <a:pt x="9" y="6"/>
                          <a:pt x="8" y="6"/>
                        </a:cubicBezTo>
                        <a:cubicBezTo>
                          <a:pt x="8" y="7"/>
                          <a:pt x="7" y="7"/>
                          <a:pt x="7" y="8"/>
                        </a:cubicBezTo>
                        <a:cubicBezTo>
                          <a:pt x="10" y="8"/>
                          <a:pt x="12" y="9"/>
                          <a:pt x="14" y="9"/>
                        </a:cubicBezTo>
                        <a:cubicBezTo>
                          <a:pt x="14" y="9"/>
                          <a:pt x="14" y="8"/>
                          <a:pt x="14" y="7"/>
                        </a:cubicBezTo>
                        <a:cubicBezTo>
                          <a:pt x="12" y="8"/>
                          <a:pt x="10" y="8"/>
                          <a:pt x="9" y="7"/>
                        </a:cubicBezTo>
                        <a:cubicBezTo>
                          <a:pt x="7" y="7"/>
                          <a:pt x="7" y="9"/>
                          <a:pt x="8" y="9"/>
                        </a:cubicBezTo>
                        <a:cubicBezTo>
                          <a:pt x="10" y="10"/>
                          <a:pt x="13" y="11"/>
                          <a:pt x="15" y="11"/>
                        </a:cubicBezTo>
                        <a:cubicBezTo>
                          <a:pt x="16" y="12"/>
                          <a:pt x="17" y="10"/>
                          <a:pt x="16" y="9"/>
                        </a:cubicBezTo>
                        <a:cubicBezTo>
                          <a:pt x="13" y="9"/>
                          <a:pt x="11" y="8"/>
                          <a:pt x="10" y="6"/>
                        </a:cubicBezTo>
                        <a:cubicBezTo>
                          <a:pt x="10" y="6"/>
                          <a:pt x="10" y="7"/>
                          <a:pt x="9" y="7"/>
                        </a:cubicBezTo>
                        <a:cubicBezTo>
                          <a:pt x="11" y="7"/>
                          <a:pt x="13" y="8"/>
                          <a:pt x="15" y="9"/>
                        </a:cubicBezTo>
                        <a:cubicBezTo>
                          <a:pt x="16" y="9"/>
                          <a:pt x="17" y="8"/>
                          <a:pt x="16" y="7"/>
                        </a:cubicBezTo>
                        <a:cubicBezTo>
                          <a:pt x="15" y="6"/>
                          <a:pt x="13" y="4"/>
                          <a:pt x="12" y="3"/>
                        </a:cubicBezTo>
                        <a:cubicBezTo>
                          <a:pt x="12" y="3"/>
                          <a:pt x="11" y="4"/>
                          <a:pt x="11" y="4"/>
                        </a:cubicBezTo>
                        <a:cubicBezTo>
                          <a:pt x="12" y="5"/>
                          <a:pt x="14" y="7"/>
                          <a:pt x="15" y="8"/>
                        </a:cubicBezTo>
                        <a:cubicBezTo>
                          <a:pt x="16" y="7"/>
                          <a:pt x="16" y="7"/>
                          <a:pt x="16" y="6"/>
                        </a:cubicBezTo>
                        <a:cubicBezTo>
                          <a:pt x="14" y="6"/>
                          <a:pt x="12" y="4"/>
                          <a:pt x="10" y="3"/>
                        </a:cubicBezTo>
                        <a:cubicBezTo>
                          <a:pt x="9" y="4"/>
                          <a:pt x="9" y="4"/>
                          <a:pt x="9" y="5"/>
                        </a:cubicBezTo>
                        <a:cubicBezTo>
                          <a:pt x="11" y="5"/>
                          <a:pt x="13" y="6"/>
                          <a:pt x="15" y="6"/>
                        </a:cubicBezTo>
                        <a:cubicBezTo>
                          <a:pt x="15" y="6"/>
                          <a:pt x="15" y="5"/>
                          <a:pt x="15" y="4"/>
                        </a:cubicBezTo>
                        <a:cubicBezTo>
                          <a:pt x="13" y="5"/>
                          <a:pt x="11" y="4"/>
                          <a:pt x="9" y="2"/>
                        </a:cubicBezTo>
                        <a:cubicBezTo>
                          <a:pt x="9" y="3"/>
                          <a:pt x="9" y="4"/>
                          <a:pt x="8" y="4"/>
                        </a:cubicBezTo>
                        <a:cubicBezTo>
                          <a:pt x="11" y="4"/>
                          <a:pt x="13" y="4"/>
                          <a:pt x="16" y="5"/>
                        </a:cubicBezTo>
                        <a:cubicBezTo>
                          <a:pt x="16" y="5"/>
                          <a:pt x="16" y="4"/>
                          <a:pt x="16" y="3"/>
                        </a:cubicBezTo>
                        <a:cubicBezTo>
                          <a:pt x="13" y="3"/>
                          <a:pt x="11" y="3"/>
                          <a:pt x="9" y="3"/>
                        </a:cubicBezTo>
                        <a:cubicBezTo>
                          <a:pt x="9" y="3"/>
                          <a:pt x="9" y="4"/>
                          <a:pt x="9" y="5"/>
                        </a:cubicBezTo>
                        <a:cubicBezTo>
                          <a:pt x="11" y="5"/>
                          <a:pt x="13" y="5"/>
                          <a:pt x="15" y="5"/>
                        </a:cubicBezTo>
                        <a:cubicBezTo>
                          <a:pt x="15" y="4"/>
                          <a:pt x="15" y="3"/>
                          <a:pt x="15" y="3"/>
                        </a:cubicBezTo>
                        <a:cubicBezTo>
                          <a:pt x="12" y="3"/>
                          <a:pt x="10" y="2"/>
                          <a:pt x="8" y="0"/>
                        </a:cubicBezTo>
                        <a:cubicBezTo>
                          <a:pt x="8" y="1"/>
                          <a:pt x="8" y="1"/>
                          <a:pt x="8" y="2"/>
                        </a:cubicBezTo>
                        <a:cubicBezTo>
                          <a:pt x="10" y="2"/>
                          <a:pt x="12" y="2"/>
                          <a:pt x="14" y="2"/>
                        </a:cubicBezTo>
                        <a:cubicBezTo>
                          <a:pt x="14" y="2"/>
                          <a:pt x="14" y="1"/>
                          <a:pt x="14" y="0"/>
                        </a:cubicBezTo>
                        <a:cubicBezTo>
                          <a:pt x="12" y="0"/>
                          <a:pt x="11" y="0"/>
                          <a:pt x="10" y="0"/>
                        </a:cubicBezTo>
                        <a:cubicBezTo>
                          <a:pt x="8" y="0"/>
                          <a:pt x="8" y="2"/>
                          <a:pt x="9" y="2"/>
                        </a:cubicBezTo>
                        <a:cubicBezTo>
                          <a:pt x="12" y="3"/>
                          <a:pt x="16" y="3"/>
                          <a:pt x="19" y="5"/>
                        </a:cubicBezTo>
                        <a:cubicBezTo>
                          <a:pt x="19" y="5"/>
                          <a:pt x="19" y="4"/>
                          <a:pt x="20" y="4"/>
                        </a:cubicBezTo>
                        <a:cubicBezTo>
                          <a:pt x="19" y="4"/>
                          <a:pt x="17" y="3"/>
                          <a:pt x="16" y="3"/>
                        </a:cubicBezTo>
                        <a:cubicBezTo>
                          <a:pt x="15" y="3"/>
                          <a:pt x="14" y="5"/>
                          <a:pt x="15" y="5"/>
                        </a:cubicBezTo>
                        <a:cubicBezTo>
                          <a:pt x="16" y="6"/>
                          <a:pt x="17" y="6"/>
                          <a:pt x="18" y="7"/>
                        </a:cubicBezTo>
                        <a:cubicBezTo>
                          <a:pt x="19" y="7"/>
                          <a:pt x="20" y="8"/>
                          <a:pt x="21" y="9"/>
                        </a:cubicBezTo>
                        <a:cubicBezTo>
                          <a:pt x="19" y="9"/>
                          <a:pt x="17" y="8"/>
                          <a:pt x="16" y="6"/>
                        </a:cubicBezTo>
                        <a:cubicBezTo>
                          <a:pt x="15" y="7"/>
                          <a:pt x="15" y="7"/>
                          <a:pt x="15" y="8"/>
                        </a:cubicBezTo>
                        <a:cubicBezTo>
                          <a:pt x="18" y="9"/>
                          <a:pt x="20" y="10"/>
                          <a:pt x="22" y="13"/>
                        </a:cubicBezTo>
                        <a:cubicBezTo>
                          <a:pt x="23" y="12"/>
                          <a:pt x="23" y="11"/>
                          <a:pt x="23" y="11"/>
                        </a:cubicBezTo>
                        <a:cubicBezTo>
                          <a:pt x="21" y="10"/>
                          <a:pt x="18" y="9"/>
                          <a:pt x="16" y="8"/>
                        </a:cubicBezTo>
                        <a:cubicBezTo>
                          <a:pt x="16" y="8"/>
                          <a:pt x="15" y="9"/>
                          <a:pt x="15" y="10"/>
                        </a:cubicBezTo>
                        <a:cubicBezTo>
                          <a:pt x="18" y="11"/>
                          <a:pt x="20" y="12"/>
                          <a:pt x="22" y="14"/>
                        </a:cubicBezTo>
                        <a:cubicBezTo>
                          <a:pt x="22" y="13"/>
                          <a:pt x="22" y="12"/>
                          <a:pt x="23" y="12"/>
                        </a:cubicBezTo>
                        <a:cubicBezTo>
                          <a:pt x="20" y="12"/>
                          <a:pt x="18" y="11"/>
                          <a:pt x="15" y="9"/>
                        </a:cubicBezTo>
                        <a:cubicBezTo>
                          <a:pt x="15" y="10"/>
                          <a:pt x="15" y="11"/>
                          <a:pt x="15" y="11"/>
                        </a:cubicBezTo>
                        <a:cubicBezTo>
                          <a:pt x="18" y="12"/>
                          <a:pt x="21" y="14"/>
                          <a:pt x="24" y="15"/>
                        </a:cubicBezTo>
                        <a:cubicBezTo>
                          <a:pt x="25" y="16"/>
                          <a:pt x="26" y="14"/>
                          <a:pt x="25" y="14"/>
                        </a:cubicBezTo>
                        <a:cubicBezTo>
                          <a:pt x="23" y="12"/>
                          <a:pt x="21" y="11"/>
                          <a:pt x="19" y="9"/>
                        </a:cubicBezTo>
                        <a:cubicBezTo>
                          <a:pt x="19" y="10"/>
                          <a:pt x="18" y="10"/>
                          <a:pt x="18" y="11"/>
                        </a:cubicBezTo>
                        <a:cubicBezTo>
                          <a:pt x="21" y="12"/>
                          <a:pt x="23" y="14"/>
                          <a:pt x="25" y="17"/>
                        </a:cubicBezTo>
                        <a:cubicBezTo>
                          <a:pt x="26" y="17"/>
                          <a:pt x="26" y="16"/>
                          <a:pt x="27" y="16"/>
                        </a:cubicBezTo>
                        <a:cubicBezTo>
                          <a:pt x="24" y="14"/>
                          <a:pt x="21" y="11"/>
                          <a:pt x="20" y="7"/>
                        </a:cubicBezTo>
                        <a:cubicBezTo>
                          <a:pt x="20" y="8"/>
                          <a:pt x="19" y="8"/>
                          <a:pt x="19" y="9"/>
                        </a:cubicBezTo>
                        <a:cubicBezTo>
                          <a:pt x="23" y="9"/>
                          <a:pt x="25" y="12"/>
                          <a:pt x="26" y="15"/>
                        </a:cubicBezTo>
                        <a:cubicBezTo>
                          <a:pt x="27" y="15"/>
                          <a:pt x="27" y="14"/>
                          <a:pt x="28" y="14"/>
                        </a:cubicBezTo>
                        <a:cubicBezTo>
                          <a:pt x="25" y="13"/>
                          <a:pt x="21" y="9"/>
                          <a:pt x="21" y="6"/>
                        </a:cubicBezTo>
                        <a:cubicBezTo>
                          <a:pt x="21" y="7"/>
                          <a:pt x="20" y="7"/>
                          <a:pt x="20" y="7"/>
                        </a:cubicBezTo>
                        <a:cubicBezTo>
                          <a:pt x="24" y="9"/>
                          <a:pt x="28" y="13"/>
                          <a:pt x="28" y="18"/>
                        </a:cubicBezTo>
                        <a:cubicBezTo>
                          <a:pt x="29" y="18"/>
                          <a:pt x="29" y="17"/>
                          <a:pt x="30" y="17"/>
                        </a:cubicBezTo>
                        <a:cubicBezTo>
                          <a:pt x="28" y="16"/>
                          <a:pt x="26" y="14"/>
                          <a:pt x="25" y="12"/>
                        </a:cubicBezTo>
                        <a:cubicBezTo>
                          <a:pt x="26" y="11"/>
                          <a:pt x="26" y="11"/>
                          <a:pt x="27" y="10"/>
                        </a:cubicBezTo>
                        <a:cubicBezTo>
                          <a:pt x="28" y="11"/>
                          <a:pt x="29" y="12"/>
                          <a:pt x="29" y="13"/>
                        </a:cubicBezTo>
                        <a:cubicBezTo>
                          <a:pt x="30" y="14"/>
                          <a:pt x="31" y="16"/>
                          <a:pt x="31" y="18"/>
                        </a:cubicBezTo>
                        <a:cubicBezTo>
                          <a:pt x="31" y="17"/>
                          <a:pt x="32" y="17"/>
                          <a:pt x="32" y="17"/>
                        </a:cubicBezTo>
                        <a:cubicBezTo>
                          <a:pt x="31" y="16"/>
                          <a:pt x="29" y="15"/>
                          <a:pt x="28" y="14"/>
                        </a:cubicBezTo>
                        <a:cubicBezTo>
                          <a:pt x="25" y="11"/>
                          <a:pt x="30" y="10"/>
                          <a:pt x="30" y="16"/>
                        </a:cubicBezTo>
                        <a:cubicBezTo>
                          <a:pt x="30" y="15"/>
                          <a:pt x="31" y="15"/>
                          <a:pt x="31" y="15"/>
                        </a:cubicBezTo>
                        <a:cubicBezTo>
                          <a:pt x="27" y="13"/>
                          <a:pt x="23" y="9"/>
                          <a:pt x="22" y="5"/>
                        </a:cubicBezTo>
                        <a:cubicBezTo>
                          <a:pt x="21" y="6"/>
                          <a:pt x="21" y="6"/>
                          <a:pt x="20" y="7"/>
                        </a:cubicBezTo>
                        <a:cubicBezTo>
                          <a:pt x="29" y="9"/>
                          <a:pt x="28" y="18"/>
                          <a:pt x="33" y="24"/>
                        </a:cubicBezTo>
                        <a:cubicBezTo>
                          <a:pt x="34" y="25"/>
                          <a:pt x="35" y="23"/>
                          <a:pt x="34" y="22"/>
                        </a:cubicBezTo>
                        <a:cubicBezTo>
                          <a:pt x="32" y="19"/>
                          <a:pt x="31" y="14"/>
                          <a:pt x="29" y="10"/>
                        </a:cubicBezTo>
                        <a:cubicBezTo>
                          <a:pt x="27" y="7"/>
                          <a:pt x="24" y="6"/>
                          <a:pt x="21" y="5"/>
                        </a:cubicBezTo>
                        <a:cubicBezTo>
                          <a:pt x="20" y="4"/>
                          <a:pt x="19" y="5"/>
                          <a:pt x="20" y="6"/>
                        </a:cubicBezTo>
                        <a:cubicBezTo>
                          <a:pt x="22" y="11"/>
                          <a:pt x="26" y="15"/>
                          <a:pt x="30" y="17"/>
                        </a:cubicBezTo>
                        <a:cubicBezTo>
                          <a:pt x="31" y="17"/>
                          <a:pt x="32" y="16"/>
                          <a:pt x="32" y="16"/>
                        </a:cubicBezTo>
                        <a:cubicBezTo>
                          <a:pt x="32" y="12"/>
                          <a:pt x="29" y="9"/>
                          <a:pt x="25" y="8"/>
                        </a:cubicBezTo>
                        <a:cubicBezTo>
                          <a:pt x="25" y="8"/>
                          <a:pt x="24" y="9"/>
                          <a:pt x="24" y="9"/>
                        </a:cubicBezTo>
                        <a:cubicBezTo>
                          <a:pt x="23" y="14"/>
                          <a:pt x="27" y="17"/>
                          <a:pt x="32" y="19"/>
                        </a:cubicBezTo>
                        <a:cubicBezTo>
                          <a:pt x="32" y="19"/>
                          <a:pt x="33" y="18"/>
                          <a:pt x="33" y="18"/>
                        </a:cubicBezTo>
                        <a:cubicBezTo>
                          <a:pt x="33" y="15"/>
                          <a:pt x="28" y="5"/>
                          <a:pt x="24" y="7"/>
                        </a:cubicBezTo>
                        <a:cubicBezTo>
                          <a:pt x="19" y="10"/>
                          <a:pt x="26" y="17"/>
                          <a:pt x="29" y="19"/>
                        </a:cubicBezTo>
                        <a:cubicBezTo>
                          <a:pt x="29" y="19"/>
                          <a:pt x="30" y="19"/>
                          <a:pt x="30" y="18"/>
                        </a:cubicBezTo>
                        <a:cubicBezTo>
                          <a:pt x="30" y="12"/>
                          <a:pt x="25" y="7"/>
                          <a:pt x="20" y="5"/>
                        </a:cubicBezTo>
                        <a:cubicBezTo>
                          <a:pt x="19" y="5"/>
                          <a:pt x="19" y="6"/>
                          <a:pt x="19" y="6"/>
                        </a:cubicBezTo>
                        <a:cubicBezTo>
                          <a:pt x="19" y="11"/>
                          <a:pt x="24" y="14"/>
                          <a:pt x="27" y="16"/>
                        </a:cubicBezTo>
                        <a:cubicBezTo>
                          <a:pt x="28" y="16"/>
                          <a:pt x="29" y="15"/>
                          <a:pt x="28" y="14"/>
                        </a:cubicBezTo>
                        <a:cubicBezTo>
                          <a:pt x="26" y="11"/>
                          <a:pt x="24" y="7"/>
                          <a:pt x="20" y="6"/>
                        </a:cubicBezTo>
                        <a:cubicBezTo>
                          <a:pt x="19" y="6"/>
                          <a:pt x="18" y="7"/>
                          <a:pt x="18" y="8"/>
                        </a:cubicBezTo>
                        <a:cubicBezTo>
                          <a:pt x="19" y="12"/>
                          <a:pt x="22" y="15"/>
                          <a:pt x="25" y="18"/>
                        </a:cubicBezTo>
                        <a:cubicBezTo>
                          <a:pt x="26" y="18"/>
                          <a:pt x="28" y="17"/>
                          <a:pt x="27" y="16"/>
                        </a:cubicBezTo>
                        <a:cubicBezTo>
                          <a:pt x="25" y="13"/>
                          <a:pt x="22" y="10"/>
                          <a:pt x="18" y="9"/>
                        </a:cubicBezTo>
                        <a:cubicBezTo>
                          <a:pt x="17" y="9"/>
                          <a:pt x="17" y="10"/>
                          <a:pt x="17" y="11"/>
                        </a:cubicBezTo>
                        <a:cubicBezTo>
                          <a:pt x="19" y="13"/>
                          <a:pt x="21" y="14"/>
                          <a:pt x="24" y="15"/>
                        </a:cubicBezTo>
                        <a:cubicBezTo>
                          <a:pt x="24" y="15"/>
                          <a:pt x="24" y="14"/>
                          <a:pt x="25" y="14"/>
                        </a:cubicBezTo>
                        <a:cubicBezTo>
                          <a:pt x="22" y="12"/>
                          <a:pt x="19" y="10"/>
                          <a:pt x="15" y="9"/>
                        </a:cubicBezTo>
                        <a:cubicBezTo>
                          <a:pt x="14" y="9"/>
                          <a:pt x="13" y="11"/>
                          <a:pt x="14" y="11"/>
                        </a:cubicBezTo>
                        <a:cubicBezTo>
                          <a:pt x="17" y="13"/>
                          <a:pt x="19" y="14"/>
                          <a:pt x="23" y="14"/>
                        </a:cubicBezTo>
                        <a:cubicBezTo>
                          <a:pt x="24" y="14"/>
                          <a:pt x="24" y="13"/>
                          <a:pt x="23" y="12"/>
                        </a:cubicBezTo>
                        <a:cubicBezTo>
                          <a:pt x="21" y="10"/>
                          <a:pt x="19" y="9"/>
                          <a:pt x="16" y="8"/>
                        </a:cubicBezTo>
                        <a:cubicBezTo>
                          <a:pt x="15" y="7"/>
                          <a:pt x="14" y="9"/>
                          <a:pt x="15" y="10"/>
                        </a:cubicBezTo>
                        <a:cubicBezTo>
                          <a:pt x="18" y="11"/>
                          <a:pt x="20" y="12"/>
                          <a:pt x="23" y="13"/>
                        </a:cubicBezTo>
                        <a:cubicBezTo>
                          <a:pt x="24" y="13"/>
                          <a:pt x="25" y="12"/>
                          <a:pt x="24" y="11"/>
                        </a:cubicBezTo>
                        <a:cubicBezTo>
                          <a:pt x="21" y="9"/>
                          <a:pt x="19" y="7"/>
                          <a:pt x="15" y="6"/>
                        </a:cubicBezTo>
                        <a:cubicBezTo>
                          <a:pt x="14" y="6"/>
                          <a:pt x="13" y="7"/>
                          <a:pt x="14" y="8"/>
                        </a:cubicBezTo>
                        <a:cubicBezTo>
                          <a:pt x="17" y="10"/>
                          <a:pt x="19" y="11"/>
                          <a:pt x="23" y="11"/>
                        </a:cubicBezTo>
                        <a:cubicBezTo>
                          <a:pt x="23" y="11"/>
                          <a:pt x="24" y="11"/>
                          <a:pt x="24" y="10"/>
                        </a:cubicBezTo>
                        <a:cubicBezTo>
                          <a:pt x="24" y="7"/>
                          <a:pt x="19" y="5"/>
                          <a:pt x="16" y="3"/>
                        </a:cubicBezTo>
                        <a:cubicBezTo>
                          <a:pt x="16" y="4"/>
                          <a:pt x="16" y="5"/>
                          <a:pt x="15" y="5"/>
                        </a:cubicBezTo>
                        <a:cubicBezTo>
                          <a:pt x="18" y="6"/>
                          <a:pt x="18" y="6"/>
                          <a:pt x="20" y="6"/>
                        </a:cubicBezTo>
                        <a:cubicBezTo>
                          <a:pt x="21" y="6"/>
                          <a:pt x="21" y="5"/>
                          <a:pt x="21" y="4"/>
                        </a:cubicBezTo>
                        <a:cubicBezTo>
                          <a:pt x="18" y="1"/>
                          <a:pt x="13" y="1"/>
                          <a:pt x="10" y="0"/>
                        </a:cubicBezTo>
                        <a:cubicBezTo>
                          <a:pt x="9" y="1"/>
                          <a:pt x="9" y="2"/>
                          <a:pt x="9" y="2"/>
                        </a:cubicBezTo>
                        <a:cubicBezTo>
                          <a:pt x="12" y="3"/>
                          <a:pt x="11" y="3"/>
                          <a:pt x="14" y="2"/>
                        </a:cubicBezTo>
                        <a:cubicBezTo>
                          <a:pt x="15" y="2"/>
                          <a:pt x="15" y="0"/>
                          <a:pt x="14" y="0"/>
                        </a:cubicBezTo>
                        <a:cubicBezTo>
                          <a:pt x="12" y="0"/>
                          <a:pt x="10" y="0"/>
                          <a:pt x="8" y="0"/>
                        </a:cubicBezTo>
                        <a:cubicBezTo>
                          <a:pt x="7" y="0"/>
                          <a:pt x="6" y="1"/>
                          <a:pt x="7" y="2"/>
                        </a:cubicBezTo>
                        <a:cubicBezTo>
                          <a:pt x="9" y="4"/>
                          <a:pt x="12" y="4"/>
                          <a:pt x="15" y="5"/>
                        </a:cubicBezTo>
                        <a:cubicBezTo>
                          <a:pt x="16" y="5"/>
                          <a:pt x="16" y="3"/>
                          <a:pt x="15" y="3"/>
                        </a:cubicBezTo>
                        <a:cubicBezTo>
                          <a:pt x="13" y="2"/>
                          <a:pt x="11" y="2"/>
                          <a:pt x="9" y="3"/>
                        </a:cubicBezTo>
                        <a:cubicBezTo>
                          <a:pt x="8" y="3"/>
                          <a:pt x="8" y="5"/>
                          <a:pt x="9" y="5"/>
                        </a:cubicBezTo>
                        <a:cubicBezTo>
                          <a:pt x="11" y="5"/>
                          <a:pt x="14" y="6"/>
                          <a:pt x="16" y="5"/>
                        </a:cubicBezTo>
                        <a:cubicBezTo>
                          <a:pt x="17" y="5"/>
                          <a:pt x="17" y="4"/>
                          <a:pt x="16" y="3"/>
                        </a:cubicBezTo>
                        <a:cubicBezTo>
                          <a:pt x="14" y="2"/>
                          <a:pt x="11" y="2"/>
                          <a:pt x="8" y="2"/>
                        </a:cubicBezTo>
                        <a:cubicBezTo>
                          <a:pt x="7" y="2"/>
                          <a:pt x="7" y="3"/>
                          <a:pt x="8" y="4"/>
                        </a:cubicBezTo>
                        <a:cubicBezTo>
                          <a:pt x="10" y="6"/>
                          <a:pt x="12" y="7"/>
                          <a:pt x="15" y="7"/>
                        </a:cubicBezTo>
                        <a:cubicBezTo>
                          <a:pt x="16" y="6"/>
                          <a:pt x="17" y="5"/>
                          <a:pt x="15" y="4"/>
                        </a:cubicBezTo>
                        <a:cubicBezTo>
                          <a:pt x="13" y="4"/>
                          <a:pt x="11" y="3"/>
                          <a:pt x="10" y="3"/>
                        </a:cubicBezTo>
                        <a:cubicBezTo>
                          <a:pt x="8" y="2"/>
                          <a:pt x="8" y="4"/>
                          <a:pt x="9" y="5"/>
                        </a:cubicBezTo>
                        <a:cubicBezTo>
                          <a:pt x="11" y="6"/>
                          <a:pt x="13" y="8"/>
                          <a:pt x="16" y="8"/>
                        </a:cubicBezTo>
                        <a:cubicBezTo>
                          <a:pt x="17" y="8"/>
                          <a:pt x="18" y="7"/>
                          <a:pt x="17" y="6"/>
                        </a:cubicBezTo>
                        <a:cubicBezTo>
                          <a:pt x="15" y="5"/>
                          <a:pt x="14" y="4"/>
                          <a:pt x="12" y="3"/>
                        </a:cubicBezTo>
                        <a:cubicBezTo>
                          <a:pt x="11" y="2"/>
                          <a:pt x="10" y="3"/>
                          <a:pt x="10" y="4"/>
                        </a:cubicBezTo>
                        <a:cubicBezTo>
                          <a:pt x="12" y="6"/>
                          <a:pt x="13" y="7"/>
                          <a:pt x="15" y="8"/>
                        </a:cubicBezTo>
                        <a:cubicBezTo>
                          <a:pt x="15" y="8"/>
                          <a:pt x="15" y="7"/>
                          <a:pt x="16" y="7"/>
                        </a:cubicBezTo>
                        <a:cubicBezTo>
                          <a:pt x="14" y="6"/>
                          <a:pt x="12" y="5"/>
                          <a:pt x="9" y="5"/>
                        </a:cubicBezTo>
                        <a:cubicBezTo>
                          <a:pt x="8" y="5"/>
                          <a:pt x="8" y="6"/>
                          <a:pt x="8" y="7"/>
                        </a:cubicBezTo>
                        <a:cubicBezTo>
                          <a:pt x="10" y="9"/>
                          <a:pt x="12" y="10"/>
                          <a:pt x="15" y="11"/>
                        </a:cubicBezTo>
                        <a:cubicBezTo>
                          <a:pt x="15" y="11"/>
                          <a:pt x="15" y="10"/>
                          <a:pt x="16" y="9"/>
                        </a:cubicBezTo>
                        <a:cubicBezTo>
                          <a:pt x="13" y="9"/>
                          <a:pt x="11" y="8"/>
                          <a:pt x="9" y="7"/>
                        </a:cubicBezTo>
                        <a:cubicBezTo>
                          <a:pt x="9" y="8"/>
                          <a:pt x="8" y="9"/>
                          <a:pt x="8" y="9"/>
                        </a:cubicBezTo>
                        <a:cubicBezTo>
                          <a:pt x="11" y="10"/>
                          <a:pt x="12" y="10"/>
                          <a:pt x="15" y="9"/>
                        </a:cubicBezTo>
                        <a:cubicBezTo>
                          <a:pt x="16" y="9"/>
                          <a:pt x="15" y="8"/>
                          <a:pt x="15" y="7"/>
                        </a:cubicBezTo>
                        <a:cubicBezTo>
                          <a:pt x="12" y="7"/>
                          <a:pt x="10" y="6"/>
                          <a:pt x="7" y="6"/>
                        </a:cubicBezTo>
                        <a:cubicBezTo>
                          <a:pt x="6" y="6"/>
                          <a:pt x="6" y="8"/>
                          <a:pt x="7" y="8"/>
                        </a:cubicBezTo>
                        <a:cubicBezTo>
                          <a:pt x="10" y="9"/>
                          <a:pt x="9" y="9"/>
                          <a:pt x="12" y="9"/>
                        </a:cubicBezTo>
                        <a:cubicBezTo>
                          <a:pt x="13" y="9"/>
                          <a:pt x="14" y="7"/>
                          <a:pt x="12" y="7"/>
                        </a:cubicBezTo>
                        <a:cubicBezTo>
                          <a:pt x="11" y="6"/>
                          <a:pt x="10" y="6"/>
                          <a:pt x="9" y="6"/>
                        </a:cubicBezTo>
                        <a:cubicBezTo>
                          <a:pt x="9" y="6"/>
                          <a:pt x="9" y="7"/>
                          <a:pt x="9" y="8"/>
                        </a:cubicBezTo>
                        <a:cubicBezTo>
                          <a:pt x="10" y="7"/>
                          <a:pt x="10" y="7"/>
                          <a:pt x="11" y="7"/>
                        </a:cubicBezTo>
                        <a:cubicBezTo>
                          <a:pt x="11" y="6"/>
                          <a:pt x="10" y="6"/>
                          <a:pt x="10" y="5"/>
                        </a:cubicBezTo>
                        <a:cubicBezTo>
                          <a:pt x="8" y="5"/>
                          <a:pt x="6" y="5"/>
                          <a:pt x="4" y="6"/>
                        </a:cubicBezTo>
                        <a:cubicBezTo>
                          <a:pt x="4" y="6"/>
                          <a:pt x="4" y="7"/>
                          <a:pt x="4" y="8"/>
                        </a:cubicBezTo>
                        <a:cubicBezTo>
                          <a:pt x="6" y="7"/>
                          <a:pt x="6" y="7"/>
                          <a:pt x="7" y="5"/>
                        </a:cubicBezTo>
                        <a:cubicBezTo>
                          <a:pt x="7" y="5"/>
                          <a:pt x="6" y="4"/>
                          <a:pt x="6" y="4"/>
                        </a:cubicBezTo>
                        <a:cubicBezTo>
                          <a:pt x="0" y="5"/>
                          <a:pt x="7" y="11"/>
                          <a:pt x="9" y="6"/>
                        </a:cubicBezTo>
                        <a:cubicBezTo>
                          <a:pt x="11" y="1"/>
                          <a:pt x="2" y="1"/>
                          <a:pt x="4" y="7"/>
                        </a:cubicBezTo>
                        <a:cubicBezTo>
                          <a:pt x="5" y="8"/>
                          <a:pt x="6" y="8"/>
                          <a:pt x="6" y="8"/>
                        </a:cubicBezTo>
                        <a:cubicBezTo>
                          <a:pt x="9" y="6"/>
                          <a:pt x="9" y="3"/>
                          <a:pt x="7" y="1"/>
                        </a:cubicBezTo>
                        <a:cubicBezTo>
                          <a:pt x="7" y="1"/>
                          <a:pt x="6" y="0"/>
                          <a:pt x="6" y="1"/>
                        </a:cubicBezTo>
                        <a:cubicBezTo>
                          <a:pt x="4" y="3"/>
                          <a:pt x="4" y="5"/>
                          <a:pt x="4" y="7"/>
                        </a:cubicBezTo>
                        <a:cubicBezTo>
                          <a:pt x="5" y="8"/>
                          <a:pt x="6" y="8"/>
                          <a:pt x="6" y="8"/>
                        </a:cubicBezTo>
                        <a:cubicBezTo>
                          <a:pt x="8" y="6"/>
                          <a:pt x="9" y="2"/>
                          <a:pt x="6" y="2"/>
                        </a:cubicBezTo>
                        <a:cubicBezTo>
                          <a:pt x="3" y="1"/>
                          <a:pt x="2" y="5"/>
                          <a:pt x="3" y="7"/>
                        </a:cubicBezTo>
                        <a:cubicBezTo>
                          <a:pt x="4" y="8"/>
                          <a:pt x="5" y="8"/>
                          <a:pt x="5" y="7"/>
                        </a:cubicBezTo>
                        <a:cubicBezTo>
                          <a:pt x="7" y="5"/>
                          <a:pt x="7" y="3"/>
                          <a:pt x="5" y="1"/>
                        </a:cubicBezTo>
                        <a:cubicBezTo>
                          <a:pt x="5" y="0"/>
                          <a:pt x="4" y="1"/>
                          <a:pt x="3" y="1"/>
                        </a:cubicBezTo>
                        <a:cubicBezTo>
                          <a:pt x="2" y="3"/>
                          <a:pt x="2" y="4"/>
                          <a:pt x="3" y="6"/>
                        </a:cubicBezTo>
                        <a:cubicBezTo>
                          <a:pt x="3" y="7"/>
                          <a:pt x="4" y="7"/>
                          <a:pt x="5" y="6"/>
                        </a:cubicBezTo>
                        <a:cubicBezTo>
                          <a:pt x="5" y="4"/>
                          <a:pt x="5" y="2"/>
                          <a:pt x="4" y="1"/>
                        </a:cubicBezTo>
                        <a:cubicBezTo>
                          <a:pt x="4" y="0"/>
                          <a:pt x="3" y="0"/>
                          <a:pt x="2" y="1"/>
                        </a:cubicBezTo>
                        <a:cubicBezTo>
                          <a:pt x="1" y="2"/>
                          <a:pt x="1" y="3"/>
                          <a:pt x="1" y="5"/>
                        </a:cubicBezTo>
                        <a:cubicBezTo>
                          <a:pt x="1" y="6"/>
                          <a:pt x="3" y="7"/>
                          <a:pt x="3" y="6"/>
                        </a:cubicBezTo>
                        <a:cubicBezTo>
                          <a:pt x="3" y="5"/>
                          <a:pt x="3" y="4"/>
                          <a:pt x="3" y="3"/>
                        </a:cubicBezTo>
                        <a:cubicBezTo>
                          <a:pt x="3" y="3"/>
                          <a:pt x="2" y="3"/>
                          <a:pt x="1" y="3"/>
                        </a:cubicBezTo>
                        <a:cubicBezTo>
                          <a:pt x="1" y="4"/>
                          <a:pt x="1" y="6"/>
                          <a:pt x="1" y="7"/>
                        </a:cubicBezTo>
                        <a:cubicBezTo>
                          <a:pt x="1" y="8"/>
                          <a:pt x="3" y="8"/>
                          <a:pt x="3" y="7"/>
                        </a:cubicBezTo>
                        <a:cubicBezTo>
                          <a:pt x="4" y="6"/>
                          <a:pt x="4" y="5"/>
                          <a:pt x="4" y="4"/>
                        </a:cubicBezTo>
                        <a:cubicBezTo>
                          <a:pt x="3" y="4"/>
                          <a:pt x="2" y="4"/>
                          <a:pt x="2" y="4"/>
                        </a:cubicBezTo>
                        <a:cubicBezTo>
                          <a:pt x="2" y="4"/>
                          <a:pt x="2" y="5"/>
                          <a:pt x="2" y="5"/>
                        </a:cubicBezTo>
                        <a:cubicBezTo>
                          <a:pt x="2" y="6"/>
                          <a:pt x="3" y="7"/>
                          <a:pt x="3" y="6"/>
                        </a:cubicBezTo>
                        <a:cubicBezTo>
                          <a:pt x="4" y="6"/>
                          <a:pt x="4" y="6"/>
                          <a:pt x="4" y="5"/>
                        </a:cubicBezTo>
                        <a:cubicBezTo>
                          <a:pt x="5" y="4"/>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3" name="Freeform 303"/>
                  <p:cNvSpPr/>
                  <p:nvPr/>
                </p:nvSpPr>
                <p:spPr bwMode="auto">
                  <a:xfrm>
                    <a:off x="913" y="1677"/>
                    <a:ext cx="14" cy="22"/>
                  </a:xfrm>
                  <a:custGeom>
                    <a:avLst/>
                    <a:gdLst>
                      <a:gd name="T0" fmla="*/ 5 w 21"/>
                      <a:gd name="T1" fmla="*/ 13 h 34"/>
                      <a:gd name="T2" fmla="*/ 6 w 21"/>
                      <a:gd name="T3" fmla="*/ 13 h 34"/>
                      <a:gd name="T4" fmla="*/ 12 w 21"/>
                      <a:gd name="T5" fmla="*/ 21 h 34"/>
                      <a:gd name="T6" fmla="*/ 3 w 21"/>
                      <a:gd name="T7" fmla="*/ 15 h 34"/>
                      <a:gd name="T8" fmla="*/ 1 w 21"/>
                      <a:gd name="T9" fmla="*/ 12 h 34"/>
                      <a:gd name="T10" fmla="*/ 10 w 21"/>
                      <a:gd name="T11" fmla="*/ 17 h 34"/>
                      <a:gd name="T12" fmla="*/ 14 w 21"/>
                      <a:gd name="T13" fmla="*/ 26 h 34"/>
                      <a:gd name="T14" fmla="*/ 13 w 21"/>
                      <a:gd name="T15" fmla="*/ 28 h 34"/>
                      <a:gd name="T16" fmla="*/ 10 w 21"/>
                      <a:gd name="T17" fmla="*/ 23 h 34"/>
                      <a:gd name="T18" fmla="*/ 12 w 21"/>
                      <a:gd name="T19" fmla="*/ 25 h 34"/>
                      <a:gd name="T20" fmla="*/ 13 w 21"/>
                      <a:gd name="T21" fmla="*/ 32 h 34"/>
                      <a:gd name="T22" fmla="*/ 15 w 21"/>
                      <a:gd name="T23" fmla="*/ 24 h 34"/>
                      <a:gd name="T24" fmla="*/ 16 w 21"/>
                      <a:gd name="T25" fmla="*/ 32 h 34"/>
                      <a:gd name="T26" fmla="*/ 15 w 21"/>
                      <a:gd name="T27" fmla="*/ 24 h 34"/>
                      <a:gd name="T28" fmla="*/ 19 w 21"/>
                      <a:gd name="T29" fmla="*/ 31 h 34"/>
                      <a:gd name="T30" fmla="*/ 19 w 21"/>
                      <a:gd name="T31" fmla="*/ 30 h 34"/>
                      <a:gd name="T32" fmla="*/ 14 w 21"/>
                      <a:gd name="T33" fmla="*/ 21 h 34"/>
                      <a:gd name="T34" fmla="*/ 15 w 21"/>
                      <a:gd name="T35" fmla="*/ 18 h 34"/>
                      <a:gd name="T36" fmla="*/ 19 w 21"/>
                      <a:gd name="T37" fmla="*/ 26 h 34"/>
                      <a:gd name="T38" fmla="*/ 14 w 21"/>
                      <a:gd name="T39" fmla="*/ 23 h 34"/>
                      <a:gd name="T40" fmla="*/ 7 w 21"/>
                      <a:gd name="T41" fmla="*/ 13 h 34"/>
                      <a:gd name="T42" fmla="*/ 8 w 21"/>
                      <a:gd name="T43" fmla="*/ 8 h 34"/>
                      <a:gd name="T44" fmla="*/ 16 w 21"/>
                      <a:gd name="T45" fmla="*/ 18 h 34"/>
                      <a:gd name="T46" fmla="*/ 14 w 21"/>
                      <a:gd name="T47" fmla="*/ 19 h 34"/>
                      <a:gd name="T48" fmla="*/ 3 w 21"/>
                      <a:gd name="T49" fmla="*/ 6 h 34"/>
                      <a:gd name="T50" fmla="*/ 10 w 21"/>
                      <a:gd name="T51" fmla="*/ 13 h 34"/>
                      <a:gd name="T52" fmla="*/ 6 w 21"/>
                      <a:gd name="T53" fmla="*/ 8 h 34"/>
                      <a:gd name="T54" fmla="*/ 17 w 21"/>
                      <a:gd name="T55" fmla="*/ 26 h 34"/>
                      <a:gd name="T56" fmla="*/ 15 w 21"/>
                      <a:gd name="T57" fmla="*/ 26 h 34"/>
                      <a:gd name="T58" fmla="*/ 8 w 21"/>
                      <a:gd name="T59" fmla="*/ 6 h 34"/>
                      <a:gd name="T60" fmla="*/ 12 w 21"/>
                      <a:gd name="T61" fmla="*/ 11 h 34"/>
                      <a:gd name="T62" fmla="*/ 14 w 21"/>
                      <a:gd name="T63" fmla="*/ 20 h 34"/>
                      <a:gd name="T64" fmla="*/ 8 w 21"/>
                      <a:gd name="T65" fmla="*/ 9 h 34"/>
                      <a:gd name="T66" fmla="*/ 7 w 21"/>
                      <a:gd name="T67" fmla="*/ 8 h 34"/>
                      <a:gd name="T68" fmla="*/ 15 w 21"/>
                      <a:gd name="T69" fmla="*/ 19 h 34"/>
                      <a:gd name="T70" fmla="*/ 14 w 21"/>
                      <a:gd name="T71" fmla="*/ 23 h 34"/>
                      <a:gd name="T72" fmla="*/ 9 w 21"/>
                      <a:gd name="T73" fmla="*/ 15 h 34"/>
                      <a:gd name="T74" fmla="*/ 15 w 21"/>
                      <a:gd name="T75" fmla="*/ 18 h 34"/>
                      <a:gd name="T76" fmla="*/ 20 w 21"/>
                      <a:gd name="T77" fmla="*/ 28 h 34"/>
                      <a:gd name="T78" fmla="*/ 19 w 21"/>
                      <a:gd name="T79" fmla="*/ 30 h 34"/>
                      <a:gd name="T80" fmla="*/ 14 w 21"/>
                      <a:gd name="T81" fmla="*/ 23 h 34"/>
                      <a:gd name="T82" fmla="*/ 15 w 21"/>
                      <a:gd name="T83" fmla="*/ 24 h 34"/>
                      <a:gd name="T84" fmla="*/ 18 w 21"/>
                      <a:gd name="T85" fmla="*/ 28 h 34"/>
                      <a:gd name="T86" fmla="*/ 14 w 21"/>
                      <a:gd name="T87" fmla="*/ 33 h 34"/>
                      <a:gd name="T88" fmla="*/ 13 w 21"/>
                      <a:gd name="T89" fmla="*/ 25 h 34"/>
                      <a:gd name="T90" fmla="*/ 12 w 21"/>
                      <a:gd name="T91" fmla="*/ 25 h 34"/>
                      <a:gd name="T92" fmla="*/ 15 w 21"/>
                      <a:gd name="T93" fmla="*/ 31 h 34"/>
                      <a:gd name="T94" fmla="*/ 14 w 21"/>
                      <a:gd name="T95" fmla="*/ 29 h 34"/>
                      <a:gd name="T96" fmla="*/ 10 w 21"/>
                      <a:gd name="T97" fmla="*/ 20 h 34"/>
                      <a:gd name="T98" fmla="*/ 10 w 21"/>
                      <a:gd name="T99" fmla="*/ 17 h 34"/>
                      <a:gd name="T100" fmla="*/ 10 w 21"/>
                      <a:gd name="T101" fmla="*/ 17 h 34"/>
                      <a:gd name="T102" fmla="*/ 3 w 21"/>
                      <a:gd name="T103" fmla="*/ 15 h 34"/>
                      <a:gd name="T104" fmla="*/ 2 w 21"/>
                      <a:gd name="T105" fmla="*/ 12 h 34"/>
                      <a:gd name="T106" fmla="*/ 6 w 21"/>
                      <a:gd name="T107" fmla="*/ 13 h 34"/>
                      <a:gd name="T108" fmla="*/ 12 w 21"/>
                      <a:gd name="T109" fmla="*/ 22 h 34"/>
                      <a:gd name="T110" fmla="*/ 6 w 21"/>
                      <a:gd name="T11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34">
                        <a:moveTo>
                          <a:pt x="8" y="14"/>
                        </a:moveTo>
                        <a:cubicBezTo>
                          <a:pt x="7" y="13"/>
                          <a:pt x="7" y="13"/>
                          <a:pt x="6" y="12"/>
                        </a:cubicBezTo>
                        <a:cubicBezTo>
                          <a:pt x="6" y="12"/>
                          <a:pt x="5" y="13"/>
                          <a:pt x="5" y="13"/>
                        </a:cubicBezTo>
                        <a:cubicBezTo>
                          <a:pt x="8" y="15"/>
                          <a:pt x="9" y="18"/>
                          <a:pt x="10" y="22"/>
                        </a:cubicBezTo>
                        <a:cubicBezTo>
                          <a:pt x="10" y="22"/>
                          <a:pt x="11" y="21"/>
                          <a:pt x="12" y="21"/>
                        </a:cubicBezTo>
                        <a:cubicBezTo>
                          <a:pt x="9" y="19"/>
                          <a:pt x="8" y="16"/>
                          <a:pt x="6" y="13"/>
                        </a:cubicBezTo>
                        <a:cubicBezTo>
                          <a:pt x="6" y="13"/>
                          <a:pt x="5" y="14"/>
                          <a:pt x="5" y="14"/>
                        </a:cubicBezTo>
                        <a:cubicBezTo>
                          <a:pt x="7" y="17"/>
                          <a:pt x="9" y="19"/>
                          <a:pt x="10" y="22"/>
                        </a:cubicBezTo>
                        <a:cubicBezTo>
                          <a:pt x="11" y="22"/>
                          <a:pt x="12" y="22"/>
                          <a:pt x="12" y="21"/>
                        </a:cubicBezTo>
                        <a:cubicBezTo>
                          <a:pt x="9" y="18"/>
                          <a:pt x="6" y="15"/>
                          <a:pt x="4" y="11"/>
                        </a:cubicBezTo>
                        <a:cubicBezTo>
                          <a:pt x="3" y="10"/>
                          <a:pt x="2" y="11"/>
                          <a:pt x="2" y="12"/>
                        </a:cubicBezTo>
                        <a:cubicBezTo>
                          <a:pt x="2" y="13"/>
                          <a:pt x="2" y="14"/>
                          <a:pt x="3" y="15"/>
                        </a:cubicBezTo>
                        <a:cubicBezTo>
                          <a:pt x="3" y="15"/>
                          <a:pt x="4" y="14"/>
                          <a:pt x="5" y="14"/>
                        </a:cubicBezTo>
                        <a:cubicBezTo>
                          <a:pt x="4" y="13"/>
                          <a:pt x="3" y="12"/>
                          <a:pt x="2" y="11"/>
                        </a:cubicBezTo>
                        <a:cubicBezTo>
                          <a:pt x="2" y="11"/>
                          <a:pt x="1" y="12"/>
                          <a:pt x="1" y="12"/>
                        </a:cubicBezTo>
                        <a:cubicBezTo>
                          <a:pt x="4" y="14"/>
                          <a:pt x="6" y="16"/>
                          <a:pt x="9" y="19"/>
                        </a:cubicBezTo>
                        <a:cubicBezTo>
                          <a:pt x="9" y="18"/>
                          <a:pt x="10" y="18"/>
                          <a:pt x="10" y="17"/>
                        </a:cubicBezTo>
                        <a:cubicBezTo>
                          <a:pt x="10" y="17"/>
                          <a:pt x="10" y="17"/>
                          <a:pt x="10" y="17"/>
                        </a:cubicBezTo>
                        <a:cubicBezTo>
                          <a:pt x="9" y="16"/>
                          <a:pt x="7" y="17"/>
                          <a:pt x="8" y="18"/>
                        </a:cubicBezTo>
                        <a:cubicBezTo>
                          <a:pt x="9" y="21"/>
                          <a:pt x="11" y="24"/>
                          <a:pt x="12" y="27"/>
                        </a:cubicBezTo>
                        <a:cubicBezTo>
                          <a:pt x="13" y="28"/>
                          <a:pt x="15" y="28"/>
                          <a:pt x="14" y="26"/>
                        </a:cubicBezTo>
                        <a:cubicBezTo>
                          <a:pt x="13" y="24"/>
                          <a:pt x="13" y="22"/>
                          <a:pt x="13" y="20"/>
                        </a:cubicBezTo>
                        <a:cubicBezTo>
                          <a:pt x="12" y="20"/>
                          <a:pt x="11" y="20"/>
                          <a:pt x="11" y="21"/>
                        </a:cubicBezTo>
                        <a:cubicBezTo>
                          <a:pt x="13" y="23"/>
                          <a:pt x="13" y="26"/>
                          <a:pt x="13" y="28"/>
                        </a:cubicBezTo>
                        <a:cubicBezTo>
                          <a:pt x="14" y="28"/>
                          <a:pt x="15" y="28"/>
                          <a:pt x="15" y="28"/>
                        </a:cubicBezTo>
                        <a:cubicBezTo>
                          <a:pt x="14" y="26"/>
                          <a:pt x="13" y="24"/>
                          <a:pt x="12" y="22"/>
                        </a:cubicBezTo>
                        <a:cubicBezTo>
                          <a:pt x="11" y="23"/>
                          <a:pt x="11" y="23"/>
                          <a:pt x="10" y="23"/>
                        </a:cubicBezTo>
                        <a:cubicBezTo>
                          <a:pt x="12" y="26"/>
                          <a:pt x="13" y="28"/>
                          <a:pt x="13" y="31"/>
                        </a:cubicBezTo>
                        <a:cubicBezTo>
                          <a:pt x="14" y="31"/>
                          <a:pt x="15" y="31"/>
                          <a:pt x="15" y="30"/>
                        </a:cubicBezTo>
                        <a:cubicBezTo>
                          <a:pt x="14" y="29"/>
                          <a:pt x="13" y="27"/>
                          <a:pt x="12" y="25"/>
                        </a:cubicBezTo>
                        <a:cubicBezTo>
                          <a:pt x="12" y="26"/>
                          <a:pt x="11" y="26"/>
                          <a:pt x="11" y="27"/>
                        </a:cubicBezTo>
                        <a:cubicBezTo>
                          <a:pt x="11" y="28"/>
                          <a:pt x="12" y="29"/>
                          <a:pt x="13" y="31"/>
                        </a:cubicBezTo>
                        <a:cubicBezTo>
                          <a:pt x="13" y="31"/>
                          <a:pt x="13" y="32"/>
                          <a:pt x="13" y="32"/>
                        </a:cubicBezTo>
                        <a:cubicBezTo>
                          <a:pt x="16" y="32"/>
                          <a:pt x="15" y="32"/>
                          <a:pt x="18" y="32"/>
                        </a:cubicBezTo>
                        <a:cubicBezTo>
                          <a:pt x="18" y="32"/>
                          <a:pt x="19" y="32"/>
                          <a:pt x="19" y="31"/>
                        </a:cubicBezTo>
                        <a:cubicBezTo>
                          <a:pt x="18" y="28"/>
                          <a:pt x="16" y="26"/>
                          <a:pt x="15" y="24"/>
                        </a:cubicBezTo>
                        <a:cubicBezTo>
                          <a:pt x="14" y="22"/>
                          <a:pt x="12" y="24"/>
                          <a:pt x="13" y="25"/>
                        </a:cubicBezTo>
                        <a:cubicBezTo>
                          <a:pt x="14" y="27"/>
                          <a:pt x="14" y="29"/>
                          <a:pt x="14" y="32"/>
                        </a:cubicBezTo>
                        <a:cubicBezTo>
                          <a:pt x="15" y="32"/>
                          <a:pt x="16" y="32"/>
                          <a:pt x="16" y="32"/>
                        </a:cubicBezTo>
                        <a:cubicBezTo>
                          <a:pt x="17" y="31"/>
                          <a:pt x="17" y="31"/>
                          <a:pt x="17" y="30"/>
                        </a:cubicBezTo>
                        <a:cubicBezTo>
                          <a:pt x="18" y="31"/>
                          <a:pt x="19" y="30"/>
                          <a:pt x="19" y="29"/>
                        </a:cubicBezTo>
                        <a:cubicBezTo>
                          <a:pt x="18" y="27"/>
                          <a:pt x="17" y="25"/>
                          <a:pt x="15" y="24"/>
                        </a:cubicBezTo>
                        <a:cubicBezTo>
                          <a:pt x="14" y="22"/>
                          <a:pt x="13" y="23"/>
                          <a:pt x="13" y="25"/>
                        </a:cubicBezTo>
                        <a:cubicBezTo>
                          <a:pt x="15" y="27"/>
                          <a:pt x="16" y="30"/>
                          <a:pt x="17" y="32"/>
                        </a:cubicBezTo>
                        <a:cubicBezTo>
                          <a:pt x="18" y="33"/>
                          <a:pt x="20" y="32"/>
                          <a:pt x="19" y="31"/>
                        </a:cubicBezTo>
                        <a:cubicBezTo>
                          <a:pt x="18" y="28"/>
                          <a:pt x="17" y="26"/>
                          <a:pt x="16" y="23"/>
                        </a:cubicBezTo>
                        <a:cubicBezTo>
                          <a:pt x="16" y="23"/>
                          <a:pt x="15" y="24"/>
                          <a:pt x="14" y="24"/>
                        </a:cubicBezTo>
                        <a:cubicBezTo>
                          <a:pt x="16" y="26"/>
                          <a:pt x="17" y="28"/>
                          <a:pt x="19" y="30"/>
                        </a:cubicBezTo>
                        <a:cubicBezTo>
                          <a:pt x="19" y="30"/>
                          <a:pt x="20" y="30"/>
                          <a:pt x="20" y="29"/>
                        </a:cubicBezTo>
                        <a:cubicBezTo>
                          <a:pt x="19" y="26"/>
                          <a:pt x="17" y="23"/>
                          <a:pt x="16" y="20"/>
                        </a:cubicBezTo>
                        <a:cubicBezTo>
                          <a:pt x="16" y="21"/>
                          <a:pt x="15" y="21"/>
                          <a:pt x="14" y="21"/>
                        </a:cubicBezTo>
                        <a:cubicBezTo>
                          <a:pt x="16" y="24"/>
                          <a:pt x="17" y="26"/>
                          <a:pt x="18" y="29"/>
                        </a:cubicBezTo>
                        <a:cubicBezTo>
                          <a:pt x="18" y="29"/>
                          <a:pt x="19" y="28"/>
                          <a:pt x="20" y="28"/>
                        </a:cubicBezTo>
                        <a:cubicBezTo>
                          <a:pt x="18" y="25"/>
                          <a:pt x="16" y="21"/>
                          <a:pt x="15" y="18"/>
                        </a:cubicBezTo>
                        <a:cubicBezTo>
                          <a:pt x="14" y="18"/>
                          <a:pt x="13" y="19"/>
                          <a:pt x="13" y="19"/>
                        </a:cubicBezTo>
                        <a:cubicBezTo>
                          <a:pt x="14" y="22"/>
                          <a:pt x="16" y="25"/>
                          <a:pt x="17" y="27"/>
                        </a:cubicBezTo>
                        <a:cubicBezTo>
                          <a:pt x="18" y="27"/>
                          <a:pt x="18" y="27"/>
                          <a:pt x="19" y="26"/>
                        </a:cubicBezTo>
                        <a:cubicBezTo>
                          <a:pt x="16" y="22"/>
                          <a:pt x="13" y="19"/>
                          <a:pt x="11" y="14"/>
                        </a:cubicBezTo>
                        <a:cubicBezTo>
                          <a:pt x="10" y="15"/>
                          <a:pt x="9" y="15"/>
                          <a:pt x="9" y="15"/>
                        </a:cubicBezTo>
                        <a:cubicBezTo>
                          <a:pt x="11" y="18"/>
                          <a:pt x="13" y="21"/>
                          <a:pt x="14" y="23"/>
                        </a:cubicBezTo>
                        <a:cubicBezTo>
                          <a:pt x="15" y="24"/>
                          <a:pt x="17" y="23"/>
                          <a:pt x="16" y="22"/>
                        </a:cubicBezTo>
                        <a:cubicBezTo>
                          <a:pt x="14" y="18"/>
                          <a:pt x="11" y="15"/>
                          <a:pt x="9" y="12"/>
                        </a:cubicBezTo>
                        <a:cubicBezTo>
                          <a:pt x="8" y="12"/>
                          <a:pt x="7" y="13"/>
                          <a:pt x="7" y="13"/>
                        </a:cubicBezTo>
                        <a:cubicBezTo>
                          <a:pt x="9" y="15"/>
                          <a:pt x="11" y="18"/>
                          <a:pt x="13" y="20"/>
                        </a:cubicBezTo>
                        <a:cubicBezTo>
                          <a:pt x="14" y="20"/>
                          <a:pt x="14" y="19"/>
                          <a:pt x="15" y="19"/>
                        </a:cubicBezTo>
                        <a:cubicBezTo>
                          <a:pt x="12" y="16"/>
                          <a:pt x="9" y="12"/>
                          <a:pt x="8" y="8"/>
                        </a:cubicBezTo>
                        <a:cubicBezTo>
                          <a:pt x="7" y="9"/>
                          <a:pt x="7" y="9"/>
                          <a:pt x="6" y="10"/>
                        </a:cubicBezTo>
                        <a:cubicBezTo>
                          <a:pt x="10" y="12"/>
                          <a:pt x="12" y="16"/>
                          <a:pt x="14" y="19"/>
                        </a:cubicBezTo>
                        <a:cubicBezTo>
                          <a:pt x="15" y="19"/>
                          <a:pt x="16" y="18"/>
                          <a:pt x="16" y="18"/>
                        </a:cubicBezTo>
                        <a:cubicBezTo>
                          <a:pt x="14" y="15"/>
                          <a:pt x="11" y="12"/>
                          <a:pt x="10" y="8"/>
                        </a:cubicBezTo>
                        <a:cubicBezTo>
                          <a:pt x="9" y="8"/>
                          <a:pt x="9" y="9"/>
                          <a:pt x="8" y="9"/>
                        </a:cubicBezTo>
                        <a:cubicBezTo>
                          <a:pt x="11" y="12"/>
                          <a:pt x="13" y="15"/>
                          <a:pt x="14" y="19"/>
                        </a:cubicBezTo>
                        <a:cubicBezTo>
                          <a:pt x="14" y="19"/>
                          <a:pt x="15" y="19"/>
                          <a:pt x="16" y="18"/>
                        </a:cubicBezTo>
                        <a:cubicBezTo>
                          <a:pt x="12" y="16"/>
                          <a:pt x="10" y="13"/>
                          <a:pt x="8" y="10"/>
                        </a:cubicBezTo>
                        <a:cubicBezTo>
                          <a:pt x="7" y="9"/>
                          <a:pt x="5" y="7"/>
                          <a:pt x="3" y="6"/>
                        </a:cubicBezTo>
                        <a:cubicBezTo>
                          <a:pt x="2" y="4"/>
                          <a:pt x="5" y="7"/>
                          <a:pt x="5" y="7"/>
                        </a:cubicBezTo>
                        <a:cubicBezTo>
                          <a:pt x="6" y="8"/>
                          <a:pt x="6" y="8"/>
                          <a:pt x="7" y="9"/>
                        </a:cubicBezTo>
                        <a:cubicBezTo>
                          <a:pt x="8" y="10"/>
                          <a:pt x="9" y="12"/>
                          <a:pt x="10" y="13"/>
                        </a:cubicBezTo>
                        <a:cubicBezTo>
                          <a:pt x="11" y="14"/>
                          <a:pt x="13" y="12"/>
                          <a:pt x="12" y="11"/>
                        </a:cubicBezTo>
                        <a:cubicBezTo>
                          <a:pt x="10" y="10"/>
                          <a:pt x="9" y="8"/>
                          <a:pt x="8" y="6"/>
                        </a:cubicBezTo>
                        <a:cubicBezTo>
                          <a:pt x="8" y="7"/>
                          <a:pt x="7" y="7"/>
                          <a:pt x="6" y="8"/>
                        </a:cubicBezTo>
                        <a:cubicBezTo>
                          <a:pt x="8" y="10"/>
                          <a:pt x="10" y="14"/>
                          <a:pt x="12" y="17"/>
                        </a:cubicBezTo>
                        <a:cubicBezTo>
                          <a:pt x="13" y="20"/>
                          <a:pt x="14" y="23"/>
                          <a:pt x="16" y="27"/>
                        </a:cubicBezTo>
                        <a:cubicBezTo>
                          <a:pt x="16" y="28"/>
                          <a:pt x="18" y="27"/>
                          <a:pt x="17" y="26"/>
                        </a:cubicBezTo>
                        <a:cubicBezTo>
                          <a:pt x="17" y="25"/>
                          <a:pt x="17" y="25"/>
                          <a:pt x="17" y="24"/>
                        </a:cubicBezTo>
                        <a:cubicBezTo>
                          <a:pt x="16" y="23"/>
                          <a:pt x="14" y="25"/>
                          <a:pt x="15" y="26"/>
                        </a:cubicBezTo>
                        <a:cubicBezTo>
                          <a:pt x="15" y="26"/>
                          <a:pt x="15" y="26"/>
                          <a:pt x="15" y="26"/>
                        </a:cubicBezTo>
                        <a:cubicBezTo>
                          <a:pt x="16" y="26"/>
                          <a:pt x="17" y="26"/>
                          <a:pt x="17" y="26"/>
                        </a:cubicBezTo>
                        <a:cubicBezTo>
                          <a:pt x="16" y="23"/>
                          <a:pt x="16" y="20"/>
                          <a:pt x="15" y="17"/>
                        </a:cubicBezTo>
                        <a:cubicBezTo>
                          <a:pt x="13" y="14"/>
                          <a:pt x="11" y="10"/>
                          <a:pt x="8" y="6"/>
                        </a:cubicBezTo>
                        <a:cubicBezTo>
                          <a:pt x="8" y="5"/>
                          <a:pt x="6" y="6"/>
                          <a:pt x="6" y="8"/>
                        </a:cubicBezTo>
                        <a:cubicBezTo>
                          <a:pt x="8" y="9"/>
                          <a:pt x="9" y="11"/>
                          <a:pt x="10" y="13"/>
                        </a:cubicBezTo>
                        <a:cubicBezTo>
                          <a:pt x="11" y="12"/>
                          <a:pt x="11" y="12"/>
                          <a:pt x="12" y="11"/>
                        </a:cubicBezTo>
                        <a:cubicBezTo>
                          <a:pt x="10" y="10"/>
                          <a:pt x="3" y="0"/>
                          <a:pt x="1" y="4"/>
                        </a:cubicBezTo>
                        <a:cubicBezTo>
                          <a:pt x="0" y="6"/>
                          <a:pt x="3" y="8"/>
                          <a:pt x="4" y="10"/>
                        </a:cubicBezTo>
                        <a:cubicBezTo>
                          <a:pt x="8" y="13"/>
                          <a:pt x="10" y="17"/>
                          <a:pt x="14" y="20"/>
                        </a:cubicBezTo>
                        <a:cubicBezTo>
                          <a:pt x="15" y="21"/>
                          <a:pt x="16" y="20"/>
                          <a:pt x="16" y="19"/>
                        </a:cubicBezTo>
                        <a:cubicBezTo>
                          <a:pt x="15" y="15"/>
                          <a:pt x="13" y="10"/>
                          <a:pt x="10" y="8"/>
                        </a:cubicBezTo>
                        <a:cubicBezTo>
                          <a:pt x="9" y="7"/>
                          <a:pt x="7" y="8"/>
                          <a:pt x="8" y="9"/>
                        </a:cubicBezTo>
                        <a:cubicBezTo>
                          <a:pt x="9" y="13"/>
                          <a:pt x="12" y="16"/>
                          <a:pt x="14" y="19"/>
                        </a:cubicBezTo>
                        <a:cubicBezTo>
                          <a:pt x="15" y="20"/>
                          <a:pt x="17" y="19"/>
                          <a:pt x="16" y="18"/>
                        </a:cubicBezTo>
                        <a:cubicBezTo>
                          <a:pt x="14" y="14"/>
                          <a:pt x="12" y="10"/>
                          <a:pt x="7" y="8"/>
                        </a:cubicBezTo>
                        <a:cubicBezTo>
                          <a:pt x="7" y="7"/>
                          <a:pt x="5" y="8"/>
                          <a:pt x="6" y="9"/>
                        </a:cubicBezTo>
                        <a:cubicBezTo>
                          <a:pt x="7" y="13"/>
                          <a:pt x="10" y="17"/>
                          <a:pt x="13" y="20"/>
                        </a:cubicBezTo>
                        <a:cubicBezTo>
                          <a:pt x="14" y="21"/>
                          <a:pt x="16" y="20"/>
                          <a:pt x="15" y="19"/>
                        </a:cubicBezTo>
                        <a:cubicBezTo>
                          <a:pt x="13" y="16"/>
                          <a:pt x="11" y="14"/>
                          <a:pt x="9" y="12"/>
                        </a:cubicBezTo>
                        <a:cubicBezTo>
                          <a:pt x="7" y="11"/>
                          <a:pt x="6" y="12"/>
                          <a:pt x="7" y="13"/>
                        </a:cubicBezTo>
                        <a:cubicBezTo>
                          <a:pt x="10" y="16"/>
                          <a:pt x="12" y="19"/>
                          <a:pt x="14" y="23"/>
                        </a:cubicBezTo>
                        <a:cubicBezTo>
                          <a:pt x="15" y="23"/>
                          <a:pt x="16" y="23"/>
                          <a:pt x="16" y="22"/>
                        </a:cubicBezTo>
                        <a:cubicBezTo>
                          <a:pt x="14" y="20"/>
                          <a:pt x="13" y="17"/>
                          <a:pt x="11" y="14"/>
                        </a:cubicBezTo>
                        <a:cubicBezTo>
                          <a:pt x="10" y="13"/>
                          <a:pt x="8" y="14"/>
                          <a:pt x="9" y="15"/>
                        </a:cubicBezTo>
                        <a:cubicBezTo>
                          <a:pt x="11" y="20"/>
                          <a:pt x="14" y="24"/>
                          <a:pt x="17" y="27"/>
                        </a:cubicBezTo>
                        <a:cubicBezTo>
                          <a:pt x="18" y="28"/>
                          <a:pt x="20" y="28"/>
                          <a:pt x="19" y="26"/>
                        </a:cubicBezTo>
                        <a:cubicBezTo>
                          <a:pt x="17" y="24"/>
                          <a:pt x="16" y="21"/>
                          <a:pt x="15" y="18"/>
                        </a:cubicBezTo>
                        <a:cubicBezTo>
                          <a:pt x="14" y="17"/>
                          <a:pt x="12" y="18"/>
                          <a:pt x="13" y="19"/>
                        </a:cubicBezTo>
                        <a:cubicBezTo>
                          <a:pt x="14" y="23"/>
                          <a:pt x="16" y="26"/>
                          <a:pt x="18" y="29"/>
                        </a:cubicBezTo>
                        <a:cubicBezTo>
                          <a:pt x="18" y="30"/>
                          <a:pt x="20" y="30"/>
                          <a:pt x="20" y="28"/>
                        </a:cubicBezTo>
                        <a:cubicBezTo>
                          <a:pt x="19" y="25"/>
                          <a:pt x="18" y="23"/>
                          <a:pt x="16" y="20"/>
                        </a:cubicBezTo>
                        <a:cubicBezTo>
                          <a:pt x="16" y="19"/>
                          <a:pt x="14" y="20"/>
                          <a:pt x="14" y="21"/>
                        </a:cubicBezTo>
                        <a:cubicBezTo>
                          <a:pt x="15" y="24"/>
                          <a:pt x="17" y="27"/>
                          <a:pt x="19" y="30"/>
                        </a:cubicBezTo>
                        <a:cubicBezTo>
                          <a:pt x="19" y="32"/>
                          <a:pt x="21" y="30"/>
                          <a:pt x="20" y="29"/>
                        </a:cubicBezTo>
                        <a:cubicBezTo>
                          <a:pt x="19" y="27"/>
                          <a:pt x="18" y="25"/>
                          <a:pt x="16" y="22"/>
                        </a:cubicBezTo>
                        <a:cubicBezTo>
                          <a:pt x="15" y="22"/>
                          <a:pt x="14" y="22"/>
                          <a:pt x="14" y="23"/>
                        </a:cubicBezTo>
                        <a:cubicBezTo>
                          <a:pt x="14" y="26"/>
                          <a:pt x="16" y="29"/>
                          <a:pt x="17" y="32"/>
                        </a:cubicBezTo>
                        <a:cubicBezTo>
                          <a:pt x="18" y="32"/>
                          <a:pt x="18" y="31"/>
                          <a:pt x="19" y="31"/>
                        </a:cubicBezTo>
                        <a:cubicBezTo>
                          <a:pt x="17" y="29"/>
                          <a:pt x="17" y="26"/>
                          <a:pt x="15" y="24"/>
                        </a:cubicBezTo>
                        <a:cubicBezTo>
                          <a:pt x="15" y="24"/>
                          <a:pt x="14" y="24"/>
                          <a:pt x="13" y="25"/>
                        </a:cubicBezTo>
                        <a:cubicBezTo>
                          <a:pt x="15" y="26"/>
                          <a:pt x="16" y="28"/>
                          <a:pt x="17" y="30"/>
                        </a:cubicBezTo>
                        <a:cubicBezTo>
                          <a:pt x="17" y="29"/>
                          <a:pt x="18" y="29"/>
                          <a:pt x="18" y="28"/>
                        </a:cubicBezTo>
                        <a:cubicBezTo>
                          <a:pt x="17" y="27"/>
                          <a:pt x="15" y="27"/>
                          <a:pt x="14" y="27"/>
                        </a:cubicBezTo>
                        <a:cubicBezTo>
                          <a:pt x="13" y="27"/>
                          <a:pt x="12" y="27"/>
                          <a:pt x="13" y="28"/>
                        </a:cubicBezTo>
                        <a:cubicBezTo>
                          <a:pt x="13" y="30"/>
                          <a:pt x="13" y="31"/>
                          <a:pt x="14" y="33"/>
                        </a:cubicBezTo>
                        <a:cubicBezTo>
                          <a:pt x="15" y="34"/>
                          <a:pt x="16" y="33"/>
                          <a:pt x="16" y="32"/>
                        </a:cubicBezTo>
                        <a:cubicBezTo>
                          <a:pt x="17" y="29"/>
                          <a:pt x="16" y="26"/>
                          <a:pt x="15" y="24"/>
                        </a:cubicBezTo>
                        <a:cubicBezTo>
                          <a:pt x="14" y="24"/>
                          <a:pt x="14" y="24"/>
                          <a:pt x="13" y="25"/>
                        </a:cubicBezTo>
                        <a:cubicBezTo>
                          <a:pt x="14" y="27"/>
                          <a:pt x="16" y="29"/>
                          <a:pt x="16" y="31"/>
                        </a:cubicBezTo>
                        <a:cubicBezTo>
                          <a:pt x="17" y="31"/>
                          <a:pt x="17" y="31"/>
                          <a:pt x="18" y="30"/>
                        </a:cubicBezTo>
                        <a:cubicBezTo>
                          <a:pt x="14" y="30"/>
                          <a:pt x="14" y="27"/>
                          <a:pt x="12" y="25"/>
                        </a:cubicBezTo>
                        <a:cubicBezTo>
                          <a:pt x="11" y="24"/>
                          <a:pt x="10" y="25"/>
                          <a:pt x="10" y="26"/>
                        </a:cubicBezTo>
                        <a:cubicBezTo>
                          <a:pt x="11" y="28"/>
                          <a:pt x="12" y="30"/>
                          <a:pt x="13" y="31"/>
                        </a:cubicBezTo>
                        <a:cubicBezTo>
                          <a:pt x="14" y="32"/>
                          <a:pt x="16" y="32"/>
                          <a:pt x="15" y="31"/>
                        </a:cubicBezTo>
                        <a:cubicBezTo>
                          <a:pt x="15" y="27"/>
                          <a:pt x="14" y="25"/>
                          <a:pt x="12" y="22"/>
                        </a:cubicBezTo>
                        <a:cubicBezTo>
                          <a:pt x="11" y="21"/>
                          <a:pt x="9" y="22"/>
                          <a:pt x="10" y="23"/>
                        </a:cubicBezTo>
                        <a:cubicBezTo>
                          <a:pt x="11" y="25"/>
                          <a:pt x="12" y="27"/>
                          <a:pt x="14" y="29"/>
                        </a:cubicBezTo>
                        <a:cubicBezTo>
                          <a:pt x="14" y="30"/>
                          <a:pt x="16" y="29"/>
                          <a:pt x="15" y="28"/>
                        </a:cubicBezTo>
                        <a:cubicBezTo>
                          <a:pt x="15" y="25"/>
                          <a:pt x="15" y="22"/>
                          <a:pt x="12" y="19"/>
                        </a:cubicBezTo>
                        <a:cubicBezTo>
                          <a:pt x="12" y="19"/>
                          <a:pt x="10" y="19"/>
                          <a:pt x="10" y="20"/>
                        </a:cubicBezTo>
                        <a:cubicBezTo>
                          <a:pt x="11" y="22"/>
                          <a:pt x="11" y="25"/>
                          <a:pt x="12" y="27"/>
                        </a:cubicBezTo>
                        <a:cubicBezTo>
                          <a:pt x="13" y="27"/>
                          <a:pt x="13" y="26"/>
                          <a:pt x="14" y="26"/>
                        </a:cubicBezTo>
                        <a:cubicBezTo>
                          <a:pt x="13" y="23"/>
                          <a:pt x="11" y="20"/>
                          <a:pt x="10" y="17"/>
                        </a:cubicBezTo>
                        <a:cubicBezTo>
                          <a:pt x="9" y="17"/>
                          <a:pt x="9" y="18"/>
                          <a:pt x="8" y="18"/>
                        </a:cubicBezTo>
                        <a:cubicBezTo>
                          <a:pt x="8" y="18"/>
                          <a:pt x="9" y="19"/>
                          <a:pt x="9" y="19"/>
                        </a:cubicBezTo>
                        <a:cubicBezTo>
                          <a:pt x="10" y="20"/>
                          <a:pt x="11" y="18"/>
                          <a:pt x="10" y="17"/>
                        </a:cubicBezTo>
                        <a:cubicBezTo>
                          <a:pt x="8" y="15"/>
                          <a:pt x="5" y="12"/>
                          <a:pt x="2" y="11"/>
                        </a:cubicBezTo>
                        <a:cubicBezTo>
                          <a:pt x="1" y="10"/>
                          <a:pt x="0" y="11"/>
                          <a:pt x="0" y="12"/>
                        </a:cubicBezTo>
                        <a:cubicBezTo>
                          <a:pt x="1" y="13"/>
                          <a:pt x="2" y="14"/>
                          <a:pt x="3" y="15"/>
                        </a:cubicBezTo>
                        <a:cubicBezTo>
                          <a:pt x="4" y="16"/>
                          <a:pt x="5" y="15"/>
                          <a:pt x="5" y="14"/>
                        </a:cubicBezTo>
                        <a:cubicBezTo>
                          <a:pt x="4" y="13"/>
                          <a:pt x="4" y="13"/>
                          <a:pt x="4" y="12"/>
                        </a:cubicBezTo>
                        <a:cubicBezTo>
                          <a:pt x="3" y="12"/>
                          <a:pt x="3" y="12"/>
                          <a:pt x="2" y="12"/>
                        </a:cubicBezTo>
                        <a:cubicBezTo>
                          <a:pt x="4" y="16"/>
                          <a:pt x="7" y="20"/>
                          <a:pt x="11" y="23"/>
                        </a:cubicBezTo>
                        <a:cubicBezTo>
                          <a:pt x="11" y="23"/>
                          <a:pt x="13" y="23"/>
                          <a:pt x="13" y="22"/>
                        </a:cubicBezTo>
                        <a:cubicBezTo>
                          <a:pt x="11" y="18"/>
                          <a:pt x="9" y="15"/>
                          <a:pt x="6" y="13"/>
                        </a:cubicBezTo>
                        <a:cubicBezTo>
                          <a:pt x="5" y="12"/>
                          <a:pt x="4" y="13"/>
                          <a:pt x="4" y="14"/>
                        </a:cubicBezTo>
                        <a:cubicBezTo>
                          <a:pt x="6" y="17"/>
                          <a:pt x="7" y="20"/>
                          <a:pt x="10" y="23"/>
                        </a:cubicBezTo>
                        <a:cubicBezTo>
                          <a:pt x="11" y="23"/>
                          <a:pt x="12" y="23"/>
                          <a:pt x="12" y="22"/>
                        </a:cubicBezTo>
                        <a:cubicBezTo>
                          <a:pt x="11" y="18"/>
                          <a:pt x="10" y="14"/>
                          <a:pt x="6" y="12"/>
                        </a:cubicBezTo>
                        <a:cubicBezTo>
                          <a:pt x="5" y="11"/>
                          <a:pt x="4" y="12"/>
                          <a:pt x="5" y="13"/>
                        </a:cubicBezTo>
                        <a:cubicBezTo>
                          <a:pt x="5" y="14"/>
                          <a:pt x="6" y="14"/>
                          <a:pt x="6" y="15"/>
                        </a:cubicBezTo>
                        <a:cubicBezTo>
                          <a:pt x="7" y="16"/>
                          <a:pt x="9" y="15"/>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4" name="Freeform 304"/>
                  <p:cNvSpPr/>
                  <p:nvPr/>
                </p:nvSpPr>
                <p:spPr bwMode="auto">
                  <a:xfrm>
                    <a:off x="949" y="1598"/>
                    <a:ext cx="31" cy="30"/>
                  </a:xfrm>
                  <a:custGeom>
                    <a:avLst/>
                    <a:gdLst>
                      <a:gd name="T0" fmla="*/ 3 w 47"/>
                      <a:gd name="T1" fmla="*/ 30 h 45"/>
                      <a:gd name="T2" fmla="*/ 3 w 47"/>
                      <a:gd name="T3" fmla="*/ 30 h 45"/>
                      <a:gd name="T4" fmla="*/ 4 w 47"/>
                      <a:gd name="T5" fmla="*/ 32 h 45"/>
                      <a:gd name="T6" fmla="*/ 10 w 47"/>
                      <a:gd name="T7" fmla="*/ 23 h 45"/>
                      <a:gd name="T8" fmla="*/ 18 w 47"/>
                      <a:gd name="T9" fmla="*/ 30 h 45"/>
                      <a:gd name="T10" fmla="*/ 20 w 47"/>
                      <a:gd name="T11" fmla="*/ 30 h 45"/>
                      <a:gd name="T12" fmla="*/ 32 w 47"/>
                      <a:gd name="T13" fmla="*/ 10 h 45"/>
                      <a:gd name="T14" fmla="*/ 39 w 47"/>
                      <a:gd name="T15" fmla="*/ 5 h 45"/>
                      <a:gd name="T16" fmla="*/ 39 w 47"/>
                      <a:gd name="T17" fmla="*/ 18 h 45"/>
                      <a:gd name="T18" fmla="*/ 28 w 47"/>
                      <a:gd name="T19" fmla="*/ 41 h 45"/>
                      <a:gd name="T20" fmla="*/ 15 w 47"/>
                      <a:gd name="T21" fmla="*/ 36 h 45"/>
                      <a:gd name="T22" fmla="*/ 3 w 47"/>
                      <a:gd name="T23" fmla="*/ 31 h 45"/>
                      <a:gd name="T24" fmla="*/ 2 w 47"/>
                      <a:gd name="T25" fmla="*/ 33 h 45"/>
                      <a:gd name="T26" fmla="*/ 12 w 47"/>
                      <a:gd name="T27" fmla="*/ 38 h 45"/>
                      <a:gd name="T28" fmla="*/ 30 w 47"/>
                      <a:gd name="T29" fmla="*/ 45 h 45"/>
                      <a:gd name="T30" fmla="*/ 32 w 47"/>
                      <a:gd name="T31" fmla="*/ 44 h 45"/>
                      <a:gd name="T32" fmla="*/ 45 w 47"/>
                      <a:gd name="T33" fmla="*/ 11 h 45"/>
                      <a:gd name="T34" fmla="*/ 34 w 47"/>
                      <a:gd name="T35" fmla="*/ 0 h 45"/>
                      <a:gd name="T36" fmla="*/ 33 w 47"/>
                      <a:gd name="T37" fmla="*/ 1 h 45"/>
                      <a:gd name="T38" fmla="*/ 18 w 47"/>
                      <a:gd name="T39" fmla="*/ 29 h 45"/>
                      <a:gd name="T40" fmla="*/ 20 w 47"/>
                      <a:gd name="T41" fmla="*/ 28 h 45"/>
                      <a:gd name="T42" fmla="*/ 8 w 47"/>
                      <a:gd name="T43" fmla="*/ 20 h 45"/>
                      <a:gd name="T44" fmla="*/ 2 w 47"/>
                      <a:gd name="T45" fmla="*/ 31 h 45"/>
                      <a:gd name="T46" fmla="*/ 3 w 47"/>
                      <a:gd name="T47" fmla="*/ 33 h 45"/>
                      <a:gd name="T48" fmla="*/ 5 w 47"/>
                      <a:gd name="T49" fmla="*/ 32 h 45"/>
                      <a:gd name="T50" fmla="*/ 3 w 47"/>
                      <a:gd name="T5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3" y="30"/>
                        </a:moveTo>
                        <a:cubicBezTo>
                          <a:pt x="3" y="30"/>
                          <a:pt x="3" y="30"/>
                          <a:pt x="3" y="30"/>
                        </a:cubicBezTo>
                        <a:cubicBezTo>
                          <a:pt x="3" y="31"/>
                          <a:pt x="4" y="31"/>
                          <a:pt x="4" y="32"/>
                        </a:cubicBezTo>
                        <a:cubicBezTo>
                          <a:pt x="5" y="30"/>
                          <a:pt x="7" y="22"/>
                          <a:pt x="10" y="23"/>
                        </a:cubicBezTo>
                        <a:cubicBezTo>
                          <a:pt x="13" y="25"/>
                          <a:pt x="15" y="28"/>
                          <a:pt x="18" y="30"/>
                        </a:cubicBezTo>
                        <a:cubicBezTo>
                          <a:pt x="19" y="31"/>
                          <a:pt x="20" y="31"/>
                          <a:pt x="20" y="30"/>
                        </a:cubicBezTo>
                        <a:cubicBezTo>
                          <a:pt x="25" y="24"/>
                          <a:pt x="29" y="17"/>
                          <a:pt x="32" y="10"/>
                        </a:cubicBezTo>
                        <a:cubicBezTo>
                          <a:pt x="34" y="5"/>
                          <a:pt x="34" y="3"/>
                          <a:pt x="39" y="5"/>
                        </a:cubicBezTo>
                        <a:cubicBezTo>
                          <a:pt x="45" y="8"/>
                          <a:pt x="40" y="15"/>
                          <a:pt x="39" y="18"/>
                        </a:cubicBezTo>
                        <a:cubicBezTo>
                          <a:pt x="38" y="21"/>
                          <a:pt x="31" y="42"/>
                          <a:pt x="28" y="41"/>
                        </a:cubicBezTo>
                        <a:cubicBezTo>
                          <a:pt x="24" y="40"/>
                          <a:pt x="20" y="37"/>
                          <a:pt x="15" y="36"/>
                        </a:cubicBezTo>
                        <a:cubicBezTo>
                          <a:pt x="11" y="34"/>
                          <a:pt x="7" y="33"/>
                          <a:pt x="3" y="31"/>
                        </a:cubicBezTo>
                        <a:cubicBezTo>
                          <a:pt x="2" y="30"/>
                          <a:pt x="0" y="32"/>
                          <a:pt x="2" y="33"/>
                        </a:cubicBezTo>
                        <a:cubicBezTo>
                          <a:pt x="5" y="35"/>
                          <a:pt x="8" y="37"/>
                          <a:pt x="12" y="38"/>
                        </a:cubicBezTo>
                        <a:cubicBezTo>
                          <a:pt x="18" y="40"/>
                          <a:pt x="24" y="43"/>
                          <a:pt x="30" y="45"/>
                        </a:cubicBezTo>
                        <a:cubicBezTo>
                          <a:pt x="31" y="45"/>
                          <a:pt x="32" y="44"/>
                          <a:pt x="32" y="44"/>
                        </a:cubicBezTo>
                        <a:cubicBezTo>
                          <a:pt x="36" y="33"/>
                          <a:pt x="42" y="22"/>
                          <a:pt x="45" y="11"/>
                        </a:cubicBezTo>
                        <a:cubicBezTo>
                          <a:pt x="47" y="4"/>
                          <a:pt x="40" y="2"/>
                          <a:pt x="34" y="0"/>
                        </a:cubicBezTo>
                        <a:cubicBezTo>
                          <a:pt x="34" y="0"/>
                          <a:pt x="33" y="1"/>
                          <a:pt x="33" y="1"/>
                        </a:cubicBezTo>
                        <a:cubicBezTo>
                          <a:pt x="28" y="11"/>
                          <a:pt x="24" y="20"/>
                          <a:pt x="18" y="29"/>
                        </a:cubicBezTo>
                        <a:cubicBezTo>
                          <a:pt x="19" y="28"/>
                          <a:pt x="19" y="28"/>
                          <a:pt x="20" y="28"/>
                        </a:cubicBezTo>
                        <a:cubicBezTo>
                          <a:pt x="18" y="26"/>
                          <a:pt x="12" y="19"/>
                          <a:pt x="8" y="20"/>
                        </a:cubicBezTo>
                        <a:cubicBezTo>
                          <a:pt x="4" y="21"/>
                          <a:pt x="3" y="28"/>
                          <a:pt x="2" y="31"/>
                        </a:cubicBezTo>
                        <a:cubicBezTo>
                          <a:pt x="1" y="32"/>
                          <a:pt x="2" y="33"/>
                          <a:pt x="3" y="33"/>
                        </a:cubicBezTo>
                        <a:cubicBezTo>
                          <a:pt x="4" y="33"/>
                          <a:pt x="5" y="32"/>
                          <a:pt x="5" y="32"/>
                        </a:cubicBezTo>
                        <a:cubicBezTo>
                          <a:pt x="6" y="31"/>
                          <a:pt x="4" y="29"/>
                          <a:pt x="3"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5" name="Freeform 305"/>
                  <p:cNvSpPr/>
                  <p:nvPr/>
                </p:nvSpPr>
                <p:spPr bwMode="auto">
                  <a:xfrm>
                    <a:off x="951" y="1598"/>
                    <a:ext cx="28" cy="28"/>
                  </a:xfrm>
                  <a:custGeom>
                    <a:avLst/>
                    <a:gdLst>
                      <a:gd name="T0" fmla="*/ 4 w 43"/>
                      <a:gd name="T1" fmla="*/ 31 h 42"/>
                      <a:gd name="T2" fmla="*/ 6 w 43"/>
                      <a:gd name="T3" fmla="*/ 25 h 42"/>
                      <a:gd name="T4" fmla="*/ 4 w 43"/>
                      <a:gd name="T5" fmla="*/ 26 h 42"/>
                      <a:gd name="T6" fmla="*/ 3 w 43"/>
                      <a:gd name="T7" fmla="*/ 26 h 42"/>
                      <a:gd name="T8" fmla="*/ 8 w 43"/>
                      <a:gd name="T9" fmla="*/ 34 h 42"/>
                      <a:gd name="T10" fmla="*/ 9 w 43"/>
                      <a:gd name="T11" fmla="*/ 27 h 42"/>
                      <a:gd name="T12" fmla="*/ 7 w 43"/>
                      <a:gd name="T13" fmla="*/ 27 h 42"/>
                      <a:gd name="T14" fmla="*/ 12 w 43"/>
                      <a:gd name="T15" fmla="*/ 35 h 42"/>
                      <a:gd name="T16" fmla="*/ 12 w 43"/>
                      <a:gd name="T17" fmla="*/ 37 h 42"/>
                      <a:gd name="T18" fmla="*/ 13 w 43"/>
                      <a:gd name="T19" fmla="*/ 31 h 42"/>
                      <a:gd name="T20" fmla="*/ 14 w 43"/>
                      <a:gd name="T21" fmla="*/ 34 h 42"/>
                      <a:gd name="T22" fmla="*/ 16 w 43"/>
                      <a:gd name="T23" fmla="*/ 32 h 42"/>
                      <a:gd name="T24" fmla="*/ 23 w 43"/>
                      <a:gd name="T25" fmla="*/ 31 h 42"/>
                      <a:gd name="T26" fmla="*/ 22 w 43"/>
                      <a:gd name="T27" fmla="*/ 23 h 42"/>
                      <a:gd name="T28" fmla="*/ 16 w 43"/>
                      <a:gd name="T29" fmla="*/ 32 h 42"/>
                      <a:gd name="T30" fmla="*/ 21 w 43"/>
                      <a:gd name="T31" fmla="*/ 29 h 42"/>
                      <a:gd name="T32" fmla="*/ 31 w 43"/>
                      <a:gd name="T33" fmla="*/ 10 h 42"/>
                      <a:gd name="T34" fmla="*/ 29 w 43"/>
                      <a:gd name="T35" fmla="*/ 12 h 42"/>
                      <a:gd name="T36" fmla="*/ 23 w 43"/>
                      <a:gd name="T37" fmla="*/ 34 h 42"/>
                      <a:gd name="T38" fmla="*/ 25 w 43"/>
                      <a:gd name="T39" fmla="*/ 39 h 42"/>
                      <a:gd name="T40" fmla="*/ 28 w 43"/>
                      <a:gd name="T41" fmla="*/ 31 h 42"/>
                      <a:gd name="T42" fmla="*/ 29 w 43"/>
                      <a:gd name="T43" fmla="*/ 19 h 42"/>
                      <a:gd name="T44" fmla="*/ 25 w 43"/>
                      <a:gd name="T45" fmla="*/ 35 h 42"/>
                      <a:gd name="T46" fmla="*/ 32 w 43"/>
                      <a:gd name="T47" fmla="*/ 34 h 42"/>
                      <a:gd name="T48" fmla="*/ 38 w 43"/>
                      <a:gd name="T49" fmla="*/ 10 h 42"/>
                      <a:gd name="T50" fmla="*/ 34 w 43"/>
                      <a:gd name="T51" fmla="*/ 10 h 42"/>
                      <a:gd name="T52" fmla="*/ 36 w 43"/>
                      <a:gd name="T53" fmla="*/ 12 h 42"/>
                      <a:gd name="T54" fmla="*/ 32 w 43"/>
                      <a:gd name="T55" fmla="*/ 11 h 42"/>
                      <a:gd name="T56" fmla="*/ 34 w 43"/>
                      <a:gd name="T57" fmla="*/ 16 h 42"/>
                      <a:gd name="T58" fmla="*/ 32 w 43"/>
                      <a:gd name="T59" fmla="*/ 14 h 42"/>
                      <a:gd name="T60" fmla="*/ 35 w 43"/>
                      <a:gd name="T61" fmla="*/ 10 h 42"/>
                      <a:gd name="T62" fmla="*/ 30 w 43"/>
                      <a:gd name="T63" fmla="*/ 33 h 42"/>
                      <a:gd name="T64" fmla="*/ 28 w 43"/>
                      <a:gd name="T65" fmla="*/ 36 h 42"/>
                      <a:gd name="T66" fmla="*/ 32 w 43"/>
                      <a:gd name="T67" fmla="*/ 20 h 42"/>
                      <a:gd name="T68" fmla="*/ 25 w 43"/>
                      <a:gd name="T69" fmla="*/ 30 h 42"/>
                      <a:gd name="T70" fmla="*/ 22 w 43"/>
                      <a:gd name="T71" fmla="*/ 39 h 42"/>
                      <a:gd name="T72" fmla="*/ 26 w 43"/>
                      <a:gd name="T73" fmla="*/ 35 h 42"/>
                      <a:gd name="T74" fmla="*/ 31 w 43"/>
                      <a:gd name="T75" fmla="*/ 12 h 42"/>
                      <a:gd name="T76" fmla="*/ 28 w 43"/>
                      <a:gd name="T77" fmla="*/ 9 h 42"/>
                      <a:gd name="T78" fmla="*/ 19 w 43"/>
                      <a:gd name="T79" fmla="*/ 27 h 42"/>
                      <a:gd name="T80" fmla="*/ 19 w 43"/>
                      <a:gd name="T81" fmla="*/ 33 h 42"/>
                      <a:gd name="T82" fmla="*/ 25 w 43"/>
                      <a:gd name="T83" fmla="*/ 24 h 42"/>
                      <a:gd name="T84" fmla="*/ 20 w 43"/>
                      <a:gd name="T85" fmla="*/ 32 h 42"/>
                      <a:gd name="T86" fmla="*/ 20 w 43"/>
                      <a:gd name="T87" fmla="*/ 40 h 42"/>
                      <a:gd name="T88" fmla="*/ 23 w 43"/>
                      <a:gd name="T89" fmla="*/ 39 h 42"/>
                      <a:gd name="T90" fmla="*/ 12 w 43"/>
                      <a:gd name="T91" fmla="*/ 30 h 42"/>
                      <a:gd name="T92" fmla="*/ 7 w 43"/>
                      <a:gd name="T93" fmla="*/ 31 h 42"/>
                      <a:gd name="T94" fmla="*/ 12 w 43"/>
                      <a:gd name="T95" fmla="*/ 35 h 42"/>
                      <a:gd name="T96" fmla="*/ 9 w 43"/>
                      <a:gd name="T97" fmla="*/ 33 h 42"/>
                      <a:gd name="T98" fmla="*/ 9 w 43"/>
                      <a:gd name="T99" fmla="*/ 26 h 42"/>
                      <a:gd name="T100" fmla="*/ 5 w 43"/>
                      <a:gd name="T101" fmla="*/ 26 h 42"/>
                      <a:gd name="T102" fmla="*/ 3 w 43"/>
                      <a:gd name="T103" fmla="*/ 28 h 42"/>
                      <a:gd name="T104" fmla="*/ 6 w 43"/>
                      <a:gd name="T105" fmla="*/ 34 h 42"/>
                      <a:gd name="T106" fmla="*/ 6 w 43"/>
                      <a:gd name="T107" fmla="*/ 24 h 42"/>
                      <a:gd name="T108" fmla="*/ 2 w 43"/>
                      <a:gd name="T109" fmla="*/ 26 h 42"/>
                      <a:gd name="T110" fmla="*/ 4 w 43"/>
                      <a:gd name="T11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 h="42">
                        <a:moveTo>
                          <a:pt x="7" y="30"/>
                        </a:moveTo>
                        <a:cubicBezTo>
                          <a:pt x="7" y="28"/>
                          <a:pt x="7" y="27"/>
                          <a:pt x="7" y="26"/>
                        </a:cubicBezTo>
                        <a:cubicBezTo>
                          <a:pt x="7" y="24"/>
                          <a:pt x="5" y="23"/>
                          <a:pt x="4" y="25"/>
                        </a:cubicBezTo>
                        <a:cubicBezTo>
                          <a:pt x="3" y="27"/>
                          <a:pt x="2" y="29"/>
                          <a:pt x="1" y="31"/>
                        </a:cubicBezTo>
                        <a:cubicBezTo>
                          <a:pt x="2" y="31"/>
                          <a:pt x="3" y="31"/>
                          <a:pt x="4" y="31"/>
                        </a:cubicBezTo>
                        <a:cubicBezTo>
                          <a:pt x="4" y="30"/>
                          <a:pt x="4" y="28"/>
                          <a:pt x="5" y="26"/>
                        </a:cubicBezTo>
                        <a:cubicBezTo>
                          <a:pt x="5" y="25"/>
                          <a:pt x="3" y="24"/>
                          <a:pt x="2" y="26"/>
                        </a:cubicBezTo>
                        <a:cubicBezTo>
                          <a:pt x="1" y="27"/>
                          <a:pt x="1" y="29"/>
                          <a:pt x="0" y="31"/>
                        </a:cubicBezTo>
                        <a:cubicBezTo>
                          <a:pt x="0" y="33"/>
                          <a:pt x="2" y="34"/>
                          <a:pt x="3" y="32"/>
                        </a:cubicBezTo>
                        <a:cubicBezTo>
                          <a:pt x="4" y="30"/>
                          <a:pt x="5" y="27"/>
                          <a:pt x="6" y="25"/>
                        </a:cubicBezTo>
                        <a:cubicBezTo>
                          <a:pt x="5" y="25"/>
                          <a:pt x="4" y="25"/>
                          <a:pt x="3" y="24"/>
                        </a:cubicBezTo>
                        <a:cubicBezTo>
                          <a:pt x="3" y="28"/>
                          <a:pt x="2" y="31"/>
                          <a:pt x="2" y="34"/>
                        </a:cubicBezTo>
                        <a:cubicBezTo>
                          <a:pt x="2" y="35"/>
                          <a:pt x="5" y="36"/>
                          <a:pt x="5" y="34"/>
                        </a:cubicBezTo>
                        <a:cubicBezTo>
                          <a:pt x="6" y="32"/>
                          <a:pt x="6" y="29"/>
                          <a:pt x="7" y="26"/>
                        </a:cubicBezTo>
                        <a:cubicBezTo>
                          <a:pt x="6" y="26"/>
                          <a:pt x="5" y="26"/>
                          <a:pt x="4" y="26"/>
                        </a:cubicBezTo>
                        <a:cubicBezTo>
                          <a:pt x="4" y="29"/>
                          <a:pt x="4" y="32"/>
                          <a:pt x="3" y="34"/>
                        </a:cubicBezTo>
                        <a:cubicBezTo>
                          <a:pt x="4" y="34"/>
                          <a:pt x="5" y="34"/>
                          <a:pt x="6" y="34"/>
                        </a:cubicBezTo>
                        <a:cubicBezTo>
                          <a:pt x="7" y="31"/>
                          <a:pt x="7" y="28"/>
                          <a:pt x="7" y="25"/>
                        </a:cubicBezTo>
                        <a:cubicBezTo>
                          <a:pt x="7" y="23"/>
                          <a:pt x="5" y="23"/>
                          <a:pt x="4" y="24"/>
                        </a:cubicBezTo>
                        <a:cubicBezTo>
                          <a:pt x="4" y="25"/>
                          <a:pt x="3" y="26"/>
                          <a:pt x="3" y="26"/>
                        </a:cubicBezTo>
                        <a:cubicBezTo>
                          <a:pt x="4" y="27"/>
                          <a:pt x="5" y="27"/>
                          <a:pt x="6" y="27"/>
                        </a:cubicBezTo>
                        <a:cubicBezTo>
                          <a:pt x="6" y="26"/>
                          <a:pt x="6" y="26"/>
                          <a:pt x="6" y="26"/>
                        </a:cubicBezTo>
                        <a:cubicBezTo>
                          <a:pt x="5" y="25"/>
                          <a:pt x="5" y="25"/>
                          <a:pt x="4" y="25"/>
                        </a:cubicBezTo>
                        <a:cubicBezTo>
                          <a:pt x="5" y="28"/>
                          <a:pt x="5" y="31"/>
                          <a:pt x="5" y="34"/>
                        </a:cubicBezTo>
                        <a:cubicBezTo>
                          <a:pt x="5" y="36"/>
                          <a:pt x="8" y="36"/>
                          <a:pt x="8" y="34"/>
                        </a:cubicBezTo>
                        <a:cubicBezTo>
                          <a:pt x="8" y="31"/>
                          <a:pt x="8" y="29"/>
                          <a:pt x="8" y="26"/>
                        </a:cubicBezTo>
                        <a:cubicBezTo>
                          <a:pt x="7" y="26"/>
                          <a:pt x="6" y="26"/>
                          <a:pt x="5" y="26"/>
                        </a:cubicBezTo>
                        <a:cubicBezTo>
                          <a:pt x="6" y="29"/>
                          <a:pt x="6" y="31"/>
                          <a:pt x="6" y="34"/>
                        </a:cubicBezTo>
                        <a:cubicBezTo>
                          <a:pt x="7" y="34"/>
                          <a:pt x="8" y="34"/>
                          <a:pt x="8" y="34"/>
                        </a:cubicBezTo>
                        <a:cubicBezTo>
                          <a:pt x="8" y="31"/>
                          <a:pt x="9" y="29"/>
                          <a:pt x="9" y="27"/>
                        </a:cubicBezTo>
                        <a:cubicBezTo>
                          <a:pt x="8" y="27"/>
                          <a:pt x="7" y="27"/>
                          <a:pt x="7" y="27"/>
                        </a:cubicBezTo>
                        <a:cubicBezTo>
                          <a:pt x="7" y="30"/>
                          <a:pt x="7" y="32"/>
                          <a:pt x="7" y="35"/>
                        </a:cubicBezTo>
                        <a:cubicBezTo>
                          <a:pt x="8" y="35"/>
                          <a:pt x="9" y="35"/>
                          <a:pt x="10" y="35"/>
                        </a:cubicBezTo>
                        <a:cubicBezTo>
                          <a:pt x="9" y="32"/>
                          <a:pt x="9" y="30"/>
                          <a:pt x="10" y="27"/>
                        </a:cubicBezTo>
                        <a:cubicBezTo>
                          <a:pt x="9" y="27"/>
                          <a:pt x="8" y="27"/>
                          <a:pt x="7" y="27"/>
                        </a:cubicBezTo>
                        <a:cubicBezTo>
                          <a:pt x="7" y="28"/>
                          <a:pt x="7" y="30"/>
                          <a:pt x="7" y="31"/>
                        </a:cubicBezTo>
                        <a:cubicBezTo>
                          <a:pt x="7" y="31"/>
                          <a:pt x="8" y="31"/>
                          <a:pt x="9" y="32"/>
                        </a:cubicBezTo>
                        <a:cubicBezTo>
                          <a:pt x="8" y="29"/>
                          <a:pt x="8" y="26"/>
                          <a:pt x="7" y="23"/>
                        </a:cubicBezTo>
                        <a:cubicBezTo>
                          <a:pt x="6" y="23"/>
                          <a:pt x="6" y="24"/>
                          <a:pt x="5" y="24"/>
                        </a:cubicBezTo>
                        <a:cubicBezTo>
                          <a:pt x="9" y="26"/>
                          <a:pt x="11" y="30"/>
                          <a:pt x="12" y="35"/>
                        </a:cubicBezTo>
                        <a:cubicBezTo>
                          <a:pt x="13" y="34"/>
                          <a:pt x="14" y="34"/>
                          <a:pt x="15" y="34"/>
                        </a:cubicBezTo>
                        <a:cubicBezTo>
                          <a:pt x="14" y="33"/>
                          <a:pt x="13" y="31"/>
                          <a:pt x="12" y="30"/>
                        </a:cubicBezTo>
                        <a:cubicBezTo>
                          <a:pt x="12" y="29"/>
                          <a:pt x="10" y="29"/>
                          <a:pt x="10" y="31"/>
                        </a:cubicBezTo>
                        <a:cubicBezTo>
                          <a:pt x="10" y="33"/>
                          <a:pt x="10" y="35"/>
                          <a:pt x="10" y="38"/>
                        </a:cubicBezTo>
                        <a:cubicBezTo>
                          <a:pt x="11" y="37"/>
                          <a:pt x="12" y="37"/>
                          <a:pt x="12" y="37"/>
                        </a:cubicBezTo>
                        <a:cubicBezTo>
                          <a:pt x="11" y="35"/>
                          <a:pt x="10" y="33"/>
                          <a:pt x="9" y="30"/>
                        </a:cubicBezTo>
                        <a:cubicBezTo>
                          <a:pt x="9" y="31"/>
                          <a:pt x="8" y="31"/>
                          <a:pt x="8" y="32"/>
                        </a:cubicBezTo>
                        <a:cubicBezTo>
                          <a:pt x="11" y="32"/>
                          <a:pt x="13" y="34"/>
                          <a:pt x="14" y="36"/>
                        </a:cubicBezTo>
                        <a:cubicBezTo>
                          <a:pt x="14" y="35"/>
                          <a:pt x="15" y="35"/>
                          <a:pt x="16" y="34"/>
                        </a:cubicBezTo>
                        <a:cubicBezTo>
                          <a:pt x="15" y="33"/>
                          <a:pt x="14" y="32"/>
                          <a:pt x="13" y="31"/>
                        </a:cubicBezTo>
                        <a:cubicBezTo>
                          <a:pt x="12" y="31"/>
                          <a:pt x="12" y="32"/>
                          <a:pt x="11" y="33"/>
                        </a:cubicBezTo>
                        <a:cubicBezTo>
                          <a:pt x="14" y="34"/>
                          <a:pt x="16" y="36"/>
                          <a:pt x="17" y="38"/>
                        </a:cubicBezTo>
                        <a:cubicBezTo>
                          <a:pt x="18" y="38"/>
                          <a:pt x="18" y="37"/>
                          <a:pt x="19" y="36"/>
                        </a:cubicBezTo>
                        <a:cubicBezTo>
                          <a:pt x="18" y="35"/>
                          <a:pt x="16" y="33"/>
                          <a:pt x="16" y="32"/>
                        </a:cubicBezTo>
                        <a:cubicBezTo>
                          <a:pt x="15" y="32"/>
                          <a:pt x="15" y="33"/>
                          <a:pt x="14" y="34"/>
                        </a:cubicBezTo>
                        <a:cubicBezTo>
                          <a:pt x="17" y="35"/>
                          <a:pt x="19" y="37"/>
                          <a:pt x="20" y="40"/>
                        </a:cubicBezTo>
                        <a:cubicBezTo>
                          <a:pt x="21" y="40"/>
                          <a:pt x="22" y="39"/>
                          <a:pt x="22" y="39"/>
                        </a:cubicBezTo>
                        <a:cubicBezTo>
                          <a:pt x="21" y="37"/>
                          <a:pt x="20" y="34"/>
                          <a:pt x="19" y="32"/>
                        </a:cubicBezTo>
                        <a:cubicBezTo>
                          <a:pt x="19" y="32"/>
                          <a:pt x="18" y="33"/>
                          <a:pt x="17" y="33"/>
                        </a:cubicBezTo>
                        <a:cubicBezTo>
                          <a:pt x="17" y="35"/>
                          <a:pt x="17" y="34"/>
                          <a:pt x="16" y="32"/>
                        </a:cubicBezTo>
                        <a:cubicBezTo>
                          <a:pt x="16" y="31"/>
                          <a:pt x="15" y="30"/>
                          <a:pt x="15" y="28"/>
                        </a:cubicBezTo>
                        <a:cubicBezTo>
                          <a:pt x="14" y="29"/>
                          <a:pt x="14" y="30"/>
                          <a:pt x="13" y="30"/>
                        </a:cubicBezTo>
                        <a:cubicBezTo>
                          <a:pt x="16" y="32"/>
                          <a:pt x="18" y="35"/>
                          <a:pt x="21" y="37"/>
                        </a:cubicBezTo>
                        <a:cubicBezTo>
                          <a:pt x="22" y="37"/>
                          <a:pt x="23" y="37"/>
                          <a:pt x="24" y="37"/>
                        </a:cubicBezTo>
                        <a:cubicBezTo>
                          <a:pt x="23" y="34"/>
                          <a:pt x="23" y="33"/>
                          <a:pt x="23" y="31"/>
                        </a:cubicBezTo>
                        <a:cubicBezTo>
                          <a:pt x="22" y="29"/>
                          <a:pt x="20" y="30"/>
                          <a:pt x="20" y="31"/>
                        </a:cubicBezTo>
                        <a:cubicBezTo>
                          <a:pt x="19" y="32"/>
                          <a:pt x="19" y="33"/>
                          <a:pt x="19" y="35"/>
                        </a:cubicBezTo>
                        <a:cubicBezTo>
                          <a:pt x="19" y="36"/>
                          <a:pt x="22" y="37"/>
                          <a:pt x="22" y="35"/>
                        </a:cubicBezTo>
                        <a:cubicBezTo>
                          <a:pt x="23" y="31"/>
                          <a:pt x="23" y="27"/>
                          <a:pt x="25" y="24"/>
                        </a:cubicBezTo>
                        <a:cubicBezTo>
                          <a:pt x="24" y="23"/>
                          <a:pt x="23" y="23"/>
                          <a:pt x="22" y="23"/>
                        </a:cubicBezTo>
                        <a:cubicBezTo>
                          <a:pt x="21" y="26"/>
                          <a:pt x="20" y="30"/>
                          <a:pt x="18" y="33"/>
                        </a:cubicBezTo>
                        <a:cubicBezTo>
                          <a:pt x="18" y="35"/>
                          <a:pt x="21" y="36"/>
                          <a:pt x="21" y="34"/>
                        </a:cubicBezTo>
                        <a:cubicBezTo>
                          <a:pt x="23" y="29"/>
                          <a:pt x="24" y="25"/>
                          <a:pt x="26" y="20"/>
                        </a:cubicBezTo>
                        <a:cubicBezTo>
                          <a:pt x="27" y="18"/>
                          <a:pt x="25" y="17"/>
                          <a:pt x="24" y="19"/>
                        </a:cubicBezTo>
                        <a:cubicBezTo>
                          <a:pt x="21" y="23"/>
                          <a:pt x="19" y="27"/>
                          <a:pt x="16" y="32"/>
                        </a:cubicBezTo>
                        <a:cubicBezTo>
                          <a:pt x="15" y="33"/>
                          <a:pt x="18" y="35"/>
                          <a:pt x="19" y="33"/>
                        </a:cubicBezTo>
                        <a:cubicBezTo>
                          <a:pt x="22" y="28"/>
                          <a:pt x="24" y="22"/>
                          <a:pt x="27" y="16"/>
                        </a:cubicBezTo>
                        <a:cubicBezTo>
                          <a:pt x="26" y="16"/>
                          <a:pt x="26" y="15"/>
                          <a:pt x="25" y="15"/>
                        </a:cubicBezTo>
                        <a:cubicBezTo>
                          <a:pt x="22" y="19"/>
                          <a:pt x="20" y="23"/>
                          <a:pt x="18" y="28"/>
                        </a:cubicBezTo>
                        <a:cubicBezTo>
                          <a:pt x="18" y="29"/>
                          <a:pt x="20" y="30"/>
                          <a:pt x="21" y="29"/>
                        </a:cubicBezTo>
                        <a:cubicBezTo>
                          <a:pt x="26" y="24"/>
                          <a:pt x="27" y="17"/>
                          <a:pt x="31" y="11"/>
                        </a:cubicBezTo>
                        <a:cubicBezTo>
                          <a:pt x="30" y="11"/>
                          <a:pt x="29" y="10"/>
                          <a:pt x="28" y="10"/>
                        </a:cubicBezTo>
                        <a:cubicBezTo>
                          <a:pt x="26" y="14"/>
                          <a:pt x="24" y="19"/>
                          <a:pt x="23" y="23"/>
                        </a:cubicBezTo>
                        <a:cubicBezTo>
                          <a:pt x="24" y="24"/>
                          <a:pt x="25" y="24"/>
                          <a:pt x="26" y="24"/>
                        </a:cubicBezTo>
                        <a:cubicBezTo>
                          <a:pt x="27" y="19"/>
                          <a:pt x="28" y="14"/>
                          <a:pt x="31" y="10"/>
                        </a:cubicBezTo>
                        <a:cubicBezTo>
                          <a:pt x="30" y="10"/>
                          <a:pt x="29" y="9"/>
                          <a:pt x="28" y="9"/>
                        </a:cubicBezTo>
                        <a:cubicBezTo>
                          <a:pt x="27" y="17"/>
                          <a:pt x="23" y="24"/>
                          <a:pt x="20" y="32"/>
                        </a:cubicBezTo>
                        <a:cubicBezTo>
                          <a:pt x="20" y="34"/>
                          <a:pt x="23" y="35"/>
                          <a:pt x="23" y="33"/>
                        </a:cubicBezTo>
                        <a:cubicBezTo>
                          <a:pt x="26" y="26"/>
                          <a:pt x="26" y="18"/>
                          <a:pt x="31" y="13"/>
                        </a:cubicBezTo>
                        <a:cubicBezTo>
                          <a:pt x="30" y="12"/>
                          <a:pt x="29" y="12"/>
                          <a:pt x="29" y="12"/>
                        </a:cubicBezTo>
                        <a:cubicBezTo>
                          <a:pt x="27" y="19"/>
                          <a:pt x="24" y="25"/>
                          <a:pt x="23" y="32"/>
                        </a:cubicBezTo>
                        <a:cubicBezTo>
                          <a:pt x="23" y="34"/>
                          <a:pt x="25" y="34"/>
                          <a:pt x="26" y="33"/>
                        </a:cubicBezTo>
                        <a:cubicBezTo>
                          <a:pt x="28" y="27"/>
                          <a:pt x="30" y="21"/>
                          <a:pt x="32" y="16"/>
                        </a:cubicBezTo>
                        <a:cubicBezTo>
                          <a:pt x="32" y="15"/>
                          <a:pt x="31" y="15"/>
                          <a:pt x="30" y="15"/>
                        </a:cubicBezTo>
                        <a:cubicBezTo>
                          <a:pt x="27" y="21"/>
                          <a:pt x="24" y="27"/>
                          <a:pt x="23" y="34"/>
                        </a:cubicBezTo>
                        <a:cubicBezTo>
                          <a:pt x="23" y="36"/>
                          <a:pt x="25" y="36"/>
                          <a:pt x="26" y="35"/>
                        </a:cubicBezTo>
                        <a:cubicBezTo>
                          <a:pt x="27" y="32"/>
                          <a:pt x="27" y="29"/>
                          <a:pt x="28" y="27"/>
                        </a:cubicBezTo>
                        <a:cubicBezTo>
                          <a:pt x="27" y="26"/>
                          <a:pt x="26" y="26"/>
                          <a:pt x="25" y="26"/>
                        </a:cubicBezTo>
                        <a:cubicBezTo>
                          <a:pt x="25" y="30"/>
                          <a:pt x="24" y="35"/>
                          <a:pt x="22" y="39"/>
                        </a:cubicBezTo>
                        <a:cubicBezTo>
                          <a:pt x="23" y="39"/>
                          <a:pt x="24" y="39"/>
                          <a:pt x="25" y="39"/>
                        </a:cubicBezTo>
                        <a:cubicBezTo>
                          <a:pt x="25" y="38"/>
                          <a:pt x="25" y="36"/>
                          <a:pt x="25" y="35"/>
                        </a:cubicBezTo>
                        <a:cubicBezTo>
                          <a:pt x="24" y="35"/>
                          <a:pt x="23" y="35"/>
                          <a:pt x="22" y="35"/>
                        </a:cubicBezTo>
                        <a:cubicBezTo>
                          <a:pt x="22" y="38"/>
                          <a:pt x="22" y="37"/>
                          <a:pt x="22" y="40"/>
                        </a:cubicBezTo>
                        <a:cubicBezTo>
                          <a:pt x="23" y="41"/>
                          <a:pt x="25" y="41"/>
                          <a:pt x="25" y="40"/>
                        </a:cubicBezTo>
                        <a:cubicBezTo>
                          <a:pt x="27" y="37"/>
                          <a:pt x="27" y="34"/>
                          <a:pt x="28" y="31"/>
                        </a:cubicBezTo>
                        <a:cubicBezTo>
                          <a:pt x="27" y="30"/>
                          <a:pt x="26" y="30"/>
                          <a:pt x="25" y="30"/>
                        </a:cubicBezTo>
                        <a:cubicBezTo>
                          <a:pt x="26" y="33"/>
                          <a:pt x="25" y="36"/>
                          <a:pt x="25" y="38"/>
                        </a:cubicBezTo>
                        <a:cubicBezTo>
                          <a:pt x="26" y="39"/>
                          <a:pt x="27" y="39"/>
                          <a:pt x="28" y="39"/>
                        </a:cubicBezTo>
                        <a:cubicBezTo>
                          <a:pt x="28" y="32"/>
                          <a:pt x="30" y="26"/>
                          <a:pt x="32" y="20"/>
                        </a:cubicBezTo>
                        <a:cubicBezTo>
                          <a:pt x="31" y="20"/>
                          <a:pt x="30" y="20"/>
                          <a:pt x="29" y="19"/>
                        </a:cubicBezTo>
                        <a:cubicBezTo>
                          <a:pt x="28" y="24"/>
                          <a:pt x="26" y="30"/>
                          <a:pt x="25" y="35"/>
                        </a:cubicBezTo>
                        <a:cubicBezTo>
                          <a:pt x="25" y="36"/>
                          <a:pt x="27" y="37"/>
                          <a:pt x="28" y="36"/>
                        </a:cubicBezTo>
                        <a:cubicBezTo>
                          <a:pt x="31" y="30"/>
                          <a:pt x="33" y="24"/>
                          <a:pt x="35" y="17"/>
                        </a:cubicBezTo>
                        <a:cubicBezTo>
                          <a:pt x="35" y="16"/>
                          <a:pt x="33" y="15"/>
                          <a:pt x="32" y="16"/>
                        </a:cubicBezTo>
                        <a:cubicBezTo>
                          <a:pt x="29" y="22"/>
                          <a:pt x="26" y="29"/>
                          <a:pt x="25" y="35"/>
                        </a:cubicBezTo>
                        <a:cubicBezTo>
                          <a:pt x="24" y="37"/>
                          <a:pt x="26" y="38"/>
                          <a:pt x="27" y="37"/>
                        </a:cubicBezTo>
                        <a:cubicBezTo>
                          <a:pt x="34" y="32"/>
                          <a:pt x="35" y="21"/>
                          <a:pt x="38" y="14"/>
                        </a:cubicBezTo>
                        <a:cubicBezTo>
                          <a:pt x="37" y="14"/>
                          <a:pt x="36" y="14"/>
                          <a:pt x="36" y="13"/>
                        </a:cubicBezTo>
                        <a:cubicBezTo>
                          <a:pt x="36" y="20"/>
                          <a:pt x="31" y="26"/>
                          <a:pt x="29" y="33"/>
                        </a:cubicBezTo>
                        <a:cubicBezTo>
                          <a:pt x="29" y="35"/>
                          <a:pt x="31" y="36"/>
                          <a:pt x="32" y="34"/>
                        </a:cubicBezTo>
                        <a:cubicBezTo>
                          <a:pt x="35" y="28"/>
                          <a:pt x="37" y="21"/>
                          <a:pt x="40" y="14"/>
                        </a:cubicBezTo>
                        <a:cubicBezTo>
                          <a:pt x="39" y="14"/>
                          <a:pt x="38" y="14"/>
                          <a:pt x="37" y="13"/>
                        </a:cubicBezTo>
                        <a:cubicBezTo>
                          <a:pt x="36" y="18"/>
                          <a:pt x="34" y="23"/>
                          <a:pt x="31" y="27"/>
                        </a:cubicBezTo>
                        <a:cubicBezTo>
                          <a:pt x="31" y="28"/>
                          <a:pt x="32" y="28"/>
                          <a:pt x="33" y="29"/>
                        </a:cubicBezTo>
                        <a:cubicBezTo>
                          <a:pt x="35" y="22"/>
                          <a:pt x="39" y="17"/>
                          <a:pt x="38" y="10"/>
                        </a:cubicBezTo>
                        <a:cubicBezTo>
                          <a:pt x="38" y="9"/>
                          <a:pt x="37" y="8"/>
                          <a:pt x="36" y="9"/>
                        </a:cubicBezTo>
                        <a:cubicBezTo>
                          <a:pt x="35" y="9"/>
                          <a:pt x="35" y="10"/>
                          <a:pt x="34" y="11"/>
                        </a:cubicBezTo>
                        <a:cubicBezTo>
                          <a:pt x="33" y="13"/>
                          <a:pt x="31" y="13"/>
                          <a:pt x="30" y="12"/>
                        </a:cubicBezTo>
                        <a:cubicBezTo>
                          <a:pt x="30" y="12"/>
                          <a:pt x="34" y="12"/>
                          <a:pt x="34" y="12"/>
                        </a:cubicBezTo>
                        <a:cubicBezTo>
                          <a:pt x="33" y="11"/>
                          <a:pt x="33" y="10"/>
                          <a:pt x="34" y="10"/>
                        </a:cubicBezTo>
                        <a:cubicBezTo>
                          <a:pt x="34" y="14"/>
                          <a:pt x="33" y="15"/>
                          <a:pt x="33" y="13"/>
                        </a:cubicBezTo>
                        <a:cubicBezTo>
                          <a:pt x="31" y="8"/>
                          <a:pt x="36" y="11"/>
                          <a:pt x="32" y="14"/>
                        </a:cubicBezTo>
                        <a:cubicBezTo>
                          <a:pt x="33" y="14"/>
                          <a:pt x="33" y="14"/>
                          <a:pt x="34" y="15"/>
                        </a:cubicBezTo>
                        <a:cubicBezTo>
                          <a:pt x="33" y="13"/>
                          <a:pt x="34" y="11"/>
                          <a:pt x="35" y="9"/>
                        </a:cubicBezTo>
                        <a:cubicBezTo>
                          <a:pt x="37" y="10"/>
                          <a:pt x="37" y="10"/>
                          <a:pt x="36" y="12"/>
                        </a:cubicBezTo>
                        <a:cubicBezTo>
                          <a:pt x="35" y="14"/>
                          <a:pt x="33" y="15"/>
                          <a:pt x="31" y="14"/>
                        </a:cubicBezTo>
                        <a:cubicBezTo>
                          <a:pt x="30" y="6"/>
                          <a:pt x="31" y="6"/>
                          <a:pt x="34" y="11"/>
                        </a:cubicBezTo>
                        <a:cubicBezTo>
                          <a:pt x="36" y="12"/>
                          <a:pt x="37" y="9"/>
                          <a:pt x="35" y="9"/>
                        </a:cubicBezTo>
                        <a:cubicBezTo>
                          <a:pt x="34" y="8"/>
                          <a:pt x="33" y="8"/>
                          <a:pt x="32" y="9"/>
                        </a:cubicBezTo>
                        <a:cubicBezTo>
                          <a:pt x="31" y="10"/>
                          <a:pt x="31" y="10"/>
                          <a:pt x="32" y="11"/>
                        </a:cubicBezTo>
                        <a:cubicBezTo>
                          <a:pt x="36" y="18"/>
                          <a:pt x="43" y="8"/>
                          <a:pt x="36" y="4"/>
                        </a:cubicBezTo>
                        <a:cubicBezTo>
                          <a:pt x="29" y="0"/>
                          <a:pt x="25" y="12"/>
                          <a:pt x="30" y="16"/>
                        </a:cubicBezTo>
                        <a:cubicBezTo>
                          <a:pt x="34" y="21"/>
                          <a:pt x="41" y="13"/>
                          <a:pt x="39" y="9"/>
                        </a:cubicBezTo>
                        <a:cubicBezTo>
                          <a:pt x="37" y="1"/>
                          <a:pt x="29" y="10"/>
                          <a:pt x="32" y="15"/>
                        </a:cubicBezTo>
                        <a:cubicBezTo>
                          <a:pt x="32" y="16"/>
                          <a:pt x="33" y="17"/>
                          <a:pt x="34" y="16"/>
                        </a:cubicBezTo>
                        <a:cubicBezTo>
                          <a:pt x="37" y="14"/>
                          <a:pt x="39" y="7"/>
                          <a:pt x="34" y="5"/>
                        </a:cubicBezTo>
                        <a:cubicBezTo>
                          <a:pt x="28" y="4"/>
                          <a:pt x="29" y="12"/>
                          <a:pt x="30" y="15"/>
                        </a:cubicBezTo>
                        <a:cubicBezTo>
                          <a:pt x="31" y="16"/>
                          <a:pt x="31" y="17"/>
                          <a:pt x="32" y="16"/>
                        </a:cubicBezTo>
                        <a:cubicBezTo>
                          <a:pt x="36" y="15"/>
                          <a:pt x="40" y="8"/>
                          <a:pt x="35" y="6"/>
                        </a:cubicBezTo>
                        <a:cubicBezTo>
                          <a:pt x="29" y="2"/>
                          <a:pt x="30" y="12"/>
                          <a:pt x="32" y="14"/>
                        </a:cubicBezTo>
                        <a:cubicBezTo>
                          <a:pt x="32" y="15"/>
                          <a:pt x="33" y="15"/>
                          <a:pt x="34" y="15"/>
                        </a:cubicBezTo>
                        <a:cubicBezTo>
                          <a:pt x="43" y="10"/>
                          <a:pt x="19" y="6"/>
                          <a:pt x="30" y="16"/>
                        </a:cubicBezTo>
                        <a:cubicBezTo>
                          <a:pt x="31" y="16"/>
                          <a:pt x="31" y="16"/>
                          <a:pt x="32" y="16"/>
                        </a:cubicBezTo>
                        <a:cubicBezTo>
                          <a:pt x="34" y="14"/>
                          <a:pt x="36" y="13"/>
                          <a:pt x="38" y="11"/>
                        </a:cubicBezTo>
                        <a:cubicBezTo>
                          <a:pt x="37" y="11"/>
                          <a:pt x="36" y="10"/>
                          <a:pt x="35" y="10"/>
                        </a:cubicBezTo>
                        <a:cubicBezTo>
                          <a:pt x="36" y="16"/>
                          <a:pt x="32" y="22"/>
                          <a:pt x="30" y="28"/>
                        </a:cubicBezTo>
                        <a:cubicBezTo>
                          <a:pt x="30" y="29"/>
                          <a:pt x="32" y="30"/>
                          <a:pt x="33" y="29"/>
                        </a:cubicBezTo>
                        <a:cubicBezTo>
                          <a:pt x="36" y="24"/>
                          <a:pt x="38" y="19"/>
                          <a:pt x="40" y="14"/>
                        </a:cubicBezTo>
                        <a:cubicBezTo>
                          <a:pt x="40" y="13"/>
                          <a:pt x="38" y="12"/>
                          <a:pt x="37" y="13"/>
                        </a:cubicBezTo>
                        <a:cubicBezTo>
                          <a:pt x="34" y="19"/>
                          <a:pt x="33" y="27"/>
                          <a:pt x="30" y="33"/>
                        </a:cubicBezTo>
                        <a:cubicBezTo>
                          <a:pt x="31" y="33"/>
                          <a:pt x="31" y="34"/>
                          <a:pt x="32" y="34"/>
                        </a:cubicBezTo>
                        <a:cubicBezTo>
                          <a:pt x="33" y="27"/>
                          <a:pt x="38" y="21"/>
                          <a:pt x="38" y="13"/>
                        </a:cubicBezTo>
                        <a:cubicBezTo>
                          <a:pt x="38" y="12"/>
                          <a:pt x="36" y="11"/>
                          <a:pt x="36" y="13"/>
                        </a:cubicBezTo>
                        <a:cubicBezTo>
                          <a:pt x="32" y="20"/>
                          <a:pt x="32" y="30"/>
                          <a:pt x="25" y="35"/>
                        </a:cubicBezTo>
                        <a:cubicBezTo>
                          <a:pt x="26" y="35"/>
                          <a:pt x="27" y="36"/>
                          <a:pt x="28" y="36"/>
                        </a:cubicBezTo>
                        <a:cubicBezTo>
                          <a:pt x="29" y="30"/>
                          <a:pt x="31" y="24"/>
                          <a:pt x="34" y="18"/>
                        </a:cubicBezTo>
                        <a:cubicBezTo>
                          <a:pt x="34" y="17"/>
                          <a:pt x="33" y="17"/>
                          <a:pt x="32" y="17"/>
                        </a:cubicBezTo>
                        <a:cubicBezTo>
                          <a:pt x="31" y="23"/>
                          <a:pt x="28" y="29"/>
                          <a:pt x="25" y="34"/>
                        </a:cubicBezTo>
                        <a:cubicBezTo>
                          <a:pt x="26" y="35"/>
                          <a:pt x="27" y="35"/>
                          <a:pt x="28" y="35"/>
                        </a:cubicBezTo>
                        <a:cubicBezTo>
                          <a:pt x="29" y="30"/>
                          <a:pt x="31" y="25"/>
                          <a:pt x="32" y="20"/>
                        </a:cubicBezTo>
                        <a:cubicBezTo>
                          <a:pt x="33" y="18"/>
                          <a:pt x="30" y="18"/>
                          <a:pt x="29" y="19"/>
                        </a:cubicBezTo>
                        <a:cubicBezTo>
                          <a:pt x="27" y="26"/>
                          <a:pt x="26" y="32"/>
                          <a:pt x="25" y="39"/>
                        </a:cubicBezTo>
                        <a:cubicBezTo>
                          <a:pt x="25" y="40"/>
                          <a:pt x="28" y="41"/>
                          <a:pt x="28" y="39"/>
                        </a:cubicBezTo>
                        <a:cubicBezTo>
                          <a:pt x="28" y="36"/>
                          <a:pt x="28" y="33"/>
                          <a:pt x="28" y="30"/>
                        </a:cubicBezTo>
                        <a:cubicBezTo>
                          <a:pt x="28" y="29"/>
                          <a:pt x="26" y="28"/>
                          <a:pt x="25" y="30"/>
                        </a:cubicBezTo>
                        <a:cubicBezTo>
                          <a:pt x="24" y="33"/>
                          <a:pt x="24" y="36"/>
                          <a:pt x="23" y="39"/>
                        </a:cubicBezTo>
                        <a:cubicBezTo>
                          <a:pt x="24" y="39"/>
                          <a:pt x="24" y="39"/>
                          <a:pt x="25" y="39"/>
                        </a:cubicBezTo>
                        <a:cubicBezTo>
                          <a:pt x="25" y="38"/>
                          <a:pt x="25" y="36"/>
                          <a:pt x="25" y="35"/>
                        </a:cubicBezTo>
                        <a:cubicBezTo>
                          <a:pt x="25" y="33"/>
                          <a:pt x="22" y="33"/>
                          <a:pt x="22" y="35"/>
                        </a:cubicBezTo>
                        <a:cubicBezTo>
                          <a:pt x="22" y="36"/>
                          <a:pt x="22" y="38"/>
                          <a:pt x="22" y="39"/>
                        </a:cubicBezTo>
                        <a:cubicBezTo>
                          <a:pt x="22" y="41"/>
                          <a:pt x="24" y="41"/>
                          <a:pt x="25" y="40"/>
                        </a:cubicBezTo>
                        <a:cubicBezTo>
                          <a:pt x="27" y="35"/>
                          <a:pt x="28" y="31"/>
                          <a:pt x="28" y="27"/>
                        </a:cubicBezTo>
                        <a:cubicBezTo>
                          <a:pt x="28" y="25"/>
                          <a:pt x="26" y="24"/>
                          <a:pt x="25" y="26"/>
                        </a:cubicBezTo>
                        <a:cubicBezTo>
                          <a:pt x="25" y="29"/>
                          <a:pt x="24" y="31"/>
                          <a:pt x="23" y="34"/>
                        </a:cubicBezTo>
                        <a:cubicBezTo>
                          <a:pt x="24" y="34"/>
                          <a:pt x="25" y="34"/>
                          <a:pt x="26" y="35"/>
                        </a:cubicBezTo>
                        <a:cubicBezTo>
                          <a:pt x="27" y="28"/>
                          <a:pt x="30" y="22"/>
                          <a:pt x="32" y="16"/>
                        </a:cubicBezTo>
                        <a:cubicBezTo>
                          <a:pt x="33" y="14"/>
                          <a:pt x="30" y="13"/>
                          <a:pt x="30" y="15"/>
                        </a:cubicBezTo>
                        <a:cubicBezTo>
                          <a:pt x="27" y="20"/>
                          <a:pt x="25" y="26"/>
                          <a:pt x="23" y="32"/>
                        </a:cubicBezTo>
                        <a:cubicBezTo>
                          <a:pt x="24" y="32"/>
                          <a:pt x="25" y="32"/>
                          <a:pt x="26" y="32"/>
                        </a:cubicBezTo>
                        <a:cubicBezTo>
                          <a:pt x="27" y="25"/>
                          <a:pt x="30" y="19"/>
                          <a:pt x="31" y="12"/>
                        </a:cubicBezTo>
                        <a:cubicBezTo>
                          <a:pt x="32" y="11"/>
                          <a:pt x="30" y="10"/>
                          <a:pt x="29" y="11"/>
                        </a:cubicBezTo>
                        <a:cubicBezTo>
                          <a:pt x="23" y="16"/>
                          <a:pt x="23" y="25"/>
                          <a:pt x="20" y="32"/>
                        </a:cubicBezTo>
                        <a:cubicBezTo>
                          <a:pt x="21" y="32"/>
                          <a:pt x="22" y="33"/>
                          <a:pt x="23" y="33"/>
                        </a:cubicBezTo>
                        <a:cubicBezTo>
                          <a:pt x="26" y="25"/>
                          <a:pt x="30" y="18"/>
                          <a:pt x="31" y="10"/>
                        </a:cubicBezTo>
                        <a:cubicBezTo>
                          <a:pt x="31" y="8"/>
                          <a:pt x="29" y="7"/>
                          <a:pt x="28" y="9"/>
                        </a:cubicBezTo>
                        <a:cubicBezTo>
                          <a:pt x="25" y="13"/>
                          <a:pt x="24" y="18"/>
                          <a:pt x="23" y="23"/>
                        </a:cubicBezTo>
                        <a:cubicBezTo>
                          <a:pt x="22" y="25"/>
                          <a:pt x="25" y="26"/>
                          <a:pt x="26" y="24"/>
                        </a:cubicBezTo>
                        <a:cubicBezTo>
                          <a:pt x="27" y="20"/>
                          <a:pt x="29" y="15"/>
                          <a:pt x="31" y="11"/>
                        </a:cubicBezTo>
                        <a:cubicBezTo>
                          <a:pt x="31" y="9"/>
                          <a:pt x="29" y="8"/>
                          <a:pt x="28" y="10"/>
                        </a:cubicBezTo>
                        <a:cubicBezTo>
                          <a:pt x="25" y="15"/>
                          <a:pt x="24" y="22"/>
                          <a:pt x="19" y="27"/>
                        </a:cubicBezTo>
                        <a:cubicBezTo>
                          <a:pt x="20" y="27"/>
                          <a:pt x="20" y="28"/>
                          <a:pt x="21" y="28"/>
                        </a:cubicBezTo>
                        <a:cubicBezTo>
                          <a:pt x="22" y="24"/>
                          <a:pt x="25" y="20"/>
                          <a:pt x="27" y="16"/>
                        </a:cubicBezTo>
                        <a:cubicBezTo>
                          <a:pt x="28" y="15"/>
                          <a:pt x="26" y="13"/>
                          <a:pt x="25" y="15"/>
                        </a:cubicBezTo>
                        <a:cubicBezTo>
                          <a:pt x="21" y="20"/>
                          <a:pt x="20" y="26"/>
                          <a:pt x="16" y="32"/>
                        </a:cubicBezTo>
                        <a:cubicBezTo>
                          <a:pt x="17" y="32"/>
                          <a:pt x="18" y="33"/>
                          <a:pt x="19" y="33"/>
                        </a:cubicBezTo>
                        <a:cubicBezTo>
                          <a:pt x="21" y="29"/>
                          <a:pt x="24" y="24"/>
                          <a:pt x="26" y="20"/>
                        </a:cubicBezTo>
                        <a:cubicBezTo>
                          <a:pt x="25" y="20"/>
                          <a:pt x="25" y="19"/>
                          <a:pt x="24" y="19"/>
                        </a:cubicBezTo>
                        <a:cubicBezTo>
                          <a:pt x="22" y="23"/>
                          <a:pt x="20" y="28"/>
                          <a:pt x="18" y="33"/>
                        </a:cubicBezTo>
                        <a:cubicBezTo>
                          <a:pt x="19" y="34"/>
                          <a:pt x="20" y="34"/>
                          <a:pt x="21" y="34"/>
                        </a:cubicBezTo>
                        <a:cubicBezTo>
                          <a:pt x="22" y="31"/>
                          <a:pt x="23" y="27"/>
                          <a:pt x="25" y="24"/>
                        </a:cubicBezTo>
                        <a:cubicBezTo>
                          <a:pt x="25" y="22"/>
                          <a:pt x="23" y="21"/>
                          <a:pt x="22" y="23"/>
                        </a:cubicBezTo>
                        <a:cubicBezTo>
                          <a:pt x="21" y="27"/>
                          <a:pt x="20" y="31"/>
                          <a:pt x="19" y="35"/>
                        </a:cubicBezTo>
                        <a:cubicBezTo>
                          <a:pt x="20" y="35"/>
                          <a:pt x="21" y="35"/>
                          <a:pt x="22" y="35"/>
                        </a:cubicBezTo>
                        <a:cubicBezTo>
                          <a:pt x="22" y="34"/>
                          <a:pt x="22" y="33"/>
                          <a:pt x="23" y="32"/>
                        </a:cubicBezTo>
                        <a:cubicBezTo>
                          <a:pt x="22" y="32"/>
                          <a:pt x="21" y="32"/>
                          <a:pt x="20" y="32"/>
                        </a:cubicBezTo>
                        <a:cubicBezTo>
                          <a:pt x="20" y="33"/>
                          <a:pt x="20" y="36"/>
                          <a:pt x="21" y="37"/>
                        </a:cubicBezTo>
                        <a:cubicBezTo>
                          <a:pt x="21" y="39"/>
                          <a:pt x="24" y="39"/>
                          <a:pt x="24" y="37"/>
                        </a:cubicBezTo>
                        <a:cubicBezTo>
                          <a:pt x="23" y="31"/>
                          <a:pt x="19" y="27"/>
                          <a:pt x="13" y="27"/>
                        </a:cubicBezTo>
                        <a:cubicBezTo>
                          <a:pt x="12" y="27"/>
                          <a:pt x="12" y="28"/>
                          <a:pt x="12" y="29"/>
                        </a:cubicBezTo>
                        <a:cubicBezTo>
                          <a:pt x="13" y="34"/>
                          <a:pt x="16" y="38"/>
                          <a:pt x="20" y="40"/>
                        </a:cubicBezTo>
                        <a:cubicBezTo>
                          <a:pt x="21" y="40"/>
                          <a:pt x="22" y="40"/>
                          <a:pt x="22" y="39"/>
                        </a:cubicBezTo>
                        <a:cubicBezTo>
                          <a:pt x="23" y="35"/>
                          <a:pt x="22" y="33"/>
                          <a:pt x="19" y="31"/>
                        </a:cubicBezTo>
                        <a:cubicBezTo>
                          <a:pt x="18" y="30"/>
                          <a:pt x="16" y="31"/>
                          <a:pt x="16" y="32"/>
                        </a:cubicBezTo>
                        <a:cubicBezTo>
                          <a:pt x="17" y="35"/>
                          <a:pt x="18" y="38"/>
                          <a:pt x="20" y="41"/>
                        </a:cubicBezTo>
                        <a:cubicBezTo>
                          <a:pt x="21" y="42"/>
                          <a:pt x="23" y="41"/>
                          <a:pt x="23" y="39"/>
                        </a:cubicBezTo>
                        <a:cubicBezTo>
                          <a:pt x="22" y="35"/>
                          <a:pt x="19" y="32"/>
                          <a:pt x="15" y="31"/>
                        </a:cubicBezTo>
                        <a:cubicBezTo>
                          <a:pt x="14" y="30"/>
                          <a:pt x="13" y="32"/>
                          <a:pt x="13" y="33"/>
                        </a:cubicBezTo>
                        <a:cubicBezTo>
                          <a:pt x="14" y="35"/>
                          <a:pt x="15" y="37"/>
                          <a:pt x="17" y="38"/>
                        </a:cubicBezTo>
                        <a:cubicBezTo>
                          <a:pt x="18" y="40"/>
                          <a:pt x="20" y="38"/>
                          <a:pt x="19" y="37"/>
                        </a:cubicBezTo>
                        <a:cubicBezTo>
                          <a:pt x="18" y="33"/>
                          <a:pt x="15" y="31"/>
                          <a:pt x="12" y="30"/>
                        </a:cubicBezTo>
                        <a:cubicBezTo>
                          <a:pt x="11" y="29"/>
                          <a:pt x="10" y="31"/>
                          <a:pt x="10" y="32"/>
                        </a:cubicBezTo>
                        <a:cubicBezTo>
                          <a:pt x="11" y="34"/>
                          <a:pt x="12" y="35"/>
                          <a:pt x="14" y="36"/>
                        </a:cubicBezTo>
                        <a:cubicBezTo>
                          <a:pt x="15" y="37"/>
                          <a:pt x="17" y="36"/>
                          <a:pt x="16" y="34"/>
                        </a:cubicBezTo>
                        <a:cubicBezTo>
                          <a:pt x="14" y="32"/>
                          <a:pt x="12" y="29"/>
                          <a:pt x="8" y="29"/>
                        </a:cubicBezTo>
                        <a:cubicBezTo>
                          <a:pt x="7" y="29"/>
                          <a:pt x="6" y="30"/>
                          <a:pt x="7" y="31"/>
                        </a:cubicBezTo>
                        <a:cubicBezTo>
                          <a:pt x="7" y="34"/>
                          <a:pt x="8" y="36"/>
                          <a:pt x="10" y="39"/>
                        </a:cubicBezTo>
                        <a:cubicBezTo>
                          <a:pt x="11" y="40"/>
                          <a:pt x="13" y="39"/>
                          <a:pt x="13" y="38"/>
                        </a:cubicBezTo>
                        <a:cubicBezTo>
                          <a:pt x="13" y="35"/>
                          <a:pt x="13" y="33"/>
                          <a:pt x="13" y="31"/>
                        </a:cubicBezTo>
                        <a:cubicBezTo>
                          <a:pt x="12" y="31"/>
                          <a:pt x="11" y="31"/>
                          <a:pt x="10" y="31"/>
                        </a:cubicBezTo>
                        <a:cubicBezTo>
                          <a:pt x="11" y="33"/>
                          <a:pt x="11" y="34"/>
                          <a:pt x="12" y="35"/>
                        </a:cubicBezTo>
                        <a:cubicBezTo>
                          <a:pt x="13" y="36"/>
                          <a:pt x="15" y="36"/>
                          <a:pt x="15" y="35"/>
                        </a:cubicBezTo>
                        <a:cubicBezTo>
                          <a:pt x="14" y="29"/>
                          <a:pt x="12" y="24"/>
                          <a:pt x="6" y="22"/>
                        </a:cubicBezTo>
                        <a:cubicBezTo>
                          <a:pt x="5" y="21"/>
                          <a:pt x="4" y="22"/>
                          <a:pt x="4" y="23"/>
                        </a:cubicBezTo>
                        <a:cubicBezTo>
                          <a:pt x="5" y="26"/>
                          <a:pt x="6" y="29"/>
                          <a:pt x="6" y="32"/>
                        </a:cubicBezTo>
                        <a:cubicBezTo>
                          <a:pt x="7" y="33"/>
                          <a:pt x="9" y="34"/>
                          <a:pt x="9" y="33"/>
                        </a:cubicBezTo>
                        <a:cubicBezTo>
                          <a:pt x="10" y="30"/>
                          <a:pt x="10" y="29"/>
                          <a:pt x="10" y="26"/>
                        </a:cubicBezTo>
                        <a:cubicBezTo>
                          <a:pt x="10" y="24"/>
                          <a:pt x="8" y="25"/>
                          <a:pt x="7" y="26"/>
                        </a:cubicBezTo>
                        <a:cubicBezTo>
                          <a:pt x="6" y="29"/>
                          <a:pt x="7" y="32"/>
                          <a:pt x="7" y="35"/>
                        </a:cubicBezTo>
                        <a:cubicBezTo>
                          <a:pt x="7" y="37"/>
                          <a:pt x="10" y="37"/>
                          <a:pt x="10" y="35"/>
                        </a:cubicBezTo>
                        <a:cubicBezTo>
                          <a:pt x="10" y="32"/>
                          <a:pt x="10" y="29"/>
                          <a:pt x="9" y="26"/>
                        </a:cubicBezTo>
                        <a:cubicBezTo>
                          <a:pt x="9" y="24"/>
                          <a:pt x="7" y="25"/>
                          <a:pt x="7" y="26"/>
                        </a:cubicBezTo>
                        <a:cubicBezTo>
                          <a:pt x="6" y="29"/>
                          <a:pt x="6" y="31"/>
                          <a:pt x="6" y="34"/>
                        </a:cubicBezTo>
                        <a:cubicBezTo>
                          <a:pt x="6" y="36"/>
                          <a:pt x="8" y="36"/>
                          <a:pt x="8" y="34"/>
                        </a:cubicBezTo>
                        <a:cubicBezTo>
                          <a:pt x="9" y="31"/>
                          <a:pt x="9" y="29"/>
                          <a:pt x="8" y="26"/>
                        </a:cubicBezTo>
                        <a:cubicBezTo>
                          <a:pt x="8" y="24"/>
                          <a:pt x="6" y="24"/>
                          <a:pt x="5" y="26"/>
                        </a:cubicBezTo>
                        <a:cubicBezTo>
                          <a:pt x="5" y="29"/>
                          <a:pt x="5" y="31"/>
                          <a:pt x="5" y="34"/>
                        </a:cubicBezTo>
                        <a:cubicBezTo>
                          <a:pt x="6" y="34"/>
                          <a:pt x="7" y="34"/>
                          <a:pt x="8" y="34"/>
                        </a:cubicBezTo>
                        <a:cubicBezTo>
                          <a:pt x="8" y="30"/>
                          <a:pt x="8" y="27"/>
                          <a:pt x="7" y="24"/>
                        </a:cubicBezTo>
                        <a:cubicBezTo>
                          <a:pt x="7" y="23"/>
                          <a:pt x="5" y="23"/>
                          <a:pt x="5" y="23"/>
                        </a:cubicBezTo>
                        <a:cubicBezTo>
                          <a:pt x="3" y="24"/>
                          <a:pt x="2" y="25"/>
                          <a:pt x="3" y="28"/>
                        </a:cubicBezTo>
                        <a:cubicBezTo>
                          <a:pt x="3" y="29"/>
                          <a:pt x="5" y="29"/>
                          <a:pt x="5" y="28"/>
                        </a:cubicBezTo>
                        <a:cubicBezTo>
                          <a:pt x="6" y="27"/>
                          <a:pt x="6" y="26"/>
                          <a:pt x="7" y="26"/>
                        </a:cubicBezTo>
                        <a:cubicBezTo>
                          <a:pt x="6" y="25"/>
                          <a:pt x="5" y="25"/>
                          <a:pt x="4" y="25"/>
                        </a:cubicBezTo>
                        <a:cubicBezTo>
                          <a:pt x="4" y="28"/>
                          <a:pt x="4" y="31"/>
                          <a:pt x="3" y="34"/>
                        </a:cubicBezTo>
                        <a:cubicBezTo>
                          <a:pt x="3" y="36"/>
                          <a:pt x="6" y="36"/>
                          <a:pt x="6" y="34"/>
                        </a:cubicBezTo>
                        <a:cubicBezTo>
                          <a:pt x="7" y="32"/>
                          <a:pt x="7" y="29"/>
                          <a:pt x="7" y="26"/>
                        </a:cubicBezTo>
                        <a:cubicBezTo>
                          <a:pt x="7" y="24"/>
                          <a:pt x="5" y="24"/>
                          <a:pt x="4" y="26"/>
                        </a:cubicBezTo>
                        <a:cubicBezTo>
                          <a:pt x="3" y="28"/>
                          <a:pt x="3" y="31"/>
                          <a:pt x="2" y="34"/>
                        </a:cubicBezTo>
                        <a:cubicBezTo>
                          <a:pt x="3" y="34"/>
                          <a:pt x="4" y="34"/>
                          <a:pt x="5" y="34"/>
                        </a:cubicBezTo>
                        <a:cubicBezTo>
                          <a:pt x="5" y="31"/>
                          <a:pt x="6" y="28"/>
                          <a:pt x="6" y="24"/>
                        </a:cubicBezTo>
                        <a:cubicBezTo>
                          <a:pt x="6" y="23"/>
                          <a:pt x="3" y="23"/>
                          <a:pt x="3" y="24"/>
                        </a:cubicBezTo>
                        <a:cubicBezTo>
                          <a:pt x="2" y="26"/>
                          <a:pt x="1" y="29"/>
                          <a:pt x="0" y="31"/>
                        </a:cubicBezTo>
                        <a:cubicBezTo>
                          <a:pt x="1" y="31"/>
                          <a:pt x="2" y="32"/>
                          <a:pt x="3" y="32"/>
                        </a:cubicBezTo>
                        <a:cubicBezTo>
                          <a:pt x="3" y="30"/>
                          <a:pt x="4" y="28"/>
                          <a:pt x="5" y="26"/>
                        </a:cubicBezTo>
                        <a:cubicBezTo>
                          <a:pt x="4" y="26"/>
                          <a:pt x="3" y="26"/>
                          <a:pt x="2" y="26"/>
                        </a:cubicBezTo>
                        <a:cubicBezTo>
                          <a:pt x="1" y="28"/>
                          <a:pt x="1" y="29"/>
                          <a:pt x="1" y="31"/>
                        </a:cubicBezTo>
                        <a:cubicBezTo>
                          <a:pt x="1" y="33"/>
                          <a:pt x="3" y="33"/>
                          <a:pt x="4" y="32"/>
                        </a:cubicBezTo>
                        <a:cubicBezTo>
                          <a:pt x="5" y="30"/>
                          <a:pt x="5" y="29"/>
                          <a:pt x="7" y="26"/>
                        </a:cubicBezTo>
                        <a:cubicBezTo>
                          <a:pt x="6" y="26"/>
                          <a:pt x="5" y="25"/>
                          <a:pt x="4" y="25"/>
                        </a:cubicBezTo>
                        <a:cubicBezTo>
                          <a:pt x="4" y="27"/>
                          <a:pt x="4" y="28"/>
                          <a:pt x="4" y="30"/>
                        </a:cubicBezTo>
                        <a:cubicBezTo>
                          <a:pt x="4" y="31"/>
                          <a:pt x="6" y="31"/>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6" name="Freeform 306"/>
                  <p:cNvSpPr/>
                  <p:nvPr/>
                </p:nvSpPr>
                <p:spPr bwMode="auto">
                  <a:xfrm>
                    <a:off x="933" y="1668"/>
                    <a:ext cx="30" cy="17"/>
                  </a:xfrm>
                  <a:custGeom>
                    <a:avLst/>
                    <a:gdLst>
                      <a:gd name="T0" fmla="*/ 3 w 44"/>
                      <a:gd name="T1" fmla="*/ 22 h 25"/>
                      <a:gd name="T2" fmla="*/ 19 w 44"/>
                      <a:gd name="T3" fmla="*/ 5 h 25"/>
                      <a:gd name="T4" fmla="*/ 32 w 44"/>
                      <a:gd name="T5" fmla="*/ 12 h 25"/>
                      <a:gd name="T6" fmla="*/ 41 w 44"/>
                      <a:gd name="T7" fmla="*/ 21 h 25"/>
                      <a:gd name="T8" fmla="*/ 42 w 44"/>
                      <a:gd name="T9" fmla="*/ 19 h 25"/>
                      <a:gd name="T10" fmla="*/ 41 w 44"/>
                      <a:gd name="T11" fmla="*/ 19 h 25"/>
                      <a:gd name="T12" fmla="*/ 42 w 44"/>
                      <a:gd name="T13" fmla="*/ 22 h 25"/>
                      <a:gd name="T14" fmla="*/ 43 w 44"/>
                      <a:gd name="T15" fmla="*/ 22 h 25"/>
                      <a:gd name="T16" fmla="*/ 44 w 44"/>
                      <a:gd name="T17" fmla="*/ 20 h 25"/>
                      <a:gd name="T18" fmla="*/ 33 w 44"/>
                      <a:gd name="T19" fmla="*/ 9 h 25"/>
                      <a:gd name="T20" fmla="*/ 22 w 44"/>
                      <a:gd name="T21" fmla="*/ 0 h 25"/>
                      <a:gd name="T22" fmla="*/ 14 w 44"/>
                      <a:gd name="T23" fmla="*/ 8 h 25"/>
                      <a:gd name="T24" fmla="*/ 0 w 44"/>
                      <a:gd name="T25" fmla="*/ 22 h 25"/>
                      <a:gd name="T26" fmla="*/ 0 w 44"/>
                      <a:gd name="T27" fmla="*/ 23 h 25"/>
                      <a:gd name="T28" fmla="*/ 0 w 44"/>
                      <a:gd name="T29" fmla="*/ 23 h 25"/>
                      <a:gd name="T30" fmla="*/ 3 w 44"/>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25">
                        <a:moveTo>
                          <a:pt x="3" y="22"/>
                        </a:moveTo>
                        <a:cubicBezTo>
                          <a:pt x="4" y="23"/>
                          <a:pt x="18" y="7"/>
                          <a:pt x="19" y="5"/>
                        </a:cubicBezTo>
                        <a:cubicBezTo>
                          <a:pt x="23" y="0"/>
                          <a:pt x="30" y="9"/>
                          <a:pt x="32" y="12"/>
                        </a:cubicBezTo>
                        <a:cubicBezTo>
                          <a:pt x="35" y="15"/>
                          <a:pt x="39" y="17"/>
                          <a:pt x="41" y="21"/>
                        </a:cubicBezTo>
                        <a:cubicBezTo>
                          <a:pt x="42" y="20"/>
                          <a:pt x="42" y="20"/>
                          <a:pt x="42" y="19"/>
                        </a:cubicBezTo>
                        <a:cubicBezTo>
                          <a:pt x="42" y="19"/>
                          <a:pt x="42" y="19"/>
                          <a:pt x="41" y="19"/>
                        </a:cubicBezTo>
                        <a:cubicBezTo>
                          <a:pt x="39" y="20"/>
                          <a:pt x="40" y="22"/>
                          <a:pt x="42" y="22"/>
                        </a:cubicBezTo>
                        <a:cubicBezTo>
                          <a:pt x="42" y="22"/>
                          <a:pt x="43" y="22"/>
                          <a:pt x="43" y="22"/>
                        </a:cubicBezTo>
                        <a:cubicBezTo>
                          <a:pt x="44" y="22"/>
                          <a:pt x="44" y="20"/>
                          <a:pt x="44" y="20"/>
                        </a:cubicBezTo>
                        <a:cubicBezTo>
                          <a:pt x="42" y="15"/>
                          <a:pt x="36" y="12"/>
                          <a:pt x="33" y="9"/>
                        </a:cubicBezTo>
                        <a:cubicBezTo>
                          <a:pt x="30" y="6"/>
                          <a:pt x="26" y="0"/>
                          <a:pt x="22" y="0"/>
                        </a:cubicBezTo>
                        <a:cubicBezTo>
                          <a:pt x="18" y="0"/>
                          <a:pt x="15" y="5"/>
                          <a:pt x="14" y="8"/>
                        </a:cubicBezTo>
                        <a:cubicBezTo>
                          <a:pt x="10" y="13"/>
                          <a:pt x="4" y="16"/>
                          <a:pt x="0" y="22"/>
                        </a:cubicBezTo>
                        <a:cubicBezTo>
                          <a:pt x="0" y="22"/>
                          <a:pt x="0" y="23"/>
                          <a:pt x="0" y="23"/>
                        </a:cubicBezTo>
                        <a:cubicBezTo>
                          <a:pt x="0" y="23"/>
                          <a:pt x="0" y="23"/>
                          <a:pt x="0" y="23"/>
                        </a:cubicBezTo>
                        <a:cubicBezTo>
                          <a:pt x="1" y="25"/>
                          <a:pt x="4" y="23"/>
                          <a:pt x="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7" name="Freeform 307"/>
                  <p:cNvSpPr/>
                  <p:nvPr/>
                </p:nvSpPr>
                <p:spPr bwMode="auto">
                  <a:xfrm>
                    <a:off x="936" y="1677"/>
                    <a:ext cx="25" cy="22"/>
                  </a:xfrm>
                  <a:custGeom>
                    <a:avLst/>
                    <a:gdLst>
                      <a:gd name="T0" fmla="*/ 1 w 37"/>
                      <a:gd name="T1" fmla="*/ 6 h 33"/>
                      <a:gd name="T2" fmla="*/ 2 w 37"/>
                      <a:gd name="T3" fmla="*/ 31 h 33"/>
                      <a:gd name="T4" fmla="*/ 4 w 37"/>
                      <a:gd name="T5" fmla="*/ 33 h 33"/>
                      <a:gd name="T6" fmla="*/ 24 w 37"/>
                      <a:gd name="T7" fmla="*/ 32 h 33"/>
                      <a:gd name="T8" fmla="*/ 35 w 37"/>
                      <a:gd name="T9" fmla="*/ 30 h 33"/>
                      <a:gd name="T10" fmla="*/ 36 w 37"/>
                      <a:gd name="T11" fmla="*/ 19 h 33"/>
                      <a:gd name="T12" fmla="*/ 34 w 37"/>
                      <a:gd name="T13" fmla="*/ 2 h 33"/>
                      <a:gd name="T14" fmla="*/ 31 w 37"/>
                      <a:gd name="T15" fmla="*/ 3 h 33"/>
                      <a:gd name="T16" fmla="*/ 33 w 37"/>
                      <a:gd name="T17" fmla="*/ 27 h 33"/>
                      <a:gd name="T18" fmla="*/ 20 w 37"/>
                      <a:gd name="T19" fmla="*/ 29 h 33"/>
                      <a:gd name="T20" fmla="*/ 4 w 37"/>
                      <a:gd name="T21" fmla="*/ 30 h 33"/>
                      <a:gd name="T22" fmla="*/ 5 w 37"/>
                      <a:gd name="T23" fmla="*/ 31 h 33"/>
                      <a:gd name="T24" fmla="*/ 3 w 37"/>
                      <a:gd name="T25" fmla="*/ 5 h 33"/>
                      <a:gd name="T26" fmla="*/ 1 w 37"/>
                      <a:gd name="T27"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3">
                        <a:moveTo>
                          <a:pt x="1" y="6"/>
                        </a:moveTo>
                        <a:cubicBezTo>
                          <a:pt x="2" y="14"/>
                          <a:pt x="2" y="23"/>
                          <a:pt x="2" y="31"/>
                        </a:cubicBezTo>
                        <a:cubicBezTo>
                          <a:pt x="3" y="32"/>
                          <a:pt x="3" y="33"/>
                          <a:pt x="4" y="33"/>
                        </a:cubicBezTo>
                        <a:cubicBezTo>
                          <a:pt x="11" y="33"/>
                          <a:pt x="17" y="32"/>
                          <a:pt x="24" y="32"/>
                        </a:cubicBezTo>
                        <a:cubicBezTo>
                          <a:pt x="27" y="32"/>
                          <a:pt x="32" y="33"/>
                          <a:pt x="35" y="30"/>
                        </a:cubicBezTo>
                        <a:cubicBezTo>
                          <a:pt x="37" y="27"/>
                          <a:pt x="36" y="22"/>
                          <a:pt x="36" y="19"/>
                        </a:cubicBezTo>
                        <a:cubicBezTo>
                          <a:pt x="36" y="13"/>
                          <a:pt x="36" y="8"/>
                          <a:pt x="34" y="2"/>
                        </a:cubicBezTo>
                        <a:cubicBezTo>
                          <a:pt x="33" y="0"/>
                          <a:pt x="30" y="1"/>
                          <a:pt x="31" y="3"/>
                        </a:cubicBezTo>
                        <a:cubicBezTo>
                          <a:pt x="33" y="10"/>
                          <a:pt x="35" y="20"/>
                          <a:pt x="33" y="27"/>
                        </a:cubicBezTo>
                        <a:cubicBezTo>
                          <a:pt x="32" y="31"/>
                          <a:pt x="22" y="29"/>
                          <a:pt x="20" y="29"/>
                        </a:cubicBezTo>
                        <a:cubicBezTo>
                          <a:pt x="14" y="29"/>
                          <a:pt x="9" y="30"/>
                          <a:pt x="4" y="30"/>
                        </a:cubicBezTo>
                        <a:cubicBezTo>
                          <a:pt x="4" y="30"/>
                          <a:pt x="5" y="31"/>
                          <a:pt x="5" y="31"/>
                        </a:cubicBezTo>
                        <a:cubicBezTo>
                          <a:pt x="5" y="22"/>
                          <a:pt x="5" y="14"/>
                          <a:pt x="3" y="5"/>
                        </a:cubicBezTo>
                        <a:cubicBezTo>
                          <a:pt x="3" y="3"/>
                          <a:pt x="0" y="4"/>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8" name="Freeform 308"/>
                  <p:cNvSpPr/>
                  <p:nvPr/>
                </p:nvSpPr>
                <p:spPr bwMode="auto">
                  <a:xfrm>
                    <a:off x="943" y="1681"/>
                    <a:ext cx="12" cy="17"/>
                  </a:xfrm>
                  <a:custGeom>
                    <a:avLst/>
                    <a:gdLst>
                      <a:gd name="T0" fmla="*/ 2 w 19"/>
                      <a:gd name="T1" fmla="*/ 24 h 26"/>
                      <a:gd name="T2" fmla="*/ 2 w 19"/>
                      <a:gd name="T3" fmla="*/ 24 h 26"/>
                      <a:gd name="T4" fmla="*/ 5 w 19"/>
                      <a:gd name="T5" fmla="*/ 24 h 26"/>
                      <a:gd name="T6" fmla="*/ 5 w 19"/>
                      <a:gd name="T7" fmla="*/ 14 h 26"/>
                      <a:gd name="T8" fmla="*/ 12 w 19"/>
                      <a:gd name="T9" fmla="*/ 7 h 26"/>
                      <a:gd name="T10" fmla="*/ 15 w 19"/>
                      <a:gd name="T11" fmla="*/ 24 h 26"/>
                      <a:gd name="T12" fmla="*/ 18 w 19"/>
                      <a:gd name="T13" fmla="*/ 24 h 26"/>
                      <a:gd name="T14" fmla="*/ 11 w 19"/>
                      <a:gd name="T15" fmla="*/ 3 h 26"/>
                      <a:gd name="T16" fmla="*/ 2 w 19"/>
                      <a:gd name="T17" fmla="*/ 24 h 26"/>
                      <a:gd name="T18" fmla="*/ 5 w 19"/>
                      <a:gd name="T19" fmla="*/ 24 h 26"/>
                      <a:gd name="T20" fmla="*/ 5 w 19"/>
                      <a:gd name="T21" fmla="*/ 24 h 26"/>
                      <a:gd name="T22" fmla="*/ 2 w 19"/>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2" y="24"/>
                        </a:moveTo>
                        <a:cubicBezTo>
                          <a:pt x="2" y="24"/>
                          <a:pt x="2" y="24"/>
                          <a:pt x="2" y="24"/>
                        </a:cubicBezTo>
                        <a:cubicBezTo>
                          <a:pt x="2" y="26"/>
                          <a:pt x="5" y="26"/>
                          <a:pt x="5" y="24"/>
                        </a:cubicBezTo>
                        <a:cubicBezTo>
                          <a:pt x="5" y="21"/>
                          <a:pt x="5" y="17"/>
                          <a:pt x="5" y="14"/>
                        </a:cubicBezTo>
                        <a:cubicBezTo>
                          <a:pt x="5" y="10"/>
                          <a:pt x="7" y="2"/>
                          <a:pt x="12" y="7"/>
                        </a:cubicBezTo>
                        <a:cubicBezTo>
                          <a:pt x="16" y="11"/>
                          <a:pt x="15" y="19"/>
                          <a:pt x="15" y="24"/>
                        </a:cubicBezTo>
                        <a:cubicBezTo>
                          <a:pt x="15" y="26"/>
                          <a:pt x="18" y="26"/>
                          <a:pt x="18" y="24"/>
                        </a:cubicBezTo>
                        <a:cubicBezTo>
                          <a:pt x="18" y="19"/>
                          <a:pt x="19" y="5"/>
                          <a:pt x="11" y="3"/>
                        </a:cubicBezTo>
                        <a:cubicBezTo>
                          <a:pt x="0" y="0"/>
                          <a:pt x="2" y="19"/>
                          <a:pt x="2" y="24"/>
                        </a:cubicBezTo>
                        <a:cubicBezTo>
                          <a:pt x="2" y="26"/>
                          <a:pt x="5" y="26"/>
                          <a:pt x="5" y="24"/>
                        </a:cubicBezTo>
                        <a:cubicBezTo>
                          <a:pt x="5" y="24"/>
                          <a:pt x="5" y="24"/>
                          <a:pt x="5" y="24"/>
                        </a:cubicBezTo>
                        <a:cubicBezTo>
                          <a:pt x="5" y="22"/>
                          <a:pt x="2" y="22"/>
                          <a:pt x="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9" name="Freeform 309"/>
                  <p:cNvSpPr/>
                  <p:nvPr/>
                </p:nvSpPr>
                <p:spPr bwMode="auto">
                  <a:xfrm>
                    <a:off x="945" y="1689"/>
                    <a:ext cx="4" cy="3"/>
                  </a:xfrm>
                  <a:custGeom>
                    <a:avLst/>
                    <a:gdLst>
                      <a:gd name="T0" fmla="*/ 4 w 5"/>
                      <a:gd name="T1" fmla="*/ 4 h 5"/>
                      <a:gd name="T2" fmla="*/ 4 w 5"/>
                      <a:gd name="T3" fmla="*/ 3 h 5"/>
                      <a:gd name="T4" fmla="*/ 2 w 5"/>
                      <a:gd name="T5" fmla="*/ 1 h 5"/>
                      <a:gd name="T6" fmla="*/ 2 w 5"/>
                      <a:gd name="T7" fmla="*/ 2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4" y="4"/>
                          <a:pt x="4" y="3"/>
                          <a:pt x="4" y="3"/>
                        </a:cubicBezTo>
                        <a:cubicBezTo>
                          <a:pt x="5" y="2"/>
                          <a:pt x="3" y="0"/>
                          <a:pt x="2" y="1"/>
                        </a:cubicBezTo>
                        <a:cubicBezTo>
                          <a:pt x="2" y="2"/>
                          <a:pt x="2" y="2"/>
                          <a:pt x="2" y="2"/>
                        </a:cubicBezTo>
                        <a:cubicBezTo>
                          <a:pt x="0" y="3"/>
                          <a:pt x="2" y="5"/>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0" name="Freeform 310"/>
                  <p:cNvSpPr/>
                  <p:nvPr/>
                </p:nvSpPr>
                <p:spPr bwMode="auto">
                  <a:xfrm>
                    <a:off x="937" y="1676"/>
                    <a:ext cx="6" cy="7"/>
                  </a:xfrm>
                  <a:custGeom>
                    <a:avLst/>
                    <a:gdLst>
                      <a:gd name="T0" fmla="*/ 3 w 9"/>
                      <a:gd name="T1" fmla="*/ 10 h 11"/>
                      <a:gd name="T2" fmla="*/ 7 w 9"/>
                      <a:gd name="T3" fmla="*/ 3 h 11"/>
                      <a:gd name="T4" fmla="*/ 5 w 9"/>
                      <a:gd name="T5" fmla="*/ 2 h 11"/>
                      <a:gd name="T6" fmla="*/ 1 w 9"/>
                      <a:gd name="T7" fmla="*/ 8 h 11"/>
                      <a:gd name="T8" fmla="*/ 3 w 9"/>
                      <a:gd name="T9" fmla="*/ 10 h 11"/>
                    </a:gdLst>
                    <a:ahLst/>
                    <a:cxnLst>
                      <a:cxn ang="0">
                        <a:pos x="T0" y="T1"/>
                      </a:cxn>
                      <a:cxn ang="0">
                        <a:pos x="T2" y="T3"/>
                      </a:cxn>
                      <a:cxn ang="0">
                        <a:pos x="T4" y="T5"/>
                      </a:cxn>
                      <a:cxn ang="0">
                        <a:pos x="T6" y="T7"/>
                      </a:cxn>
                      <a:cxn ang="0">
                        <a:pos x="T8" y="T9"/>
                      </a:cxn>
                    </a:cxnLst>
                    <a:rect l="0" t="0" r="r" b="b"/>
                    <a:pathLst>
                      <a:path w="9" h="11">
                        <a:moveTo>
                          <a:pt x="3" y="10"/>
                        </a:moveTo>
                        <a:cubicBezTo>
                          <a:pt x="4" y="7"/>
                          <a:pt x="6" y="5"/>
                          <a:pt x="7" y="3"/>
                        </a:cubicBezTo>
                        <a:cubicBezTo>
                          <a:pt x="9" y="2"/>
                          <a:pt x="6" y="0"/>
                          <a:pt x="5" y="2"/>
                        </a:cubicBezTo>
                        <a:cubicBezTo>
                          <a:pt x="3" y="4"/>
                          <a:pt x="2" y="6"/>
                          <a:pt x="1" y="8"/>
                        </a:cubicBezTo>
                        <a:cubicBezTo>
                          <a:pt x="0" y="10"/>
                          <a:pt x="2" y="11"/>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1" name="Freeform 311"/>
                  <p:cNvSpPr/>
                  <p:nvPr/>
                </p:nvSpPr>
                <p:spPr bwMode="auto">
                  <a:xfrm>
                    <a:off x="936" y="1671"/>
                    <a:ext cx="13" cy="16"/>
                  </a:xfrm>
                  <a:custGeom>
                    <a:avLst/>
                    <a:gdLst>
                      <a:gd name="T0" fmla="*/ 4 w 19"/>
                      <a:gd name="T1" fmla="*/ 22 h 24"/>
                      <a:gd name="T2" fmla="*/ 17 w 19"/>
                      <a:gd name="T3" fmla="*/ 3 h 24"/>
                      <a:gd name="T4" fmla="*/ 15 w 19"/>
                      <a:gd name="T5" fmla="*/ 2 h 24"/>
                      <a:gd name="T6" fmla="*/ 1 w 19"/>
                      <a:gd name="T7" fmla="*/ 21 h 24"/>
                      <a:gd name="T8" fmla="*/ 4 w 19"/>
                      <a:gd name="T9" fmla="*/ 22 h 24"/>
                    </a:gdLst>
                    <a:ahLst/>
                    <a:cxnLst>
                      <a:cxn ang="0">
                        <a:pos x="T0" y="T1"/>
                      </a:cxn>
                      <a:cxn ang="0">
                        <a:pos x="T2" y="T3"/>
                      </a:cxn>
                      <a:cxn ang="0">
                        <a:pos x="T4" y="T5"/>
                      </a:cxn>
                      <a:cxn ang="0">
                        <a:pos x="T6" y="T7"/>
                      </a:cxn>
                      <a:cxn ang="0">
                        <a:pos x="T8" y="T9"/>
                      </a:cxn>
                    </a:cxnLst>
                    <a:rect l="0" t="0" r="r" b="b"/>
                    <a:pathLst>
                      <a:path w="19" h="24">
                        <a:moveTo>
                          <a:pt x="4" y="22"/>
                        </a:moveTo>
                        <a:cubicBezTo>
                          <a:pt x="8" y="16"/>
                          <a:pt x="13" y="9"/>
                          <a:pt x="17" y="3"/>
                        </a:cubicBezTo>
                        <a:cubicBezTo>
                          <a:pt x="19" y="1"/>
                          <a:pt x="16" y="0"/>
                          <a:pt x="15" y="2"/>
                        </a:cubicBezTo>
                        <a:cubicBezTo>
                          <a:pt x="10" y="8"/>
                          <a:pt x="6" y="14"/>
                          <a:pt x="1" y="21"/>
                        </a:cubicBezTo>
                        <a:cubicBezTo>
                          <a:pt x="0" y="22"/>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2" name="Freeform 312"/>
                  <p:cNvSpPr/>
                  <p:nvPr/>
                </p:nvSpPr>
                <p:spPr bwMode="auto">
                  <a:xfrm>
                    <a:off x="939" y="1671"/>
                    <a:ext cx="11" cy="16"/>
                  </a:xfrm>
                  <a:custGeom>
                    <a:avLst/>
                    <a:gdLst>
                      <a:gd name="T0" fmla="*/ 4 w 17"/>
                      <a:gd name="T1" fmla="*/ 22 h 24"/>
                      <a:gd name="T2" fmla="*/ 15 w 17"/>
                      <a:gd name="T3" fmla="*/ 3 h 24"/>
                      <a:gd name="T4" fmla="*/ 13 w 17"/>
                      <a:gd name="T5" fmla="*/ 1 h 24"/>
                      <a:gd name="T6" fmla="*/ 1 w 17"/>
                      <a:gd name="T7" fmla="*/ 21 h 24"/>
                      <a:gd name="T8" fmla="*/ 4 w 17"/>
                      <a:gd name="T9" fmla="*/ 22 h 24"/>
                    </a:gdLst>
                    <a:ahLst/>
                    <a:cxnLst>
                      <a:cxn ang="0">
                        <a:pos x="T0" y="T1"/>
                      </a:cxn>
                      <a:cxn ang="0">
                        <a:pos x="T2" y="T3"/>
                      </a:cxn>
                      <a:cxn ang="0">
                        <a:pos x="T4" y="T5"/>
                      </a:cxn>
                      <a:cxn ang="0">
                        <a:pos x="T6" y="T7"/>
                      </a:cxn>
                      <a:cxn ang="0">
                        <a:pos x="T8" y="T9"/>
                      </a:cxn>
                    </a:cxnLst>
                    <a:rect l="0" t="0" r="r" b="b"/>
                    <a:pathLst>
                      <a:path w="17" h="24">
                        <a:moveTo>
                          <a:pt x="4" y="22"/>
                        </a:moveTo>
                        <a:cubicBezTo>
                          <a:pt x="6" y="15"/>
                          <a:pt x="11" y="9"/>
                          <a:pt x="15" y="3"/>
                        </a:cubicBezTo>
                        <a:cubicBezTo>
                          <a:pt x="17" y="1"/>
                          <a:pt x="14" y="0"/>
                          <a:pt x="13" y="1"/>
                        </a:cubicBezTo>
                        <a:cubicBezTo>
                          <a:pt x="8" y="7"/>
                          <a:pt x="3" y="14"/>
                          <a:pt x="1" y="21"/>
                        </a:cubicBezTo>
                        <a:cubicBezTo>
                          <a:pt x="0" y="23"/>
                          <a:pt x="3" y="24"/>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3" name="Freeform 313"/>
                  <p:cNvSpPr/>
                  <p:nvPr/>
                </p:nvSpPr>
                <p:spPr bwMode="auto">
                  <a:xfrm>
                    <a:off x="939" y="1671"/>
                    <a:ext cx="12" cy="18"/>
                  </a:xfrm>
                  <a:custGeom>
                    <a:avLst/>
                    <a:gdLst>
                      <a:gd name="T0" fmla="*/ 3 w 19"/>
                      <a:gd name="T1" fmla="*/ 26 h 27"/>
                      <a:gd name="T2" fmla="*/ 8 w 19"/>
                      <a:gd name="T3" fmla="*/ 17 h 27"/>
                      <a:gd name="T4" fmla="*/ 18 w 19"/>
                      <a:gd name="T5" fmla="*/ 3 h 27"/>
                      <a:gd name="T6" fmla="*/ 16 w 19"/>
                      <a:gd name="T7" fmla="*/ 1 h 27"/>
                      <a:gd name="T8" fmla="*/ 7 w 19"/>
                      <a:gd name="T9" fmla="*/ 14 h 27"/>
                      <a:gd name="T10" fmla="*/ 1 w 19"/>
                      <a:gd name="T11" fmla="*/ 23 h 27"/>
                      <a:gd name="T12" fmla="*/ 3 w 19"/>
                      <a:gd name="T13" fmla="*/ 26 h 27"/>
                    </a:gdLst>
                    <a:ahLst/>
                    <a:cxnLst>
                      <a:cxn ang="0">
                        <a:pos x="T0" y="T1"/>
                      </a:cxn>
                      <a:cxn ang="0">
                        <a:pos x="T2" y="T3"/>
                      </a:cxn>
                      <a:cxn ang="0">
                        <a:pos x="T4" y="T5"/>
                      </a:cxn>
                      <a:cxn ang="0">
                        <a:pos x="T6" y="T7"/>
                      </a:cxn>
                      <a:cxn ang="0">
                        <a:pos x="T8" y="T9"/>
                      </a:cxn>
                      <a:cxn ang="0">
                        <a:pos x="T10" y="T11"/>
                      </a:cxn>
                      <a:cxn ang="0">
                        <a:pos x="T12" y="T13"/>
                      </a:cxn>
                    </a:cxnLst>
                    <a:rect l="0" t="0" r="r" b="b"/>
                    <a:pathLst>
                      <a:path w="19" h="27">
                        <a:moveTo>
                          <a:pt x="3" y="26"/>
                        </a:moveTo>
                        <a:cubicBezTo>
                          <a:pt x="6" y="24"/>
                          <a:pt x="7" y="20"/>
                          <a:pt x="8" y="17"/>
                        </a:cubicBezTo>
                        <a:cubicBezTo>
                          <a:pt x="11" y="12"/>
                          <a:pt x="15" y="7"/>
                          <a:pt x="18" y="3"/>
                        </a:cubicBezTo>
                        <a:cubicBezTo>
                          <a:pt x="19" y="1"/>
                          <a:pt x="17" y="0"/>
                          <a:pt x="16" y="1"/>
                        </a:cubicBezTo>
                        <a:cubicBezTo>
                          <a:pt x="13" y="5"/>
                          <a:pt x="10" y="10"/>
                          <a:pt x="7" y="14"/>
                        </a:cubicBezTo>
                        <a:cubicBezTo>
                          <a:pt x="5" y="17"/>
                          <a:pt x="4" y="21"/>
                          <a:pt x="1" y="23"/>
                        </a:cubicBezTo>
                        <a:cubicBezTo>
                          <a:pt x="0" y="24"/>
                          <a:pt x="1" y="27"/>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4" name="Freeform 314"/>
                  <p:cNvSpPr/>
                  <p:nvPr/>
                </p:nvSpPr>
                <p:spPr bwMode="auto">
                  <a:xfrm>
                    <a:off x="941" y="1672"/>
                    <a:ext cx="12" cy="17"/>
                  </a:xfrm>
                  <a:custGeom>
                    <a:avLst/>
                    <a:gdLst>
                      <a:gd name="T0" fmla="*/ 4 w 17"/>
                      <a:gd name="T1" fmla="*/ 23 h 25"/>
                      <a:gd name="T2" fmla="*/ 16 w 17"/>
                      <a:gd name="T3" fmla="*/ 3 h 25"/>
                      <a:gd name="T4" fmla="*/ 13 w 17"/>
                      <a:gd name="T5" fmla="*/ 2 h 25"/>
                      <a:gd name="T6" fmla="*/ 1 w 17"/>
                      <a:gd name="T7" fmla="*/ 22 h 25"/>
                      <a:gd name="T8" fmla="*/ 4 w 17"/>
                      <a:gd name="T9" fmla="*/ 23 h 25"/>
                    </a:gdLst>
                    <a:ahLst/>
                    <a:cxnLst>
                      <a:cxn ang="0">
                        <a:pos x="T0" y="T1"/>
                      </a:cxn>
                      <a:cxn ang="0">
                        <a:pos x="T2" y="T3"/>
                      </a:cxn>
                      <a:cxn ang="0">
                        <a:pos x="T4" y="T5"/>
                      </a:cxn>
                      <a:cxn ang="0">
                        <a:pos x="T6" y="T7"/>
                      </a:cxn>
                      <a:cxn ang="0">
                        <a:pos x="T8" y="T9"/>
                      </a:cxn>
                    </a:cxnLst>
                    <a:rect l="0" t="0" r="r" b="b"/>
                    <a:pathLst>
                      <a:path w="17" h="25">
                        <a:moveTo>
                          <a:pt x="4" y="23"/>
                        </a:moveTo>
                        <a:cubicBezTo>
                          <a:pt x="6" y="16"/>
                          <a:pt x="12" y="10"/>
                          <a:pt x="16" y="3"/>
                        </a:cubicBezTo>
                        <a:cubicBezTo>
                          <a:pt x="17" y="2"/>
                          <a:pt x="14" y="0"/>
                          <a:pt x="13" y="2"/>
                        </a:cubicBezTo>
                        <a:cubicBezTo>
                          <a:pt x="9" y="9"/>
                          <a:pt x="3" y="15"/>
                          <a:pt x="1" y="22"/>
                        </a:cubicBezTo>
                        <a:cubicBezTo>
                          <a:pt x="0" y="24"/>
                          <a:pt x="3" y="25"/>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5" name="Freeform 315"/>
                  <p:cNvSpPr/>
                  <p:nvPr/>
                </p:nvSpPr>
                <p:spPr bwMode="auto">
                  <a:xfrm>
                    <a:off x="945" y="1675"/>
                    <a:ext cx="10" cy="10"/>
                  </a:xfrm>
                  <a:custGeom>
                    <a:avLst/>
                    <a:gdLst>
                      <a:gd name="T0" fmla="*/ 3 w 14"/>
                      <a:gd name="T1" fmla="*/ 14 h 15"/>
                      <a:gd name="T2" fmla="*/ 12 w 14"/>
                      <a:gd name="T3" fmla="*/ 3 h 15"/>
                      <a:gd name="T4" fmla="*/ 10 w 14"/>
                      <a:gd name="T5" fmla="*/ 1 h 15"/>
                      <a:gd name="T6" fmla="*/ 1 w 14"/>
                      <a:gd name="T7" fmla="*/ 12 h 15"/>
                      <a:gd name="T8" fmla="*/ 3 w 14"/>
                      <a:gd name="T9" fmla="*/ 14 h 15"/>
                    </a:gdLst>
                    <a:ahLst/>
                    <a:cxnLst>
                      <a:cxn ang="0">
                        <a:pos x="T0" y="T1"/>
                      </a:cxn>
                      <a:cxn ang="0">
                        <a:pos x="T2" y="T3"/>
                      </a:cxn>
                      <a:cxn ang="0">
                        <a:pos x="T4" y="T5"/>
                      </a:cxn>
                      <a:cxn ang="0">
                        <a:pos x="T6" y="T7"/>
                      </a:cxn>
                      <a:cxn ang="0">
                        <a:pos x="T8" y="T9"/>
                      </a:cxn>
                    </a:cxnLst>
                    <a:rect l="0" t="0" r="r" b="b"/>
                    <a:pathLst>
                      <a:path w="14" h="15">
                        <a:moveTo>
                          <a:pt x="3" y="14"/>
                        </a:moveTo>
                        <a:cubicBezTo>
                          <a:pt x="6" y="10"/>
                          <a:pt x="9" y="6"/>
                          <a:pt x="12" y="3"/>
                        </a:cubicBezTo>
                        <a:cubicBezTo>
                          <a:pt x="14" y="2"/>
                          <a:pt x="12" y="0"/>
                          <a:pt x="10" y="1"/>
                        </a:cubicBezTo>
                        <a:cubicBezTo>
                          <a:pt x="7" y="4"/>
                          <a:pt x="4" y="8"/>
                          <a:pt x="1" y="12"/>
                        </a:cubicBezTo>
                        <a:cubicBezTo>
                          <a:pt x="0" y="13"/>
                          <a:pt x="2" y="15"/>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6" name="Freeform 316"/>
                  <p:cNvSpPr/>
                  <p:nvPr/>
                </p:nvSpPr>
                <p:spPr bwMode="auto">
                  <a:xfrm>
                    <a:off x="947" y="1675"/>
                    <a:ext cx="10" cy="9"/>
                  </a:xfrm>
                  <a:custGeom>
                    <a:avLst/>
                    <a:gdLst>
                      <a:gd name="T0" fmla="*/ 4 w 14"/>
                      <a:gd name="T1" fmla="*/ 13 h 14"/>
                      <a:gd name="T2" fmla="*/ 13 w 14"/>
                      <a:gd name="T3" fmla="*/ 3 h 14"/>
                      <a:gd name="T4" fmla="*/ 10 w 14"/>
                      <a:gd name="T5" fmla="*/ 1 h 14"/>
                      <a:gd name="T6" fmla="*/ 2 w 14"/>
                      <a:gd name="T7" fmla="*/ 11 h 14"/>
                      <a:gd name="T8" fmla="*/ 4 w 14"/>
                      <a:gd name="T9" fmla="*/ 13 h 14"/>
                    </a:gdLst>
                    <a:ahLst/>
                    <a:cxnLst>
                      <a:cxn ang="0">
                        <a:pos x="T0" y="T1"/>
                      </a:cxn>
                      <a:cxn ang="0">
                        <a:pos x="T2" y="T3"/>
                      </a:cxn>
                      <a:cxn ang="0">
                        <a:pos x="T4" y="T5"/>
                      </a:cxn>
                      <a:cxn ang="0">
                        <a:pos x="T6" y="T7"/>
                      </a:cxn>
                      <a:cxn ang="0">
                        <a:pos x="T8" y="T9"/>
                      </a:cxn>
                    </a:cxnLst>
                    <a:rect l="0" t="0" r="r" b="b"/>
                    <a:pathLst>
                      <a:path w="14" h="14">
                        <a:moveTo>
                          <a:pt x="4" y="13"/>
                        </a:moveTo>
                        <a:cubicBezTo>
                          <a:pt x="7" y="10"/>
                          <a:pt x="9" y="6"/>
                          <a:pt x="13" y="3"/>
                        </a:cubicBezTo>
                        <a:cubicBezTo>
                          <a:pt x="14" y="2"/>
                          <a:pt x="12" y="0"/>
                          <a:pt x="10" y="1"/>
                        </a:cubicBezTo>
                        <a:cubicBezTo>
                          <a:pt x="7" y="4"/>
                          <a:pt x="5" y="8"/>
                          <a:pt x="2" y="11"/>
                        </a:cubicBezTo>
                        <a:cubicBezTo>
                          <a:pt x="0" y="12"/>
                          <a:pt x="2" y="14"/>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7" name="Freeform 317"/>
                  <p:cNvSpPr/>
                  <p:nvPr/>
                </p:nvSpPr>
                <p:spPr bwMode="auto">
                  <a:xfrm>
                    <a:off x="950" y="1677"/>
                    <a:ext cx="7" cy="8"/>
                  </a:xfrm>
                  <a:custGeom>
                    <a:avLst/>
                    <a:gdLst>
                      <a:gd name="T0" fmla="*/ 1 w 10"/>
                      <a:gd name="T1" fmla="*/ 10 h 11"/>
                      <a:gd name="T2" fmla="*/ 5 w 10"/>
                      <a:gd name="T3" fmla="*/ 8 h 11"/>
                      <a:gd name="T4" fmla="*/ 9 w 10"/>
                      <a:gd name="T5" fmla="*/ 3 h 11"/>
                      <a:gd name="T6" fmla="*/ 7 w 10"/>
                      <a:gd name="T7" fmla="*/ 2 h 11"/>
                      <a:gd name="T8" fmla="*/ 4 w 10"/>
                      <a:gd name="T9" fmla="*/ 5 h 11"/>
                      <a:gd name="T10" fmla="*/ 3 w 10"/>
                      <a:gd name="T11" fmla="*/ 6 h 11"/>
                      <a:gd name="T12" fmla="*/ 2 w 10"/>
                      <a:gd name="T13" fmla="*/ 7 h 11"/>
                      <a:gd name="T14" fmla="*/ 3 w 10"/>
                      <a:gd name="T15" fmla="*/ 7 h 11"/>
                      <a:gd name="T16" fmla="*/ 1 w 1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0"/>
                        </a:moveTo>
                        <a:cubicBezTo>
                          <a:pt x="3" y="11"/>
                          <a:pt x="4" y="9"/>
                          <a:pt x="5" y="8"/>
                        </a:cubicBezTo>
                        <a:cubicBezTo>
                          <a:pt x="7" y="7"/>
                          <a:pt x="8" y="5"/>
                          <a:pt x="9" y="3"/>
                        </a:cubicBezTo>
                        <a:cubicBezTo>
                          <a:pt x="10" y="2"/>
                          <a:pt x="8" y="0"/>
                          <a:pt x="7" y="2"/>
                        </a:cubicBezTo>
                        <a:cubicBezTo>
                          <a:pt x="6" y="3"/>
                          <a:pt x="5" y="4"/>
                          <a:pt x="4" y="5"/>
                        </a:cubicBezTo>
                        <a:cubicBezTo>
                          <a:pt x="4" y="5"/>
                          <a:pt x="3" y="6"/>
                          <a:pt x="3" y="6"/>
                        </a:cubicBezTo>
                        <a:cubicBezTo>
                          <a:pt x="2" y="7"/>
                          <a:pt x="2" y="7"/>
                          <a:pt x="2" y="7"/>
                        </a:cubicBezTo>
                        <a:cubicBezTo>
                          <a:pt x="1" y="8"/>
                          <a:pt x="2" y="7"/>
                          <a:pt x="3" y="7"/>
                        </a:cubicBezTo>
                        <a:cubicBezTo>
                          <a:pt x="1" y="6"/>
                          <a:pt x="0" y="9"/>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8" name="Freeform 318"/>
                  <p:cNvSpPr/>
                  <p:nvPr/>
                </p:nvSpPr>
                <p:spPr bwMode="auto">
                  <a:xfrm>
                    <a:off x="950" y="1679"/>
                    <a:ext cx="8" cy="8"/>
                  </a:xfrm>
                  <a:custGeom>
                    <a:avLst/>
                    <a:gdLst>
                      <a:gd name="T0" fmla="*/ 4 w 12"/>
                      <a:gd name="T1" fmla="*/ 11 h 13"/>
                      <a:gd name="T2" fmla="*/ 11 w 12"/>
                      <a:gd name="T3" fmla="*/ 4 h 13"/>
                      <a:gd name="T4" fmla="*/ 8 w 12"/>
                      <a:gd name="T5" fmla="*/ 2 h 13"/>
                      <a:gd name="T6" fmla="*/ 1 w 12"/>
                      <a:gd name="T7" fmla="*/ 10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6" y="9"/>
                          <a:pt x="8" y="6"/>
                          <a:pt x="11" y="4"/>
                        </a:cubicBezTo>
                        <a:cubicBezTo>
                          <a:pt x="12" y="2"/>
                          <a:pt x="10" y="0"/>
                          <a:pt x="8" y="2"/>
                        </a:cubicBezTo>
                        <a:cubicBezTo>
                          <a:pt x="6" y="4"/>
                          <a:pt x="4" y="7"/>
                          <a:pt x="1" y="10"/>
                        </a:cubicBezTo>
                        <a:cubicBezTo>
                          <a:pt x="0" y="12"/>
                          <a:pt x="3"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9" name="Freeform 319"/>
                  <p:cNvSpPr/>
                  <p:nvPr/>
                </p:nvSpPr>
                <p:spPr bwMode="auto">
                  <a:xfrm>
                    <a:off x="951" y="1681"/>
                    <a:ext cx="8" cy="8"/>
                  </a:xfrm>
                  <a:custGeom>
                    <a:avLst/>
                    <a:gdLst>
                      <a:gd name="T0" fmla="*/ 2 w 11"/>
                      <a:gd name="T1" fmla="*/ 10 h 11"/>
                      <a:gd name="T2" fmla="*/ 10 w 11"/>
                      <a:gd name="T3" fmla="*/ 3 h 11"/>
                      <a:gd name="T4" fmla="*/ 8 w 11"/>
                      <a:gd name="T5" fmla="*/ 1 h 11"/>
                      <a:gd name="T6" fmla="*/ 2 w 11"/>
                      <a:gd name="T7" fmla="*/ 7 h 11"/>
                      <a:gd name="T8" fmla="*/ 2 w 11"/>
                      <a:gd name="T9" fmla="*/ 10 h 11"/>
                    </a:gdLst>
                    <a:ahLst/>
                    <a:cxnLst>
                      <a:cxn ang="0">
                        <a:pos x="T0" y="T1"/>
                      </a:cxn>
                      <a:cxn ang="0">
                        <a:pos x="T2" y="T3"/>
                      </a:cxn>
                      <a:cxn ang="0">
                        <a:pos x="T4" y="T5"/>
                      </a:cxn>
                      <a:cxn ang="0">
                        <a:pos x="T6" y="T7"/>
                      </a:cxn>
                      <a:cxn ang="0">
                        <a:pos x="T8" y="T9"/>
                      </a:cxn>
                    </a:cxnLst>
                    <a:rect l="0" t="0" r="r" b="b"/>
                    <a:pathLst>
                      <a:path w="11" h="11">
                        <a:moveTo>
                          <a:pt x="2" y="10"/>
                        </a:moveTo>
                        <a:cubicBezTo>
                          <a:pt x="6" y="9"/>
                          <a:pt x="8" y="6"/>
                          <a:pt x="10" y="3"/>
                        </a:cubicBezTo>
                        <a:cubicBezTo>
                          <a:pt x="11" y="2"/>
                          <a:pt x="9" y="0"/>
                          <a:pt x="8" y="1"/>
                        </a:cubicBezTo>
                        <a:cubicBezTo>
                          <a:pt x="6" y="3"/>
                          <a:pt x="4" y="6"/>
                          <a:pt x="2" y="7"/>
                        </a:cubicBezTo>
                        <a:cubicBezTo>
                          <a:pt x="0" y="8"/>
                          <a:pt x="1" y="11"/>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0" name="Freeform 320"/>
                  <p:cNvSpPr/>
                  <p:nvPr/>
                </p:nvSpPr>
                <p:spPr bwMode="auto">
                  <a:xfrm>
                    <a:off x="953" y="1684"/>
                    <a:ext cx="6" cy="6"/>
                  </a:xfrm>
                  <a:custGeom>
                    <a:avLst/>
                    <a:gdLst>
                      <a:gd name="T0" fmla="*/ 3 w 8"/>
                      <a:gd name="T1" fmla="*/ 8 h 9"/>
                      <a:gd name="T2" fmla="*/ 7 w 8"/>
                      <a:gd name="T3" fmla="*/ 3 h 9"/>
                      <a:gd name="T4" fmla="*/ 5 w 8"/>
                      <a:gd name="T5" fmla="*/ 2 h 9"/>
                      <a:gd name="T6" fmla="*/ 1 w 8"/>
                      <a:gd name="T7" fmla="*/ 6 h 9"/>
                      <a:gd name="T8" fmla="*/ 3 w 8"/>
                      <a:gd name="T9" fmla="*/ 8 h 9"/>
                    </a:gdLst>
                    <a:ahLst/>
                    <a:cxnLst>
                      <a:cxn ang="0">
                        <a:pos x="T0" y="T1"/>
                      </a:cxn>
                      <a:cxn ang="0">
                        <a:pos x="T2" y="T3"/>
                      </a:cxn>
                      <a:cxn ang="0">
                        <a:pos x="T4" y="T5"/>
                      </a:cxn>
                      <a:cxn ang="0">
                        <a:pos x="T6" y="T7"/>
                      </a:cxn>
                      <a:cxn ang="0">
                        <a:pos x="T8" y="T9"/>
                      </a:cxn>
                    </a:cxnLst>
                    <a:rect l="0" t="0" r="r" b="b"/>
                    <a:pathLst>
                      <a:path w="8" h="9">
                        <a:moveTo>
                          <a:pt x="3" y="8"/>
                        </a:moveTo>
                        <a:cubicBezTo>
                          <a:pt x="5" y="6"/>
                          <a:pt x="6" y="5"/>
                          <a:pt x="7" y="3"/>
                        </a:cubicBezTo>
                        <a:cubicBezTo>
                          <a:pt x="8" y="2"/>
                          <a:pt x="6" y="0"/>
                          <a:pt x="5" y="2"/>
                        </a:cubicBezTo>
                        <a:cubicBezTo>
                          <a:pt x="4" y="3"/>
                          <a:pt x="2" y="4"/>
                          <a:pt x="1" y="6"/>
                        </a:cubicBezTo>
                        <a:cubicBezTo>
                          <a:pt x="0" y="7"/>
                          <a:pt x="2"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1" name="Freeform 321"/>
                  <p:cNvSpPr/>
                  <p:nvPr/>
                </p:nvSpPr>
                <p:spPr bwMode="auto">
                  <a:xfrm>
                    <a:off x="953" y="1687"/>
                    <a:ext cx="6" cy="6"/>
                  </a:xfrm>
                  <a:custGeom>
                    <a:avLst/>
                    <a:gdLst>
                      <a:gd name="T0" fmla="*/ 3 w 9"/>
                      <a:gd name="T1" fmla="*/ 8 h 9"/>
                      <a:gd name="T2" fmla="*/ 7 w 9"/>
                      <a:gd name="T3" fmla="*/ 3 h 9"/>
                      <a:gd name="T4" fmla="*/ 5 w 9"/>
                      <a:gd name="T5" fmla="*/ 1 h 9"/>
                      <a:gd name="T6" fmla="*/ 1 w 9"/>
                      <a:gd name="T7" fmla="*/ 5 h 9"/>
                      <a:gd name="T8" fmla="*/ 3 w 9"/>
                      <a:gd name="T9" fmla="*/ 8 h 9"/>
                    </a:gdLst>
                    <a:ahLst/>
                    <a:cxnLst>
                      <a:cxn ang="0">
                        <a:pos x="T0" y="T1"/>
                      </a:cxn>
                      <a:cxn ang="0">
                        <a:pos x="T2" y="T3"/>
                      </a:cxn>
                      <a:cxn ang="0">
                        <a:pos x="T4" y="T5"/>
                      </a:cxn>
                      <a:cxn ang="0">
                        <a:pos x="T6" y="T7"/>
                      </a:cxn>
                      <a:cxn ang="0">
                        <a:pos x="T8" y="T9"/>
                      </a:cxn>
                    </a:cxnLst>
                    <a:rect l="0" t="0" r="r" b="b"/>
                    <a:pathLst>
                      <a:path w="9" h="9">
                        <a:moveTo>
                          <a:pt x="3" y="8"/>
                        </a:moveTo>
                        <a:cubicBezTo>
                          <a:pt x="5" y="7"/>
                          <a:pt x="6" y="5"/>
                          <a:pt x="7" y="3"/>
                        </a:cubicBezTo>
                        <a:cubicBezTo>
                          <a:pt x="9" y="2"/>
                          <a:pt x="6" y="0"/>
                          <a:pt x="5" y="1"/>
                        </a:cubicBezTo>
                        <a:cubicBezTo>
                          <a:pt x="4" y="3"/>
                          <a:pt x="3" y="4"/>
                          <a:pt x="1" y="5"/>
                        </a:cubicBezTo>
                        <a:cubicBezTo>
                          <a:pt x="0" y="6"/>
                          <a:pt x="1" y="9"/>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2" name="Freeform 322"/>
                  <p:cNvSpPr/>
                  <p:nvPr/>
                </p:nvSpPr>
                <p:spPr bwMode="auto">
                  <a:xfrm>
                    <a:off x="953" y="1689"/>
                    <a:ext cx="6" cy="6"/>
                  </a:xfrm>
                  <a:custGeom>
                    <a:avLst/>
                    <a:gdLst>
                      <a:gd name="T0" fmla="*/ 4 w 10"/>
                      <a:gd name="T1" fmla="*/ 8 h 9"/>
                      <a:gd name="T2" fmla="*/ 8 w 10"/>
                      <a:gd name="T3" fmla="*/ 3 h 9"/>
                      <a:gd name="T4" fmla="*/ 6 w 10"/>
                      <a:gd name="T5" fmla="*/ 1 h 9"/>
                      <a:gd name="T6" fmla="*/ 2 w 10"/>
                      <a:gd name="T7" fmla="*/ 6 h 9"/>
                      <a:gd name="T8" fmla="*/ 4 w 10"/>
                      <a:gd name="T9" fmla="*/ 8 h 9"/>
                    </a:gdLst>
                    <a:ahLst/>
                    <a:cxnLst>
                      <a:cxn ang="0">
                        <a:pos x="T0" y="T1"/>
                      </a:cxn>
                      <a:cxn ang="0">
                        <a:pos x="T2" y="T3"/>
                      </a:cxn>
                      <a:cxn ang="0">
                        <a:pos x="T4" y="T5"/>
                      </a:cxn>
                      <a:cxn ang="0">
                        <a:pos x="T6" y="T7"/>
                      </a:cxn>
                      <a:cxn ang="0">
                        <a:pos x="T8" y="T9"/>
                      </a:cxn>
                    </a:cxnLst>
                    <a:rect l="0" t="0" r="r" b="b"/>
                    <a:pathLst>
                      <a:path w="10" h="9">
                        <a:moveTo>
                          <a:pt x="4" y="8"/>
                        </a:moveTo>
                        <a:cubicBezTo>
                          <a:pt x="5" y="7"/>
                          <a:pt x="7" y="5"/>
                          <a:pt x="8" y="3"/>
                        </a:cubicBezTo>
                        <a:cubicBezTo>
                          <a:pt x="10" y="2"/>
                          <a:pt x="8" y="0"/>
                          <a:pt x="6" y="1"/>
                        </a:cubicBezTo>
                        <a:cubicBezTo>
                          <a:pt x="5" y="3"/>
                          <a:pt x="3" y="5"/>
                          <a:pt x="2" y="6"/>
                        </a:cubicBezTo>
                        <a:cubicBezTo>
                          <a:pt x="0" y="7"/>
                          <a:pt x="2" y="9"/>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3" name="Freeform 323"/>
                  <p:cNvSpPr/>
                  <p:nvPr/>
                </p:nvSpPr>
                <p:spPr bwMode="auto">
                  <a:xfrm>
                    <a:off x="953" y="1693"/>
                    <a:ext cx="4" cy="5"/>
                  </a:xfrm>
                  <a:custGeom>
                    <a:avLst/>
                    <a:gdLst>
                      <a:gd name="T0" fmla="*/ 4 w 7"/>
                      <a:gd name="T1" fmla="*/ 6 h 8"/>
                      <a:gd name="T2" fmla="*/ 6 w 7"/>
                      <a:gd name="T3" fmla="*/ 3 h 8"/>
                      <a:gd name="T4" fmla="*/ 4 w 7"/>
                      <a:gd name="T5" fmla="*/ 2 h 8"/>
                      <a:gd name="T6" fmla="*/ 2 w 7"/>
                      <a:gd name="T7" fmla="*/ 4 h 8"/>
                      <a:gd name="T8" fmla="*/ 4 w 7"/>
                      <a:gd name="T9" fmla="*/ 6 h 8"/>
                    </a:gdLst>
                    <a:ahLst/>
                    <a:cxnLst>
                      <a:cxn ang="0">
                        <a:pos x="T0" y="T1"/>
                      </a:cxn>
                      <a:cxn ang="0">
                        <a:pos x="T2" y="T3"/>
                      </a:cxn>
                      <a:cxn ang="0">
                        <a:pos x="T4" y="T5"/>
                      </a:cxn>
                      <a:cxn ang="0">
                        <a:pos x="T6" y="T7"/>
                      </a:cxn>
                      <a:cxn ang="0">
                        <a:pos x="T8" y="T9"/>
                      </a:cxn>
                    </a:cxnLst>
                    <a:rect l="0" t="0" r="r" b="b"/>
                    <a:pathLst>
                      <a:path w="7" h="8">
                        <a:moveTo>
                          <a:pt x="4" y="6"/>
                        </a:moveTo>
                        <a:cubicBezTo>
                          <a:pt x="5" y="5"/>
                          <a:pt x="6" y="4"/>
                          <a:pt x="6" y="3"/>
                        </a:cubicBezTo>
                        <a:cubicBezTo>
                          <a:pt x="7" y="2"/>
                          <a:pt x="5" y="0"/>
                          <a:pt x="4" y="2"/>
                        </a:cubicBezTo>
                        <a:cubicBezTo>
                          <a:pt x="3" y="3"/>
                          <a:pt x="2" y="4"/>
                          <a:pt x="2" y="4"/>
                        </a:cubicBezTo>
                        <a:cubicBezTo>
                          <a:pt x="0" y="6"/>
                          <a:pt x="2"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4" name="Freeform 324"/>
                  <p:cNvSpPr/>
                  <p:nvPr/>
                </p:nvSpPr>
                <p:spPr bwMode="auto">
                  <a:xfrm>
                    <a:off x="937" y="1687"/>
                    <a:ext cx="6" cy="6"/>
                  </a:xfrm>
                  <a:custGeom>
                    <a:avLst/>
                    <a:gdLst>
                      <a:gd name="T0" fmla="*/ 4 w 8"/>
                      <a:gd name="T1" fmla="*/ 6 h 8"/>
                      <a:gd name="T2" fmla="*/ 7 w 8"/>
                      <a:gd name="T3" fmla="*/ 3 h 8"/>
                      <a:gd name="T4" fmla="*/ 5 w 8"/>
                      <a:gd name="T5" fmla="*/ 1 h 8"/>
                      <a:gd name="T6" fmla="*/ 2 w 8"/>
                      <a:gd name="T7" fmla="*/ 4 h 8"/>
                      <a:gd name="T8" fmla="*/ 4 w 8"/>
                      <a:gd name="T9" fmla="*/ 6 h 8"/>
                    </a:gdLst>
                    <a:ahLst/>
                    <a:cxnLst>
                      <a:cxn ang="0">
                        <a:pos x="T0" y="T1"/>
                      </a:cxn>
                      <a:cxn ang="0">
                        <a:pos x="T2" y="T3"/>
                      </a:cxn>
                      <a:cxn ang="0">
                        <a:pos x="T4" y="T5"/>
                      </a:cxn>
                      <a:cxn ang="0">
                        <a:pos x="T6" y="T7"/>
                      </a:cxn>
                      <a:cxn ang="0">
                        <a:pos x="T8" y="T9"/>
                      </a:cxn>
                    </a:cxnLst>
                    <a:rect l="0" t="0" r="r" b="b"/>
                    <a:pathLst>
                      <a:path w="8" h="8">
                        <a:moveTo>
                          <a:pt x="4" y="6"/>
                        </a:moveTo>
                        <a:cubicBezTo>
                          <a:pt x="5" y="5"/>
                          <a:pt x="6" y="4"/>
                          <a:pt x="7" y="3"/>
                        </a:cubicBezTo>
                        <a:cubicBezTo>
                          <a:pt x="8" y="2"/>
                          <a:pt x="6" y="0"/>
                          <a:pt x="5" y="1"/>
                        </a:cubicBezTo>
                        <a:cubicBezTo>
                          <a:pt x="4" y="2"/>
                          <a:pt x="3" y="3"/>
                          <a:pt x="2" y="4"/>
                        </a:cubicBezTo>
                        <a:cubicBezTo>
                          <a:pt x="0" y="6"/>
                          <a:pt x="3"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5" name="Freeform 325"/>
                  <p:cNvSpPr/>
                  <p:nvPr/>
                </p:nvSpPr>
                <p:spPr bwMode="auto">
                  <a:xfrm>
                    <a:off x="937" y="1689"/>
                    <a:ext cx="6" cy="8"/>
                  </a:xfrm>
                  <a:custGeom>
                    <a:avLst/>
                    <a:gdLst>
                      <a:gd name="T0" fmla="*/ 3 w 9"/>
                      <a:gd name="T1" fmla="*/ 9 h 11"/>
                      <a:gd name="T2" fmla="*/ 8 w 9"/>
                      <a:gd name="T3" fmla="*/ 3 h 11"/>
                      <a:gd name="T4" fmla="*/ 6 w 9"/>
                      <a:gd name="T5" fmla="*/ 1 h 11"/>
                      <a:gd name="T6" fmla="*/ 1 w 9"/>
                      <a:gd name="T7" fmla="*/ 8 h 11"/>
                      <a:gd name="T8" fmla="*/ 3 w 9"/>
                      <a:gd name="T9" fmla="*/ 9 h 11"/>
                    </a:gdLst>
                    <a:ahLst/>
                    <a:cxnLst>
                      <a:cxn ang="0">
                        <a:pos x="T0" y="T1"/>
                      </a:cxn>
                      <a:cxn ang="0">
                        <a:pos x="T2" y="T3"/>
                      </a:cxn>
                      <a:cxn ang="0">
                        <a:pos x="T4" y="T5"/>
                      </a:cxn>
                      <a:cxn ang="0">
                        <a:pos x="T6" y="T7"/>
                      </a:cxn>
                      <a:cxn ang="0">
                        <a:pos x="T8" y="T9"/>
                      </a:cxn>
                    </a:cxnLst>
                    <a:rect l="0" t="0" r="r" b="b"/>
                    <a:pathLst>
                      <a:path w="9" h="11">
                        <a:moveTo>
                          <a:pt x="3" y="9"/>
                        </a:moveTo>
                        <a:cubicBezTo>
                          <a:pt x="5" y="7"/>
                          <a:pt x="7" y="5"/>
                          <a:pt x="8" y="3"/>
                        </a:cubicBezTo>
                        <a:cubicBezTo>
                          <a:pt x="9" y="1"/>
                          <a:pt x="7" y="0"/>
                          <a:pt x="6" y="1"/>
                        </a:cubicBezTo>
                        <a:cubicBezTo>
                          <a:pt x="4" y="4"/>
                          <a:pt x="2" y="5"/>
                          <a:pt x="1" y="8"/>
                        </a:cubicBezTo>
                        <a:cubicBezTo>
                          <a:pt x="0" y="9"/>
                          <a:pt x="2" y="11"/>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6" name="Freeform 326"/>
                  <p:cNvSpPr/>
                  <p:nvPr/>
                </p:nvSpPr>
                <p:spPr bwMode="auto">
                  <a:xfrm>
                    <a:off x="937" y="1689"/>
                    <a:ext cx="8" cy="9"/>
                  </a:xfrm>
                  <a:custGeom>
                    <a:avLst/>
                    <a:gdLst>
                      <a:gd name="T0" fmla="*/ 3 w 11"/>
                      <a:gd name="T1" fmla="*/ 11 h 13"/>
                      <a:gd name="T2" fmla="*/ 10 w 11"/>
                      <a:gd name="T3" fmla="*/ 3 h 13"/>
                      <a:gd name="T4" fmla="*/ 7 w 11"/>
                      <a:gd name="T5" fmla="*/ 2 h 13"/>
                      <a:gd name="T6" fmla="*/ 1 w 11"/>
                      <a:gd name="T7" fmla="*/ 9 h 13"/>
                      <a:gd name="T8" fmla="*/ 3 w 11"/>
                      <a:gd name="T9" fmla="*/ 11 h 13"/>
                    </a:gdLst>
                    <a:ahLst/>
                    <a:cxnLst>
                      <a:cxn ang="0">
                        <a:pos x="T0" y="T1"/>
                      </a:cxn>
                      <a:cxn ang="0">
                        <a:pos x="T2" y="T3"/>
                      </a:cxn>
                      <a:cxn ang="0">
                        <a:pos x="T4" y="T5"/>
                      </a:cxn>
                      <a:cxn ang="0">
                        <a:pos x="T6" y="T7"/>
                      </a:cxn>
                      <a:cxn ang="0">
                        <a:pos x="T8" y="T9"/>
                      </a:cxn>
                    </a:cxnLst>
                    <a:rect l="0" t="0" r="r" b="b"/>
                    <a:pathLst>
                      <a:path w="11" h="13">
                        <a:moveTo>
                          <a:pt x="3" y="11"/>
                        </a:moveTo>
                        <a:cubicBezTo>
                          <a:pt x="6" y="9"/>
                          <a:pt x="8" y="6"/>
                          <a:pt x="10" y="3"/>
                        </a:cubicBezTo>
                        <a:cubicBezTo>
                          <a:pt x="11" y="2"/>
                          <a:pt x="8" y="0"/>
                          <a:pt x="7" y="2"/>
                        </a:cubicBezTo>
                        <a:cubicBezTo>
                          <a:pt x="6" y="5"/>
                          <a:pt x="3" y="7"/>
                          <a:pt x="1" y="9"/>
                        </a:cubicBezTo>
                        <a:cubicBezTo>
                          <a:pt x="0" y="11"/>
                          <a:pt x="2"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7" name="Freeform 327"/>
                  <p:cNvSpPr/>
                  <p:nvPr/>
                </p:nvSpPr>
                <p:spPr bwMode="auto">
                  <a:xfrm>
                    <a:off x="938" y="1693"/>
                    <a:ext cx="5" cy="6"/>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4" y="5"/>
                          <a:pt x="5" y="4"/>
                          <a:pt x="6" y="3"/>
                        </a:cubicBezTo>
                        <a:cubicBezTo>
                          <a:pt x="7" y="2"/>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8" name="Freeform 328"/>
                  <p:cNvSpPr/>
                  <p:nvPr/>
                </p:nvSpPr>
                <p:spPr bwMode="auto">
                  <a:xfrm>
                    <a:off x="940" y="1685"/>
                    <a:ext cx="4" cy="5"/>
                  </a:xfrm>
                  <a:custGeom>
                    <a:avLst/>
                    <a:gdLst>
                      <a:gd name="T0" fmla="*/ 3 w 6"/>
                      <a:gd name="T1" fmla="*/ 5 h 7"/>
                      <a:gd name="T2" fmla="*/ 4 w 6"/>
                      <a:gd name="T3" fmla="*/ 4 h 7"/>
                      <a:gd name="T4" fmla="*/ 2 w 6"/>
                      <a:gd name="T5" fmla="*/ 2 h 7"/>
                      <a:gd name="T6" fmla="*/ 1 w 6"/>
                      <a:gd name="T7" fmla="*/ 4 h 7"/>
                      <a:gd name="T8" fmla="*/ 3 w 6"/>
                      <a:gd name="T9" fmla="*/ 5 h 7"/>
                    </a:gdLst>
                    <a:ahLst/>
                    <a:cxnLst>
                      <a:cxn ang="0">
                        <a:pos x="T0" y="T1"/>
                      </a:cxn>
                      <a:cxn ang="0">
                        <a:pos x="T2" y="T3"/>
                      </a:cxn>
                      <a:cxn ang="0">
                        <a:pos x="T4" y="T5"/>
                      </a:cxn>
                      <a:cxn ang="0">
                        <a:pos x="T6" y="T7"/>
                      </a:cxn>
                      <a:cxn ang="0">
                        <a:pos x="T8" y="T9"/>
                      </a:cxn>
                    </a:cxnLst>
                    <a:rect l="0" t="0" r="r" b="b"/>
                    <a:pathLst>
                      <a:path w="6" h="7">
                        <a:moveTo>
                          <a:pt x="3" y="5"/>
                        </a:moveTo>
                        <a:cubicBezTo>
                          <a:pt x="4" y="5"/>
                          <a:pt x="4" y="4"/>
                          <a:pt x="4" y="4"/>
                        </a:cubicBezTo>
                        <a:cubicBezTo>
                          <a:pt x="6" y="2"/>
                          <a:pt x="4" y="0"/>
                          <a:pt x="2" y="2"/>
                        </a:cubicBezTo>
                        <a:cubicBezTo>
                          <a:pt x="2" y="2"/>
                          <a:pt x="1" y="3"/>
                          <a:pt x="1" y="4"/>
                        </a:cubicBezTo>
                        <a:cubicBezTo>
                          <a:pt x="0" y="5"/>
                          <a:pt x="2" y="7"/>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9" name="Freeform 329"/>
                  <p:cNvSpPr/>
                  <p:nvPr/>
                </p:nvSpPr>
                <p:spPr bwMode="auto">
                  <a:xfrm>
                    <a:off x="940" y="1691"/>
                    <a:ext cx="5" cy="5"/>
                  </a:xfrm>
                  <a:custGeom>
                    <a:avLst/>
                    <a:gdLst>
                      <a:gd name="T0" fmla="*/ 2 w 8"/>
                      <a:gd name="T1" fmla="*/ 6 h 7"/>
                      <a:gd name="T2" fmla="*/ 7 w 8"/>
                      <a:gd name="T3" fmla="*/ 3 h 7"/>
                      <a:gd name="T4" fmla="*/ 4 w 8"/>
                      <a:gd name="T5" fmla="*/ 2 h 7"/>
                      <a:gd name="T6" fmla="*/ 1 w 8"/>
                      <a:gd name="T7" fmla="*/ 4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6"/>
                          <a:pt x="6" y="5"/>
                          <a:pt x="7" y="3"/>
                        </a:cubicBezTo>
                        <a:cubicBezTo>
                          <a:pt x="8" y="2"/>
                          <a:pt x="5" y="0"/>
                          <a:pt x="4" y="2"/>
                        </a:cubicBezTo>
                        <a:cubicBezTo>
                          <a:pt x="3" y="3"/>
                          <a:pt x="3" y="3"/>
                          <a:pt x="1" y="4"/>
                        </a:cubicBezTo>
                        <a:cubicBezTo>
                          <a:pt x="0" y="4"/>
                          <a:pt x="0"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0" name="Freeform 330"/>
                  <p:cNvSpPr/>
                  <p:nvPr/>
                </p:nvSpPr>
                <p:spPr bwMode="auto">
                  <a:xfrm>
                    <a:off x="941" y="1693"/>
                    <a:ext cx="4" cy="5"/>
                  </a:xfrm>
                  <a:custGeom>
                    <a:avLst/>
                    <a:gdLst>
                      <a:gd name="T0" fmla="*/ 4 w 7"/>
                      <a:gd name="T1" fmla="*/ 7 h 8"/>
                      <a:gd name="T2" fmla="*/ 6 w 7"/>
                      <a:gd name="T3" fmla="*/ 3 h 8"/>
                      <a:gd name="T4" fmla="*/ 4 w 7"/>
                      <a:gd name="T5" fmla="*/ 1 h 8"/>
                      <a:gd name="T6" fmla="*/ 1 w 7"/>
                      <a:gd name="T7" fmla="*/ 5 h 8"/>
                      <a:gd name="T8" fmla="*/ 4 w 7"/>
                      <a:gd name="T9" fmla="*/ 7 h 8"/>
                    </a:gdLst>
                    <a:ahLst/>
                    <a:cxnLst>
                      <a:cxn ang="0">
                        <a:pos x="T0" y="T1"/>
                      </a:cxn>
                      <a:cxn ang="0">
                        <a:pos x="T2" y="T3"/>
                      </a:cxn>
                      <a:cxn ang="0">
                        <a:pos x="T4" y="T5"/>
                      </a:cxn>
                      <a:cxn ang="0">
                        <a:pos x="T6" y="T7"/>
                      </a:cxn>
                      <a:cxn ang="0">
                        <a:pos x="T8" y="T9"/>
                      </a:cxn>
                    </a:cxnLst>
                    <a:rect l="0" t="0" r="r" b="b"/>
                    <a:pathLst>
                      <a:path w="7" h="8">
                        <a:moveTo>
                          <a:pt x="4" y="7"/>
                        </a:moveTo>
                        <a:cubicBezTo>
                          <a:pt x="5" y="5"/>
                          <a:pt x="6" y="4"/>
                          <a:pt x="6" y="3"/>
                        </a:cubicBezTo>
                        <a:cubicBezTo>
                          <a:pt x="7" y="1"/>
                          <a:pt x="5" y="0"/>
                          <a:pt x="4" y="1"/>
                        </a:cubicBezTo>
                        <a:cubicBezTo>
                          <a:pt x="3" y="3"/>
                          <a:pt x="2" y="4"/>
                          <a:pt x="1" y="5"/>
                        </a:cubicBezTo>
                        <a:cubicBezTo>
                          <a:pt x="0" y="7"/>
                          <a:pt x="3"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1" name="Freeform 331"/>
                  <p:cNvSpPr/>
                  <p:nvPr/>
                </p:nvSpPr>
                <p:spPr bwMode="auto">
                  <a:xfrm>
                    <a:off x="787" y="1279"/>
                    <a:ext cx="41" cy="39"/>
                  </a:xfrm>
                  <a:custGeom>
                    <a:avLst/>
                    <a:gdLst>
                      <a:gd name="T0" fmla="*/ 39 w 61"/>
                      <a:gd name="T1" fmla="*/ 8 h 58"/>
                      <a:gd name="T2" fmla="*/ 5 w 61"/>
                      <a:gd name="T3" fmla="*/ 20 h 58"/>
                      <a:gd name="T4" fmla="*/ 22 w 61"/>
                      <a:gd name="T5" fmla="*/ 53 h 58"/>
                      <a:gd name="T6" fmla="*/ 33 w 61"/>
                      <a:gd name="T7" fmla="*/ 8 h 58"/>
                      <a:gd name="T8" fmla="*/ 33 w 61"/>
                      <a:gd name="T9" fmla="*/ 11 h 58"/>
                      <a:gd name="T10" fmla="*/ 46 w 61"/>
                      <a:gd name="T11" fmla="*/ 29 h 58"/>
                      <a:gd name="T12" fmla="*/ 25 w 61"/>
                      <a:gd name="T13" fmla="*/ 50 h 58"/>
                      <a:gd name="T14" fmla="*/ 7 w 61"/>
                      <a:gd name="T15" fmla="*/ 23 h 58"/>
                      <a:gd name="T16" fmla="*/ 38 w 61"/>
                      <a:gd name="T17" fmla="*/ 10 h 58"/>
                      <a:gd name="T18" fmla="*/ 39 w 61"/>
                      <a:gd name="T1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39" y="8"/>
                        </a:moveTo>
                        <a:cubicBezTo>
                          <a:pt x="27" y="0"/>
                          <a:pt x="10" y="7"/>
                          <a:pt x="5" y="20"/>
                        </a:cubicBezTo>
                        <a:cubicBezTo>
                          <a:pt x="0" y="34"/>
                          <a:pt x="8" y="50"/>
                          <a:pt x="22" y="53"/>
                        </a:cubicBezTo>
                        <a:cubicBezTo>
                          <a:pt x="48" y="58"/>
                          <a:pt x="61" y="9"/>
                          <a:pt x="33" y="8"/>
                        </a:cubicBezTo>
                        <a:cubicBezTo>
                          <a:pt x="31" y="8"/>
                          <a:pt x="31" y="11"/>
                          <a:pt x="33" y="11"/>
                        </a:cubicBezTo>
                        <a:cubicBezTo>
                          <a:pt x="43" y="11"/>
                          <a:pt x="46" y="20"/>
                          <a:pt x="46" y="29"/>
                        </a:cubicBezTo>
                        <a:cubicBezTo>
                          <a:pt x="46" y="40"/>
                          <a:pt x="36" y="50"/>
                          <a:pt x="25" y="50"/>
                        </a:cubicBezTo>
                        <a:cubicBezTo>
                          <a:pt x="11" y="51"/>
                          <a:pt x="4" y="34"/>
                          <a:pt x="7" y="23"/>
                        </a:cubicBezTo>
                        <a:cubicBezTo>
                          <a:pt x="11" y="11"/>
                          <a:pt x="27" y="3"/>
                          <a:pt x="38" y="10"/>
                        </a:cubicBezTo>
                        <a:cubicBezTo>
                          <a:pt x="39" y="11"/>
                          <a:pt x="41" y="9"/>
                          <a:pt x="3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2" name="Freeform 332"/>
                  <p:cNvSpPr/>
                  <p:nvPr/>
                </p:nvSpPr>
                <p:spPr bwMode="auto">
                  <a:xfrm>
                    <a:off x="803" y="1286"/>
                    <a:ext cx="12" cy="14"/>
                  </a:xfrm>
                  <a:custGeom>
                    <a:avLst/>
                    <a:gdLst>
                      <a:gd name="T0" fmla="*/ 4 w 18"/>
                      <a:gd name="T1" fmla="*/ 3 h 21"/>
                      <a:gd name="T2" fmla="*/ 4 w 18"/>
                      <a:gd name="T3" fmla="*/ 2 h 21"/>
                      <a:gd name="T4" fmla="*/ 1 w 18"/>
                      <a:gd name="T5" fmla="*/ 2 h 21"/>
                      <a:gd name="T6" fmla="*/ 0 w 18"/>
                      <a:gd name="T7" fmla="*/ 20 h 21"/>
                      <a:gd name="T8" fmla="*/ 2 w 18"/>
                      <a:gd name="T9" fmla="*/ 21 h 21"/>
                      <a:gd name="T10" fmla="*/ 16 w 18"/>
                      <a:gd name="T11" fmla="*/ 20 h 21"/>
                      <a:gd name="T12" fmla="*/ 16 w 18"/>
                      <a:gd name="T13" fmla="*/ 17 h 21"/>
                      <a:gd name="T14" fmla="*/ 1 w 18"/>
                      <a:gd name="T15" fmla="*/ 19 h 21"/>
                      <a:gd name="T16" fmla="*/ 3 w 18"/>
                      <a:gd name="T17" fmla="*/ 20 h 21"/>
                      <a:gd name="T18" fmla="*/ 4 w 18"/>
                      <a:gd name="T19" fmla="*/ 2 h 21"/>
                      <a:gd name="T20" fmla="*/ 1 w 18"/>
                      <a:gd name="T21" fmla="*/ 2 h 21"/>
                      <a:gd name="T22" fmla="*/ 1 w 18"/>
                      <a:gd name="T23" fmla="*/ 3 h 21"/>
                      <a:gd name="T24" fmla="*/ 4 w 18"/>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21">
                        <a:moveTo>
                          <a:pt x="4" y="3"/>
                        </a:moveTo>
                        <a:cubicBezTo>
                          <a:pt x="4" y="3"/>
                          <a:pt x="4" y="2"/>
                          <a:pt x="4" y="2"/>
                        </a:cubicBezTo>
                        <a:cubicBezTo>
                          <a:pt x="3" y="2"/>
                          <a:pt x="2" y="2"/>
                          <a:pt x="1" y="2"/>
                        </a:cubicBezTo>
                        <a:cubicBezTo>
                          <a:pt x="1" y="8"/>
                          <a:pt x="0" y="14"/>
                          <a:pt x="0" y="20"/>
                        </a:cubicBezTo>
                        <a:cubicBezTo>
                          <a:pt x="0" y="21"/>
                          <a:pt x="1" y="21"/>
                          <a:pt x="2" y="21"/>
                        </a:cubicBezTo>
                        <a:cubicBezTo>
                          <a:pt x="6" y="20"/>
                          <a:pt x="11" y="20"/>
                          <a:pt x="16" y="20"/>
                        </a:cubicBezTo>
                        <a:cubicBezTo>
                          <a:pt x="18" y="20"/>
                          <a:pt x="18" y="17"/>
                          <a:pt x="16" y="17"/>
                        </a:cubicBezTo>
                        <a:cubicBezTo>
                          <a:pt x="11" y="17"/>
                          <a:pt x="6" y="17"/>
                          <a:pt x="1" y="19"/>
                        </a:cubicBezTo>
                        <a:cubicBezTo>
                          <a:pt x="2" y="19"/>
                          <a:pt x="2" y="19"/>
                          <a:pt x="3" y="20"/>
                        </a:cubicBezTo>
                        <a:cubicBezTo>
                          <a:pt x="3" y="14"/>
                          <a:pt x="4" y="8"/>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3" name="Freeform 333"/>
                  <p:cNvSpPr/>
                  <p:nvPr/>
                </p:nvSpPr>
                <p:spPr bwMode="auto">
                  <a:xfrm>
                    <a:off x="515" y="1470"/>
                    <a:ext cx="28" cy="40"/>
                  </a:xfrm>
                  <a:custGeom>
                    <a:avLst/>
                    <a:gdLst>
                      <a:gd name="T0" fmla="*/ 6 w 42"/>
                      <a:gd name="T1" fmla="*/ 7 h 60"/>
                      <a:gd name="T2" fmla="*/ 6 w 42"/>
                      <a:gd name="T3" fmla="*/ 5 h 60"/>
                      <a:gd name="T4" fmla="*/ 3 w 42"/>
                      <a:gd name="T5" fmla="*/ 4 h 60"/>
                      <a:gd name="T6" fmla="*/ 4 w 42"/>
                      <a:gd name="T7" fmla="*/ 58 h 60"/>
                      <a:gd name="T8" fmla="*/ 6 w 42"/>
                      <a:gd name="T9" fmla="*/ 59 h 60"/>
                      <a:gd name="T10" fmla="*/ 36 w 42"/>
                      <a:gd name="T11" fmla="*/ 60 h 60"/>
                      <a:gd name="T12" fmla="*/ 38 w 42"/>
                      <a:gd name="T13" fmla="*/ 59 h 60"/>
                      <a:gd name="T14" fmla="*/ 38 w 42"/>
                      <a:gd name="T15" fmla="*/ 5 h 60"/>
                      <a:gd name="T16" fmla="*/ 34 w 42"/>
                      <a:gd name="T17" fmla="*/ 0 h 60"/>
                      <a:gd name="T18" fmla="*/ 3 w 42"/>
                      <a:gd name="T19" fmla="*/ 3 h 60"/>
                      <a:gd name="T20" fmla="*/ 2 w 42"/>
                      <a:gd name="T21" fmla="*/ 6 h 60"/>
                      <a:gd name="T22" fmla="*/ 32 w 42"/>
                      <a:gd name="T23" fmla="*/ 3 h 60"/>
                      <a:gd name="T24" fmla="*/ 36 w 42"/>
                      <a:gd name="T25" fmla="*/ 43 h 60"/>
                      <a:gd name="T26" fmla="*/ 28 w 42"/>
                      <a:gd name="T27" fmla="*/ 57 h 60"/>
                      <a:gd name="T28" fmla="*/ 7 w 42"/>
                      <a:gd name="T29" fmla="*/ 49 h 60"/>
                      <a:gd name="T30" fmla="*/ 6 w 42"/>
                      <a:gd name="T31" fmla="*/ 4 h 60"/>
                      <a:gd name="T32" fmla="*/ 3 w 42"/>
                      <a:gd name="T33" fmla="*/ 4 h 60"/>
                      <a:gd name="T34" fmla="*/ 3 w 42"/>
                      <a:gd name="T35" fmla="*/ 6 h 60"/>
                      <a:gd name="T36" fmla="*/ 6 w 42"/>
                      <a:gd name="T37"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60">
                        <a:moveTo>
                          <a:pt x="6" y="7"/>
                        </a:moveTo>
                        <a:cubicBezTo>
                          <a:pt x="6" y="6"/>
                          <a:pt x="6" y="5"/>
                          <a:pt x="6" y="5"/>
                        </a:cubicBezTo>
                        <a:cubicBezTo>
                          <a:pt x="5" y="4"/>
                          <a:pt x="4" y="4"/>
                          <a:pt x="3" y="4"/>
                        </a:cubicBezTo>
                        <a:cubicBezTo>
                          <a:pt x="3" y="22"/>
                          <a:pt x="4" y="40"/>
                          <a:pt x="4" y="58"/>
                        </a:cubicBezTo>
                        <a:cubicBezTo>
                          <a:pt x="4" y="59"/>
                          <a:pt x="5" y="59"/>
                          <a:pt x="6" y="59"/>
                        </a:cubicBezTo>
                        <a:cubicBezTo>
                          <a:pt x="16" y="60"/>
                          <a:pt x="26" y="60"/>
                          <a:pt x="36" y="60"/>
                        </a:cubicBezTo>
                        <a:cubicBezTo>
                          <a:pt x="37" y="60"/>
                          <a:pt x="38" y="59"/>
                          <a:pt x="38" y="59"/>
                        </a:cubicBezTo>
                        <a:cubicBezTo>
                          <a:pt x="38" y="41"/>
                          <a:pt x="42" y="22"/>
                          <a:pt x="38" y="5"/>
                        </a:cubicBezTo>
                        <a:cubicBezTo>
                          <a:pt x="38" y="3"/>
                          <a:pt x="36" y="0"/>
                          <a:pt x="34" y="0"/>
                        </a:cubicBezTo>
                        <a:cubicBezTo>
                          <a:pt x="24" y="0"/>
                          <a:pt x="13" y="5"/>
                          <a:pt x="3" y="3"/>
                        </a:cubicBezTo>
                        <a:cubicBezTo>
                          <a:pt x="1" y="3"/>
                          <a:pt x="0" y="5"/>
                          <a:pt x="2" y="6"/>
                        </a:cubicBezTo>
                        <a:cubicBezTo>
                          <a:pt x="11" y="8"/>
                          <a:pt x="23" y="5"/>
                          <a:pt x="32" y="3"/>
                        </a:cubicBezTo>
                        <a:cubicBezTo>
                          <a:pt x="39" y="2"/>
                          <a:pt x="36" y="38"/>
                          <a:pt x="36" y="43"/>
                        </a:cubicBezTo>
                        <a:cubicBezTo>
                          <a:pt x="35" y="50"/>
                          <a:pt x="37" y="57"/>
                          <a:pt x="28" y="57"/>
                        </a:cubicBezTo>
                        <a:cubicBezTo>
                          <a:pt x="20" y="57"/>
                          <a:pt x="7" y="60"/>
                          <a:pt x="7" y="49"/>
                        </a:cubicBezTo>
                        <a:cubicBezTo>
                          <a:pt x="7" y="34"/>
                          <a:pt x="6" y="19"/>
                          <a:pt x="6" y="4"/>
                        </a:cubicBezTo>
                        <a:cubicBezTo>
                          <a:pt x="6" y="3"/>
                          <a:pt x="3" y="2"/>
                          <a:pt x="3" y="4"/>
                        </a:cubicBezTo>
                        <a:cubicBezTo>
                          <a:pt x="3" y="5"/>
                          <a:pt x="3" y="5"/>
                          <a:pt x="3" y="6"/>
                        </a:cubicBezTo>
                        <a:cubicBezTo>
                          <a:pt x="2" y="8"/>
                          <a:pt x="5" y="9"/>
                          <a:pt x="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4" name="Freeform 334"/>
                  <p:cNvSpPr/>
                  <p:nvPr/>
                </p:nvSpPr>
                <p:spPr bwMode="auto">
                  <a:xfrm>
                    <a:off x="518" y="1473"/>
                    <a:ext cx="22" cy="32"/>
                  </a:xfrm>
                  <a:custGeom>
                    <a:avLst/>
                    <a:gdLst>
                      <a:gd name="T0" fmla="*/ 4 w 33"/>
                      <a:gd name="T1" fmla="*/ 3 h 48"/>
                      <a:gd name="T2" fmla="*/ 4 w 33"/>
                      <a:gd name="T3" fmla="*/ 2 h 48"/>
                      <a:gd name="T4" fmla="*/ 1 w 33"/>
                      <a:gd name="T5" fmla="*/ 2 h 48"/>
                      <a:gd name="T6" fmla="*/ 1 w 33"/>
                      <a:gd name="T7" fmla="*/ 46 h 48"/>
                      <a:gd name="T8" fmla="*/ 2 w 33"/>
                      <a:gd name="T9" fmla="*/ 48 h 48"/>
                      <a:gd name="T10" fmla="*/ 31 w 33"/>
                      <a:gd name="T11" fmla="*/ 47 h 48"/>
                      <a:gd name="T12" fmla="*/ 31 w 33"/>
                      <a:gd name="T13" fmla="*/ 44 h 48"/>
                      <a:gd name="T14" fmla="*/ 15 w 33"/>
                      <a:gd name="T15" fmla="*/ 45 h 48"/>
                      <a:gd name="T16" fmla="*/ 5 w 33"/>
                      <a:gd name="T17" fmla="*/ 45 h 48"/>
                      <a:gd name="T18" fmla="*/ 3 w 33"/>
                      <a:gd name="T19" fmla="*/ 38 h 48"/>
                      <a:gd name="T20" fmla="*/ 4 w 33"/>
                      <a:gd name="T21" fmla="*/ 2 h 48"/>
                      <a:gd name="T22" fmla="*/ 1 w 33"/>
                      <a:gd name="T23" fmla="*/ 2 h 48"/>
                      <a:gd name="T24" fmla="*/ 1 w 33"/>
                      <a:gd name="T25" fmla="*/ 3 h 48"/>
                      <a:gd name="T26" fmla="*/ 4 w 33"/>
                      <a:gd name="T27"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8">
                        <a:moveTo>
                          <a:pt x="4" y="3"/>
                        </a:moveTo>
                        <a:cubicBezTo>
                          <a:pt x="4" y="3"/>
                          <a:pt x="4" y="2"/>
                          <a:pt x="4" y="2"/>
                        </a:cubicBezTo>
                        <a:cubicBezTo>
                          <a:pt x="4" y="0"/>
                          <a:pt x="1" y="0"/>
                          <a:pt x="1" y="2"/>
                        </a:cubicBezTo>
                        <a:cubicBezTo>
                          <a:pt x="1" y="17"/>
                          <a:pt x="0" y="32"/>
                          <a:pt x="1" y="46"/>
                        </a:cubicBezTo>
                        <a:cubicBezTo>
                          <a:pt x="1" y="47"/>
                          <a:pt x="1" y="48"/>
                          <a:pt x="2" y="48"/>
                        </a:cubicBezTo>
                        <a:cubicBezTo>
                          <a:pt x="12" y="48"/>
                          <a:pt x="21" y="48"/>
                          <a:pt x="31" y="47"/>
                        </a:cubicBezTo>
                        <a:cubicBezTo>
                          <a:pt x="33" y="46"/>
                          <a:pt x="33" y="43"/>
                          <a:pt x="31" y="44"/>
                        </a:cubicBezTo>
                        <a:cubicBezTo>
                          <a:pt x="25" y="44"/>
                          <a:pt x="20" y="45"/>
                          <a:pt x="15" y="45"/>
                        </a:cubicBezTo>
                        <a:cubicBezTo>
                          <a:pt x="12" y="45"/>
                          <a:pt x="9" y="45"/>
                          <a:pt x="5" y="45"/>
                        </a:cubicBezTo>
                        <a:cubicBezTo>
                          <a:pt x="2" y="45"/>
                          <a:pt x="3" y="39"/>
                          <a:pt x="3" y="38"/>
                        </a:cubicBezTo>
                        <a:cubicBezTo>
                          <a:pt x="4" y="26"/>
                          <a:pt x="4" y="14"/>
                          <a:pt x="4" y="2"/>
                        </a:cubicBezTo>
                        <a:cubicBezTo>
                          <a:pt x="4" y="0"/>
                          <a:pt x="1" y="0"/>
                          <a:pt x="1" y="2"/>
                        </a:cubicBezTo>
                        <a:cubicBezTo>
                          <a:pt x="1" y="2"/>
                          <a:pt x="1" y="3"/>
                          <a:pt x="1" y="3"/>
                        </a:cubicBezTo>
                        <a:cubicBezTo>
                          <a:pt x="1" y="5"/>
                          <a:pt x="4" y="5"/>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5" name="Freeform 335"/>
                  <p:cNvSpPr/>
                  <p:nvPr/>
                </p:nvSpPr>
                <p:spPr bwMode="auto">
                  <a:xfrm>
                    <a:off x="522" y="1502"/>
                    <a:ext cx="12" cy="8"/>
                  </a:xfrm>
                  <a:custGeom>
                    <a:avLst/>
                    <a:gdLst>
                      <a:gd name="T0" fmla="*/ 12 w 17"/>
                      <a:gd name="T1" fmla="*/ 0 h 11"/>
                      <a:gd name="T2" fmla="*/ 3 w 17"/>
                      <a:gd name="T3" fmla="*/ 4 h 11"/>
                      <a:gd name="T4" fmla="*/ 7 w 17"/>
                      <a:gd name="T5" fmla="*/ 11 h 11"/>
                      <a:gd name="T6" fmla="*/ 15 w 17"/>
                      <a:gd name="T7" fmla="*/ 7 h 11"/>
                      <a:gd name="T8" fmla="*/ 11 w 17"/>
                      <a:gd name="T9" fmla="*/ 1 h 11"/>
                      <a:gd name="T10" fmla="*/ 11 w 17"/>
                      <a:gd name="T11" fmla="*/ 4 h 11"/>
                      <a:gd name="T12" fmla="*/ 12 w 17"/>
                      <a:gd name="T13" fmla="*/ 6 h 11"/>
                      <a:gd name="T14" fmla="*/ 7 w 17"/>
                      <a:gd name="T15" fmla="*/ 8 h 11"/>
                      <a:gd name="T16" fmla="*/ 5 w 17"/>
                      <a:gd name="T17" fmla="*/ 6 h 11"/>
                      <a:gd name="T18" fmla="*/ 7 w 17"/>
                      <a:gd name="T19" fmla="*/ 5 h 11"/>
                      <a:gd name="T20" fmla="*/ 12 w 17"/>
                      <a:gd name="T21" fmla="*/ 3 h 11"/>
                      <a:gd name="T22" fmla="*/ 12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2" y="0"/>
                        </a:moveTo>
                        <a:cubicBezTo>
                          <a:pt x="9" y="0"/>
                          <a:pt x="5" y="2"/>
                          <a:pt x="3" y="4"/>
                        </a:cubicBezTo>
                        <a:cubicBezTo>
                          <a:pt x="0" y="7"/>
                          <a:pt x="4" y="10"/>
                          <a:pt x="7" y="11"/>
                        </a:cubicBezTo>
                        <a:cubicBezTo>
                          <a:pt x="10" y="11"/>
                          <a:pt x="14" y="9"/>
                          <a:pt x="15" y="7"/>
                        </a:cubicBezTo>
                        <a:cubicBezTo>
                          <a:pt x="17" y="4"/>
                          <a:pt x="15" y="1"/>
                          <a:pt x="11" y="1"/>
                        </a:cubicBezTo>
                        <a:cubicBezTo>
                          <a:pt x="10" y="1"/>
                          <a:pt x="10" y="4"/>
                          <a:pt x="11" y="4"/>
                        </a:cubicBezTo>
                        <a:cubicBezTo>
                          <a:pt x="13" y="4"/>
                          <a:pt x="13" y="5"/>
                          <a:pt x="12" y="6"/>
                        </a:cubicBezTo>
                        <a:cubicBezTo>
                          <a:pt x="11" y="7"/>
                          <a:pt x="9" y="8"/>
                          <a:pt x="7" y="8"/>
                        </a:cubicBezTo>
                        <a:cubicBezTo>
                          <a:pt x="7" y="7"/>
                          <a:pt x="5" y="7"/>
                          <a:pt x="5" y="6"/>
                        </a:cubicBezTo>
                        <a:cubicBezTo>
                          <a:pt x="5" y="6"/>
                          <a:pt x="6" y="5"/>
                          <a:pt x="7" y="5"/>
                        </a:cubicBezTo>
                        <a:cubicBezTo>
                          <a:pt x="8" y="4"/>
                          <a:pt x="10" y="3"/>
                          <a:pt x="12" y="3"/>
                        </a:cubicBezTo>
                        <a:cubicBezTo>
                          <a:pt x="14" y="3"/>
                          <a:pt x="14"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6" name="Freeform 336"/>
                  <p:cNvSpPr/>
                  <p:nvPr/>
                </p:nvSpPr>
                <p:spPr bwMode="auto">
                  <a:xfrm>
                    <a:off x="532" y="1503"/>
                    <a:ext cx="7" cy="6"/>
                  </a:xfrm>
                  <a:custGeom>
                    <a:avLst/>
                    <a:gdLst>
                      <a:gd name="T0" fmla="*/ 0 w 11"/>
                      <a:gd name="T1" fmla="*/ 4 h 9"/>
                      <a:gd name="T2" fmla="*/ 0 w 11"/>
                      <a:gd name="T3" fmla="*/ 7 h 9"/>
                      <a:gd name="T4" fmla="*/ 3 w 11"/>
                      <a:gd name="T5" fmla="*/ 7 h 9"/>
                      <a:gd name="T6" fmla="*/ 3 w 11"/>
                      <a:gd name="T7" fmla="*/ 4 h 9"/>
                      <a:gd name="T8" fmla="*/ 0 w 11"/>
                      <a:gd name="T9" fmla="*/ 4 h 9"/>
                      <a:gd name="T10" fmla="*/ 1 w 11"/>
                      <a:gd name="T11" fmla="*/ 7 h 9"/>
                      <a:gd name="T12" fmla="*/ 4 w 11"/>
                      <a:gd name="T13" fmla="*/ 6 h 9"/>
                      <a:gd name="T14" fmla="*/ 4 w 11"/>
                      <a:gd name="T15" fmla="*/ 3 h 9"/>
                      <a:gd name="T16" fmla="*/ 1 w 11"/>
                      <a:gd name="T17" fmla="*/ 2 h 9"/>
                      <a:gd name="T18" fmla="*/ 1 w 11"/>
                      <a:gd name="T19" fmla="*/ 7 h 9"/>
                      <a:gd name="T20" fmla="*/ 4 w 11"/>
                      <a:gd name="T21" fmla="*/ 8 h 9"/>
                      <a:gd name="T22" fmla="*/ 6 w 11"/>
                      <a:gd name="T23" fmla="*/ 3 h 9"/>
                      <a:gd name="T24" fmla="*/ 3 w 11"/>
                      <a:gd name="T25" fmla="*/ 3 h 9"/>
                      <a:gd name="T26" fmla="*/ 3 w 11"/>
                      <a:gd name="T27" fmla="*/ 5 h 9"/>
                      <a:gd name="T28" fmla="*/ 6 w 11"/>
                      <a:gd name="T29" fmla="*/ 5 h 9"/>
                      <a:gd name="T30" fmla="*/ 7 w 11"/>
                      <a:gd name="T31" fmla="*/ 3 h 9"/>
                      <a:gd name="T32" fmla="*/ 5 w 11"/>
                      <a:gd name="T33" fmla="*/ 3 h 9"/>
                      <a:gd name="T34" fmla="*/ 5 w 11"/>
                      <a:gd name="T35" fmla="*/ 5 h 9"/>
                      <a:gd name="T36" fmla="*/ 8 w 11"/>
                      <a:gd name="T37" fmla="*/ 5 h 9"/>
                      <a:gd name="T38" fmla="*/ 9 w 11"/>
                      <a:gd name="T39" fmla="*/ 2 h 9"/>
                      <a:gd name="T40" fmla="*/ 6 w 11"/>
                      <a:gd name="T41" fmla="*/ 3 h 9"/>
                      <a:gd name="T42" fmla="*/ 7 w 11"/>
                      <a:gd name="T43" fmla="*/ 5 h 9"/>
                      <a:gd name="T44" fmla="*/ 10 w 11"/>
                      <a:gd name="T45" fmla="*/ 5 h 9"/>
                      <a:gd name="T46" fmla="*/ 10 w 11"/>
                      <a:gd name="T47" fmla="*/ 2 h 9"/>
                      <a:gd name="T48" fmla="*/ 8 w 11"/>
                      <a:gd name="T49" fmla="*/ 2 h 9"/>
                      <a:gd name="T50" fmla="*/ 7 w 11"/>
                      <a:gd name="T51" fmla="*/ 3 h 9"/>
                      <a:gd name="T52" fmla="*/ 10 w 11"/>
                      <a:gd name="T53" fmla="*/ 4 h 9"/>
                      <a:gd name="T54" fmla="*/ 10 w 11"/>
                      <a:gd name="T55" fmla="*/ 1 h 9"/>
                      <a:gd name="T56" fmla="*/ 7 w 11"/>
                      <a:gd name="T57" fmla="*/ 1 h 9"/>
                      <a:gd name="T58" fmla="*/ 7 w 11"/>
                      <a:gd name="T59" fmla="*/ 5 h 9"/>
                      <a:gd name="T60" fmla="*/ 10 w 11"/>
                      <a:gd name="T61" fmla="*/ 5 h 9"/>
                      <a:gd name="T62" fmla="*/ 9 w 11"/>
                      <a:gd name="T63" fmla="*/ 1 h 9"/>
                      <a:gd name="T64" fmla="*/ 6 w 11"/>
                      <a:gd name="T65" fmla="*/ 2 h 9"/>
                      <a:gd name="T66" fmla="*/ 5 w 11"/>
                      <a:gd name="T67" fmla="*/ 5 h 9"/>
                      <a:gd name="T68" fmla="*/ 8 w 11"/>
                      <a:gd name="T69" fmla="*/ 5 h 9"/>
                      <a:gd name="T70" fmla="*/ 8 w 11"/>
                      <a:gd name="T71" fmla="*/ 2 h 9"/>
                      <a:gd name="T72" fmla="*/ 5 w 11"/>
                      <a:gd name="T73" fmla="*/ 2 h 9"/>
                      <a:gd name="T74" fmla="*/ 3 w 11"/>
                      <a:gd name="T75" fmla="*/ 5 h 9"/>
                      <a:gd name="T76" fmla="*/ 6 w 11"/>
                      <a:gd name="T77" fmla="*/ 5 h 9"/>
                      <a:gd name="T78" fmla="*/ 6 w 11"/>
                      <a:gd name="T79" fmla="*/ 2 h 9"/>
                      <a:gd name="T80" fmla="*/ 3 w 11"/>
                      <a:gd name="T81" fmla="*/ 2 h 9"/>
                      <a:gd name="T82" fmla="*/ 2 w 11"/>
                      <a:gd name="T83" fmla="*/ 7 h 9"/>
                      <a:gd name="T84" fmla="*/ 4 w 11"/>
                      <a:gd name="T85" fmla="*/ 7 h 9"/>
                      <a:gd name="T86" fmla="*/ 4 w 11"/>
                      <a:gd name="T87" fmla="*/ 2 h 9"/>
                      <a:gd name="T88" fmla="*/ 1 w 11"/>
                      <a:gd name="T89" fmla="*/ 2 h 9"/>
                      <a:gd name="T90" fmla="*/ 1 w 11"/>
                      <a:gd name="T91" fmla="*/ 6 h 9"/>
                      <a:gd name="T92" fmla="*/ 4 w 11"/>
                      <a:gd name="T93" fmla="*/ 6 h 9"/>
                      <a:gd name="T94" fmla="*/ 3 w 11"/>
                      <a:gd name="T95" fmla="*/ 4 h 9"/>
                      <a:gd name="T96" fmla="*/ 0 w 11"/>
                      <a:gd name="T97" fmla="*/ 4 h 9"/>
                      <a:gd name="T98" fmla="*/ 0 w 11"/>
                      <a:gd name="T99" fmla="*/ 7 h 9"/>
                      <a:gd name="T100" fmla="*/ 3 w 11"/>
                      <a:gd name="T101" fmla="*/ 7 h 9"/>
                      <a:gd name="T102" fmla="*/ 3 w 11"/>
                      <a:gd name="T103" fmla="*/ 4 h 9"/>
                      <a:gd name="T104" fmla="*/ 0 w 11"/>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0" y="4"/>
                        </a:moveTo>
                        <a:cubicBezTo>
                          <a:pt x="0" y="5"/>
                          <a:pt x="0" y="6"/>
                          <a:pt x="0" y="7"/>
                        </a:cubicBezTo>
                        <a:cubicBezTo>
                          <a:pt x="1" y="7"/>
                          <a:pt x="2" y="7"/>
                          <a:pt x="3" y="7"/>
                        </a:cubicBezTo>
                        <a:cubicBezTo>
                          <a:pt x="3" y="6"/>
                          <a:pt x="3" y="5"/>
                          <a:pt x="3" y="4"/>
                        </a:cubicBezTo>
                        <a:cubicBezTo>
                          <a:pt x="2" y="4"/>
                          <a:pt x="1" y="4"/>
                          <a:pt x="0" y="4"/>
                        </a:cubicBezTo>
                        <a:cubicBezTo>
                          <a:pt x="0" y="5"/>
                          <a:pt x="1" y="6"/>
                          <a:pt x="1" y="7"/>
                        </a:cubicBezTo>
                        <a:cubicBezTo>
                          <a:pt x="1" y="8"/>
                          <a:pt x="4" y="8"/>
                          <a:pt x="4" y="6"/>
                        </a:cubicBezTo>
                        <a:cubicBezTo>
                          <a:pt x="4" y="5"/>
                          <a:pt x="4" y="4"/>
                          <a:pt x="4" y="3"/>
                        </a:cubicBezTo>
                        <a:cubicBezTo>
                          <a:pt x="3" y="3"/>
                          <a:pt x="2" y="3"/>
                          <a:pt x="1" y="2"/>
                        </a:cubicBezTo>
                        <a:cubicBezTo>
                          <a:pt x="2" y="4"/>
                          <a:pt x="1" y="6"/>
                          <a:pt x="1" y="7"/>
                        </a:cubicBezTo>
                        <a:cubicBezTo>
                          <a:pt x="1" y="9"/>
                          <a:pt x="4" y="9"/>
                          <a:pt x="4" y="8"/>
                        </a:cubicBezTo>
                        <a:cubicBezTo>
                          <a:pt x="5" y="6"/>
                          <a:pt x="5" y="5"/>
                          <a:pt x="6" y="3"/>
                        </a:cubicBezTo>
                        <a:cubicBezTo>
                          <a:pt x="5" y="3"/>
                          <a:pt x="4" y="3"/>
                          <a:pt x="3" y="3"/>
                        </a:cubicBezTo>
                        <a:cubicBezTo>
                          <a:pt x="3" y="4"/>
                          <a:pt x="3" y="5"/>
                          <a:pt x="3" y="5"/>
                        </a:cubicBezTo>
                        <a:cubicBezTo>
                          <a:pt x="4" y="7"/>
                          <a:pt x="6" y="7"/>
                          <a:pt x="6" y="5"/>
                        </a:cubicBezTo>
                        <a:cubicBezTo>
                          <a:pt x="6" y="5"/>
                          <a:pt x="7" y="4"/>
                          <a:pt x="7" y="3"/>
                        </a:cubicBezTo>
                        <a:cubicBezTo>
                          <a:pt x="7" y="3"/>
                          <a:pt x="6" y="3"/>
                          <a:pt x="5" y="3"/>
                        </a:cubicBezTo>
                        <a:cubicBezTo>
                          <a:pt x="5" y="4"/>
                          <a:pt x="5" y="4"/>
                          <a:pt x="5" y="5"/>
                        </a:cubicBezTo>
                        <a:cubicBezTo>
                          <a:pt x="5" y="7"/>
                          <a:pt x="8" y="7"/>
                          <a:pt x="8" y="5"/>
                        </a:cubicBezTo>
                        <a:cubicBezTo>
                          <a:pt x="8" y="4"/>
                          <a:pt x="8" y="3"/>
                          <a:pt x="9" y="2"/>
                        </a:cubicBezTo>
                        <a:cubicBezTo>
                          <a:pt x="8" y="2"/>
                          <a:pt x="7" y="3"/>
                          <a:pt x="6" y="3"/>
                        </a:cubicBezTo>
                        <a:cubicBezTo>
                          <a:pt x="7" y="4"/>
                          <a:pt x="7" y="4"/>
                          <a:pt x="7" y="5"/>
                        </a:cubicBezTo>
                        <a:cubicBezTo>
                          <a:pt x="7" y="7"/>
                          <a:pt x="10" y="7"/>
                          <a:pt x="10" y="5"/>
                        </a:cubicBezTo>
                        <a:cubicBezTo>
                          <a:pt x="10" y="4"/>
                          <a:pt x="10" y="3"/>
                          <a:pt x="10" y="2"/>
                        </a:cubicBezTo>
                        <a:cubicBezTo>
                          <a:pt x="9" y="2"/>
                          <a:pt x="8" y="2"/>
                          <a:pt x="8" y="2"/>
                        </a:cubicBezTo>
                        <a:cubicBezTo>
                          <a:pt x="8" y="2"/>
                          <a:pt x="8" y="2"/>
                          <a:pt x="7" y="3"/>
                        </a:cubicBezTo>
                        <a:cubicBezTo>
                          <a:pt x="7" y="5"/>
                          <a:pt x="10" y="5"/>
                          <a:pt x="10" y="4"/>
                        </a:cubicBezTo>
                        <a:cubicBezTo>
                          <a:pt x="11" y="2"/>
                          <a:pt x="11" y="2"/>
                          <a:pt x="10" y="1"/>
                        </a:cubicBezTo>
                        <a:cubicBezTo>
                          <a:pt x="9" y="0"/>
                          <a:pt x="8" y="0"/>
                          <a:pt x="7" y="1"/>
                        </a:cubicBezTo>
                        <a:cubicBezTo>
                          <a:pt x="7" y="2"/>
                          <a:pt x="7" y="4"/>
                          <a:pt x="7" y="5"/>
                        </a:cubicBezTo>
                        <a:cubicBezTo>
                          <a:pt x="8" y="5"/>
                          <a:pt x="9" y="5"/>
                          <a:pt x="10" y="5"/>
                        </a:cubicBezTo>
                        <a:cubicBezTo>
                          <a:pt x="10" y="3"/>
                          <a:pt x="9" y="2"/>
                          <a:pt x="9" y="1"/>
                        </a:cubicBezTo>
                        <a:cubicBezTo>
                          <a:pt x="8" y="0"/>
                          <a:pt x="6" y="1"/>
                          <a:pt x="6" y="2"/>
                        </a:cubicBezTo>
                        <a:cubicBezTo>
                          <a:pt x="5" y="3"/>
                          <a:pt x="5" y="4"/>
                          <a:pt x="5" y="5"/>
                        </a:cubicBezTo>
                        <a:cubicBezTo>
                          <a:pt x="6" y="5"/>
                          <a:pt x="7" y="5"/>
                          <a:pt x="8" y="5"/>
                        </a:cubicBezTo>
                        <a:cubicBezTo>
                          <a:pt x="8" y="4"/>
                          <a:pt x="8" y="3"/>
                          <a:pt x="8" y="2"/>
                        </a:cubicBezTo>
                        <a:cubicBezTo>
                          <a:pt x="7" y="1"/>
                          <a:pt x="6" y="1"/>
                          <a:pt x="5" y="2"/>
                        </a:cubicBezTo>
                        <a:cubicBezTo>
                          <a:pt x="4" y="3"/>
                          <a:pt x="4" y="4"/>
                          <a:pt x="3" y="5"/>
                        </a:cubicBezTo>
                        <a:cubicBezTo>
                          <a:pt x="4" y="5"/>
                          <a:pt x="5" y="5"/>
                          <a:pt x="6" y="5"/>
                        </a:cubicBezTo>
                        <a:cubicBezTo>
                          <a:pt x="6" y="4"/>
                          <a:pt x="6" y="3"/>
                          <a:pt x="6" y="2"/>
                        </a:cubicBezTo>
                        <a:cubicBezTo>
                          <a:pt x="6" y="1"/>
                          <a:pt x="4" y="1"/>
                          <a:pt x="3" y="2"/>
                        </a:cubicBezTo>
                        <a:cubicBezTo>
                          <a:pt x="2" y="3"/>
                          <a:pt x="2" y="5"/>
                          <a:pt x="2" y="7"/>
                        </a:cubicBezTo>
                        <a:cubicBezTo>
                          <a:pt x="2" y="7"/>
                          <a:pt x="3" y="7"/>
                          <a:pt x="4" y="7"/>
                        </a:cubicBezTo>
                        <a:cubicBezTo>
                          <a:pt x="4" y="6"/>
                          <a:pt x="4" y="4"/>
                          <a:pt x="4" y="2"/>
                        </a:cubicBezTo>
                        <a:cubicBezTo>
                          <a:pt x="4" y="1"/>
                          <a:pt x="2" y="1"/>
                          <a:pt x="1" y="2"/>
                        </a:cubicBezTo>
                        <a:cubicBezTo>
                          <a:pt x="1" y="3"/>
                          <a:pt x="1" y="5"/>
                          <a:pt x="1" y="6"/>
                        </a:cubicBezTo>
                        <a:cubicBezTo>
                          <a:pt x="2" y="6"/>
                          <a:pt x="3" y="6"/>
                          <a:pt x="4" y="6"/>
                        </a:cubicBezTo>
                        <a:cubicBezTo>
                          <a:pt x="3" y="5"/>
                          <a:pt x="3" y="4"/>
                          <a:pt x="3" y="4"/>
                        </a:cubicBezTo>
                        <a:cubicBezTo>
                          <a:pt x="3" y="2"/>
                          <a:pt x="0" y="2"/>
                          <a:pt x="0" y="4"/>
                        </a:cubicBezTo>
                        <a:cubicBezTo>
                          <a:pt x="0" y="5"/>
                          <a:pt x="0" y="6"/>
                          <a:pt x="0" y="7"/>
                        </a:cubicBezTo>
                        <a:cubicBezTo>
                          <a:pt x="0" y="9"/>
                          <a:pt x="3" y="9"/>
                          <a:pt x="3" y="7"/>
                        </a:cubicBezTo>
                        <a:cubicBezTo>
                          <a:pt x="3" y="6"/>
                          <a:pt x="3" y="5"/>
                          <a:pt x="3" y="4"/>
                        </a:cubicBezTo>
                        <a:cubicBezTo>
                          <a:pt x="3" y="2"/>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7" name="Freeform 337"/>
                  <p:cNvSpPr/>
                  <p:nvPr/>
                </p:nvSpPr>
                <p:spPr bwMode="auto">
                  <a:xfrm>
                    <a:off x="520" y="1503"/>
                    <a:ext cx="5" cy="5"/>
                  </a:xfrm>
                  <a:custGeom>
                    <a:avLst/>
                    <a:gdLst>
                      <a:gd name="T0" fmla="*/ 1 w 8"/>
                      <a:gd name="T1" fmla="*/ 4 h 8"/>
                      <a:gd name="T2" fmla="*/ 2 w 8"/>
                      <a:gd name="T3" fmla="*/ 6 h 8"/>
                      <a:gd name="T4" fmla="*/ 4 w 8"/>
                      <a:gd name="T5" fmla="*/ 5 h 8"/>
                      <a:gd name="T6" fmla="*/ 3 w 8"/>
                      <a:gd name="T7" fmla="*/ 2 h 8"/>
                      <a:gd name="T8" fmla="*/ 1 w 8"/>
                      <a:gd name="T9" fmla="*/ 3 h 8"/>
                      <a:gd name="T10" fmla="*/ 3 w 8"/>
                      <a:gd name="T11" fmla="*/ 6 h 8"/>
                      <a:gd name="T12" fmla="*/ 6 w 8"/>
                      <a:gd name="T13" fmla="*/ 7 h 8"/>
                      <a:gd name="T14" fmla="*/ 7 w 8"/>
                      <a:gd name="T15" fmla="*/ 3 h 8"/>
                      <a:gd name="T16" fmla="*/ 4 w 8"/>
                      <a:gd name="T17" fmla="*/ 3 h 8"/>
                      <a:gd name="T18" fmla="*/ 4 w 8"/>
                      <a:gd name="T19" fmla="*/ 5 h 8"/>
                      <a:gd name="T20" fmla="*/ 6 w 8"/>
                      <a:gd name="T21" fmla="*/ 7 h 8"/>
                      <a:gd name="T22" fmla="*/ 7 w 8"/>
                      <a:gd name="T23" fmla="*/ 2 h 8"/>
                      <a:gd name="T24" fmla="*/ 4 w 8"/>
                      <a:gd name="T25" fmla="*/ 2 h 8"/>
                      <a:gd name="T26" fmla="*/ 3 w 8"/>
                      <a:gd name="T27" fmla="*/ 6 h 8"/>
                      <a:gd name="T28" fmla="*/ 6 w 8"/>
                      <a:gd name="T29" fmla="*/ 6 h 8"/>
                      <a:gd name="T30" fmla="*/ 5 w 8"/>
                      <a:gd name="T31" fmla="*/ 4 h 8"/>
                      <a:gd name="T32" fmla="*/ 3 w 8"/>
                      <a:gd name="T33" fmla="*/ 2 h 8"/>
                      <a:gd name="T34" fmla="*/ 1 w 8"/>
                      <a:gd name="T35" fmla="*/ 3 h 8"/>
                      <a:gd name="T36" fmla="*/ 2 w 8"/>
                      <a:gd name="T37" fmla="*/ 6 h 8"/>
                      <a:gd name="T38" fmla="*/ 5 w 8"/>
                      <a:gd name="T39" fmla="*/ 6 h 8"/>
                      <a:gd name="T40" fmla="*/ 4 w 8"/>
                      <a:gd name="T41" fmla="*/ 3 h 8"/>
                      <a:gd name="T42" fmla="*/ 1 w 8"/>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8">
                        <a:moveTo>
                          <a:pt x="1" y="4"/>
                        </a:moveTo>
                        <a:cubicBezTo>
                          <a:pt x="1" y="5"/>
                          <a:pt x="2" y="5"/>
                          <a:pt x="2" y="6"/>
                        </a:cubicBezTo>
                        <a:cubicBezTo>
                          <a:pt x="3" y="6"/>
                          <a:pt x="4" y="6"/>
                          <a:pt x="4" y="5"/>
                        </a:cubicBezTo>
                        <a:cubicBezTo>
                          <a:pt x="4" y="4"/>
                          <a:pt x="4" y="3"/>
                          <a:pt x="3" y="2"/>
                        </a:cubicBezTo>
                        <a:cubicBezTo>
                          <a:pt x="2" y="0"/>
                          <a:pt x="0" y="1"/>
                          <a:pt x="1" y="3"/>
                        </a:cubicBezTo>
                        <a:cubicBezTo>
                          <a:pt x="1" y="4"/>
                          <a:pt x="3" y="5"/>
                          <a:pt x="3" y="6"/>
                        </a:cubicBezTo>
                        <a:cubicBezTo>
                          <a:pt x="3" y="8"/>
                          <a:pt x="6" y="8"/>
                          <a:pt x="6" y="7"/>
                        </a:cubicBezTo>
                        <a:cubicBezTo>
                          <a:pt x="6" y="5"/>
                          <a:pt x="7" y="4"/>
                          <a:pt x="7" y="3"/>
                        </a:cubicBezTo>
                        <a:cubicBezTo>
                          <a:pt x="6" y="3"/>
                          <a:pt x="5" y="3"/>
                          <a:pt x="4" y="3"/>
                        </a:cubicBezTo>
                        <a:cubicBezTo>
                          <a:pt x="5" y="4"/>
                          <a:pt x="5" y="4"/>
                          <a:pt x="4" y="5"/>
                        </a:cubicBezTo>
                        <a:cubicBezTo>
                          <a:pt x="3" y="6"/>
                          <a:pt x="5" y="8"/>
                          <a:pt x="6" y="7"/>
                        </a:cubicBezTo>
                        <a:cubicBezTo>
                          <a:pt x="7" y="6"/>
                          <a:pt x="8" y="4"/>
                          <a:pt x="7" y="2"/>
                        </a:cubicBezTo>
                        <a:cubicBezTo>
                          <a:pt x="7" y="1"/>
                          <a:pt x="5" y="1"/>
                          <a:pt x="4" y="2"/>
                        </a:cubicBezTo>
                        <a:cubicBezTo>
                          <a:pt x="4" y="4"/>
                          <a:pt x="4" y="5"/>
                          <a:pt x="3" y="6"/>
                        </a:cubicBezTo>
                        <a:cubicBezTo>
                          <a:pt x="4" y="6"/>
                          <a:pt x="5" y="6"/>
                          <a:pt x="6" y="6"/>
                        </a:cubicBezTo>
                        <a:cubicBezTo>
                          <a:pt x="6" y="5"/>
                          <a:pt x="6" y="4"/>
                          <a:pt x="5" y="4"/>
                        </a:cubicBezTo>
                        <a:cubicBezTo>
                          <a:pt x="5" y="3"/>
                          <a:pt x="4" y="2"/>
                          <a:pt x="3" y="2"/>
                        </a:cubicBezTo>
                        <a:cubicBezTo>
                          <a:pt x="2" y="2"/>
                          <a:pt x="2" y="2"/>
                          <a:pt x="1" y="3"/>
                        </a:cubicBezTo>
                        <a:cubicBezTo>
                          <a:pt x="1" y="4"/>
                          <a:pt x="2" y="5"/>
                          <a:pt x="2" y="6"/>
                        </a:cubicBezTo>
                        <a:cubicBezTo>
                          <a:pt x="2" y="8"/>
                          <a:pt x="5" y="7"/>
                          <a:pt x="5" y="6"/>
                        </a:cubicBezTo>
                        <a:cubicBezTo>
                          <a:pt x="5" y="5"/>
                          <a:pt x="4" y="4"/>
                          <a:pt x="4" y="3"/>
                        </a:cubicBezTo>
                        <a:cubicBezTo>
                          <a:pt x="3"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8" name="Freeform 338"/>
                  <p:cNvSpPr/>
                  <p:nvPr/>
                </p:nvSpPr>
                <p:spPr bwMode="auto">
                  <a:xfrm>
                    <a:off x="536" y="1469"/>
                    <a:ext cx="4" cy="35"/>
                  </a:xfrm>
                  <a:custGeom>
                    <a:avLst/>
                    <a:gdLst>
                      <a:gd name="T0" fmla="*/ 5 w 7"/>
                      <a:gd name="T1" fmla="*/ 51 h 53"/>
                      <a:gd name="T2" fmla="*/ 6 w 7"/>
                      <a:gd name="T3" fmla="*/ 20 h 53"/>
                      <a:gd name="T4" fmla="*/ 4 w 7"/>
                      <a:gd name="T5" fmla="*/ 2 h 53"/>
                      <a:gd name="T6" fmla="*/ 1 w 7"/>
                      <a:gd name="T7" fmla="*/ 3 h 53"/>
                      <a:gd name="T8" fmla="*/ 3 w 7"/>
                      <a:gd name="T9" fmla="*/ 22 h 53"/>
                      <a:gd name="T10" fmla="*/ 2 w 7"/>
                      <a:gd name="T11" fmla="*/ 51 h 53"/>
                      <a:gd name="T12" fmla="*/ 5 w 7"/>
                      <a:gd name="T13" fmla="*/ 51 h 53"/>
                    </a:gdLst>
                    <a:ahLst/>
                    <a:cxnLst>
                      <a:cxn ang="0">
                        <a:pos x="T0" y="T1"/>
                      </a:cxn>
                      <a:cxn ang="0">
                        <a:pos x="T2" y="T3"/>
                      </a:cxn>
                      <a:cxn ang="0">
                        <a:pos x="T4" y="T5"/>
                      </a:cxn>
                      <a:cxn ang="0">
                        <a:pos x="T6" y="T7"/>
                      </a:cxn>
                      <a:cxn ang="0">
                        <a:pos x="T8" y="T9"/>
                      </a:cxn>
                      <a:cxn ang="0">
                        <a:pos x="T10" y="T11"/>
                      </a:cxn>
                      <a:cxn ang="0">
                        <a:pos x="T12" y="T13"/>
                      </a:cxn>
                    </a:cxnLst>
                    <a:rect l="0" t="0" r="r" b="b"/>
                    <a:pathLst>
                      <a:path w="7" h="53">
                        <a:moveTo>
                          <a:pt x="5" y="51"/>
                        </a:moveTo>
                        <a:cubicBezTo>
                          <a:pt x="5" y="41"/>
                          <a:pt x="5" y="30"/>
                          <a:pt x="6" y="20"/>
                        </a:cubicBezTo>
                        <a:cubicBezTo>
                          <a:pt x="6" y="14"/>
                          <a:pt x="7" y="7"/>
                          <a:pt x="4" y="2"/>
                        </a:cubicBezTo>
                        <a:cubicBezTo>
                          <a:pt x="3" y="0"/>
                          <a:pt x="0" y="2"/>
                          <a:pt x="1" y="3"/>
                        </a:cubicBezTo>
                        <a:cubicBezTo>
                          <a:pt x="4" y="9"/>
                          <a:pt x="3" y="16"/>
                          <a:pt x="3" y="22"/>
                        </a:cubicBezTo>
                        <a:cubicBezTo>
                          <a:pt x="2" y="32"/>
                          <a:pt x="2" y="42"/>
                          <a:pt x="2" y="51"/>
                        </a:cubicBezTo>
                        <a:cubicBezTo>
                          <a:pt x="2" y="53"/>
                          <a:pt x="5" y="53"/>
                          <a:pt x="5"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9" name="Freeform 339"/>
                  <p:cNvSpPr/>
                  <p:nvPr/>
                </p:nvSpPr>
                <p:spPr bwMode="auto">
                  <a:xfrm>
                    <a:off x="517" y="1470"/>
                    <a:ext cx="21" cy="6"/>
                  </a:xfrm>
                  <a:custGeom>
                    <a:avLst/>
                    <a:gdLst>
                      <a:gd name="T0" fmla="*/ 4 w 32"/>
                      <a:gd name="T1" fmla="*/ 6 h 10"/>
                      <a:gd name="T2" fmla="*/ 3 w 32"/>
                      <a:gd name="T3" fmla="*/ 3 h 10"/>
                      <a:gd name="T4" fmla="*/ 0 w 32"/>
                      <a:gd name="T5" fmla="*/ 3 h 10"/>
                      <a:gd name="T6" fmla="*/ 0 w 32"/>
                      <a:gd name="T7" fmla="*/ 7 h 10"/>
                      <a:gd name="T8" fmla="*/ 3 w 32"/>
                      <a:gd name="T9" fmla="*/ 8 h 10"/>
                      <a:gd name="T10" fmla="*/ 13 w 32"/>
                      <a:gd name="T11" fmla="*/ 4 h 10"/>
                      <a:gd name="T12" fmla="*/ 30 w 32"/>
                      <a:gd name="T13" fmla="*/ 5 h 10"/>
                      <a:gd name="T14" fmla="*/ 29 w 32"/>
                      <a:gd name="T15" fmla="*/ 2 h 10"/>
                      <a:gd name="T16" fmla="*/ 28 w 32"/>
                      <a:gd name="T17" fmla="*/ 3 h 10"/>
                      <a:gd name="T18" fmla="*/ 30 w 32"/>
                      <a:gd name="T19" fmla="*/ 5 h 10"/>
                      <a:gd name="T20" fmla="*/ 31 w 32"/>
                      <a:gd name="T21" fmla="*/ 4 h 10"/>
                      <a:gd name="T22" fmla="*/ 30 w 32"/>
                      <a:gd name="T23" fmla="*/ 2 h 10"/>
                      <a:gd name="T24" fmla="*/ 17 w 32"/>
                      <a:gd name="T25" fmla="*/ 1 h 10"/>
                      <a:gd name="T26" fmla="*/ 6 w 32"/>
                      <a:gd name="T27" fmla="*/ 0 h 10"/>
                      <a:gd name="T28" fmla="*/ 0 w 32"/>
                      <a:gd name="T29" fmla="*/ 8 h 10"/>
                      <a:gd name="T30" fmla="*/ 3 w 32"/>
                      <a:gd name="T31" fmla="*/ 8 h 10"/>
                      <a:gd name="T32" fmla="*/ 3 w 32"/>
                      <a:gd name="T33" fmla="*/ 3 h 10"/>
                      <a:gd name="T34" fmla="*/ 0 w 32"/>
                      <a:gd name="T35" fmla="*/ 3 h 10"/>
                      <a:gd name="T36" fmla="*/ 1 w 32"/>
                      <a:gd name="T37" fmla="*/ 6 h 10"/>
                      <a:gd name="T38" fmla="*/ 4 w 32"/>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
                        <a:moveTo>
                          <a:pt x="4" y="6"/>
                        </a:moveTo>
                        <a:cubicBezTo>
                          <a:pt x="4" y="5"/>
                          <a:pt x="3" y="4"/>
                          <a:pt x="3" y="3"/>
                        </a:cubicBezTo>
                        <a:cubicBezTo>
                          <a:pt x="3" y="1"/>
                          <a:pt x="0" y="1"/>
                          <a:pt x="0" y="3"/>
                        </a:cubicBezTo>
                        <a:cubicBezTo>
                          <a:pt x="1" y="4"/>
                          <a:pt x="0" y="6"/>
                          <a:pt x="0" y="7"/>
                        </a:cubicBezTo>
                        <a:cubicBezTo>
                          <a:pt x="1" y="8"/>
                          <a:pt x="2" y="8"/>
                          <a:pt x="3" y="8"/>
                        </a:cubicBezTo>
                        <a:cubicBezTo>
                          <a:pt x="3" y="2"/>
                          <a:pt x="9" y="3"/>
                          <a:pt x="13" y="4"/>
                        </a:cubicBezTo>
                        <a:cubicBezTo>
                          <a:pt x="19" y="5"/>
                          <a:pt x="24" y="4"/>
                          <a:pt x="30" y="5"/>
                        </a:cubicBezTo>
                        <a:cubicBezTo>
                          <a:pt x="30" y="4"/>
                          <a:pt x="30" y="3"/>
                          <a:pt x="29" y="2"/>
                        </a:cubicBezTo>
                        <a:cubicBezTo>
                          <a:pt x="29" y="3"/>
                          <a:pt x="29" y="3"/>
                          <a:pt x="28" y="3"/>
                        </a:cubicBezTo>
                        <a:cubicBezTo>
                          <a:pt x="27" y="4"/>
                          <a:pt x="29" y="6"/>
                          <a:pt x="30" y="5"/>
                        </a:cubicBezTo>
                        <a:cubicBezTo>
                          <a:pt x="31" y="5"/>
                          <a:pt x="31" y="5"/>
                          <a:pt x="31" y="4"/>
                        </a:cubicBezTo>
                        <a:cubicBezTo>
                          <a:pt x="32" y="3"/>
                          <a:pt x="31" y="2"/>
                          <a:pt x="30" y="2"/>
                        </a:cubicBezTo>
                        <a:cubicBezTo>
                          <a:pt x="26" y="2"/>
                          <a:pt x="22" y="2"/>
                          <a:pt x="17" y="1"/>
                        </a:cubicBezTo>
                        <a:cubicBezTo>
                          <a:pt x="13" y="1"/>
                          <a:pt x="10" y="0"/>
                          <a:pt x="6" y="0"/>
                        </a:cubicBezTo>
                        <a:cubicBezTo>
                          <a:pt x="1" y="1"/>
                          <a:pt x="0" y="4"/>
                          <a:pt x="0" y="8"/>
                        </a:cubicBezTo>
                        <a:cubicBezTo>
                          <a:pt x="0" y="9"/>
                          <a:pt x="3" y="10"/>
                          <a:pt x="3" y="8"/>
                        </a:cubicBezTo>
                        <a:cubicBezTo>
                          <a:pt x="3" y="6"/>
                          <a:pt x="3" y="5"/>
                          <a:pt x="3" y="3"/>
                        </a:cubicBezTo>
                        <a:cubicBezTo>
                          <a:pt x="2" y="3"/>
                          <a:pt x="1" y="3"/>
                          <a:pt x="0" y="3"/>
                        </a:cubicBezTo>
                        <a:cubicBezTo>
                          <a:pt x="1" y="4"/>
                          <a:pt x="1" y="5"/>
                          <a:pt x="1" y="6"/>
                        </a:cubicBezTo>
                        <a:cubicBezTo>
                          <a:pt x="1" y="8"/>
                          <a:pt x="4" y="8"/>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0" name="Freeform 340"/>
                  <p:cNvSpPr/>
                  <p:nvPr/>
                </p:nvSpPr>
                <p:spPr bwMode="auto">
                  <a:xfrm>
                    <a:off x="519" y="1469"/>
                    <a:ext cx="21" cy="6"/>
                  </a:xfrm>
                  <a:custGeom>
                    <a:avLst/>
                    <a:gdLst>
                      <a:gd name="T0" fmla="*/ 3 w 31"/>
                      <a:gd name="T1" fmla="*/ 6 h 9"/>
                      <a:gd name="T2" fmla="*/ 5 w 31"/>
                      <a:gd name="T3" fmla="*/ 7 h 9"/>
                      <a:gd name="T4" fmla="*/ 10 w 31"/>
                      <a:gd name="T5" fmla="*/ 6 h 9"/>
                      <a:gd name="T6" fmla="*/ 10 w 31"/>
                      <a:gd name="T7" fmla="*/ 3 h 9"/>
                      <a:gd name="T8" fmla="*/ 2 w 31"/>
                      <a:gd name="T9" fmla="*/ 4 h 9"/>
                      <a:gd name="T10" fmla="*/ 2 w 31"/>
                      <a:gd name="T11" fmla="*/ 7 h 9"/>
                      <a:gd name="T12" fmla="*/ 9 w 31"/>
                      <a:gd name="T13" fmla="*/ 6 h 9"/>
                      <a:gd name="T14" fmla="*/ 8 w 31"/>
                      <a:gd name="T15" fmla="*/ 3 h 9"/>
                      <a:gd name="T16" fmla="*/ 4 w 31"/>
                      <a:gd name="T17" fmla="*/ 3 h 9"/>
                      <a:gd name="T18" fmla="*/ 4 w 31"/>
                      <a:gd name="T19" fmla="*/ 6 h 9"/>
                      <a:gd name="T20" fmla="*/ 16 w 31"/>
                      <a:gd name="T21" fmla="*/ 5 h 9"/>
                      <a:gd name="T22" fmla="*/ 16 w 31"/>
                      <a:gd name="T23" fmla="*/ 2 h 9"/>
                      <a:gd name="T24" fmla="*/ 10 w 31"/>
                      <a:gd name="T25" fmla="*/ 3 h 9"/>
                      <a:gd name="T26" fmla="*/ 11 w 31"/>
                      <a:gd name="T27" fmla="*/ 6 h 9"/>
                      <a:gd name="T28" fmla="*/ 21 w 31"/>
                      <a:gd name="T29" fmla="*/ 5 h 9"/>
                      <a:gd name="T30" fmla="*/ 21 w 31"/>
                      <a:gd name="T31" fmla="*/ 2 h 9"/>
                      <a:gd name="T32" fmla="*/ 8 w 31"/>
                      <a:gd name="T33" fmla="*/ 3 h 9"/>
                      <a:gd name="T34" fmla="*/ 9 w 31"/>
                      <a:gd name="T35" fmla="*/ 5 h 9"/>
                      <a:gd name="T36" fmla="*/ 21 w 31"/>
                      <a:gd name="T37" fmla="*/ 4 h 9"/>
                      <a:gd name="T38" fmla="*/ 21 w 31"/>
                      <a:gd name="T39" fmla="*/ 1 h 9"/>
                      <a:gd name="T40" fmla="*/ 15 w 31"/>
                      <a:gd name="T41" fmla="*/ 1 h 9"/>
                      <a:gd name="T42" fmla="*/ 15 w 31"/>
                      <a:gd name="T43" fmla="*/ 4 h 9"/>
                      <a:gd name="T44" fmla="*/ 28 w 31"/>
                      <a:gd name="T45" fmla="*/ 2 h 9"/>
                      <a:gd name="T46" fmla="*/ 30 w 31"/>
                      <a:gd name="T47" fmla="*/ 5 h 9"/>
                      <a:gd name="T48" fmla="*/ 30 w 31"/>
                      <a:gd name="T49" fmla="*/ 4 h 9"/>
                      <a:gd name="T50" fmla="*/ 31 w 31"/>
                      <a:gd name="T51" fmla="*/ 3 h 9"/>
                      <a:gd name="T52" fmla="*/ 31 w 31"/>
                      <a:gd name="T53" fmla="*/ 3 h 9"/>
                      <a:gd name="T54" fmla="*/ 30 w 31"/>
                      <a:gd name="T55" fmla="*/ 1 h 9"/>
                      <a:gd name="T56" fmla="*/ 15 w 31"/>
                      <a:gd name="T57" fmla="*/ 1 h 9"/>
                      <a:gd name="T58" fmla="*/ 16 w 31"/>
                      <a:gd name="T59" fmla="*/ 4 h 9"/>
                      <a:gd name="T60" fmla="*/ 21 w 31"/>
                      <a:gd name="T61" fmla="*/ 4 h 9"/>
                      <a:gd name="T62" fmla="*/ 21 w 31"/>
                      <a:gd name="T63" fmla="*/ 1 h 9"/>
                      <a:gd name="T64" fmla="*/ 7 w 31"/>
                      <a:gd name="T65" fmla="*/ 3 h 9"/>
                      <a:gd name="T66" fmla="*/ 8 w 31"/>
                      <a:gd name="T67" fmla="*/ 6 h 9"/>
                      <a:gd name="T68" fmla="*/ 21 w 31"/>
                      <a:gd name="T69" fmla="*/ 5 h 9"/>
                      <a:gd name="T70" fmla="*/ 21 w 31"/>
                      <a:gd name="T71" fmla="*/ 2 h 9"/>
                      <a:gd name="T72" fmla="*/ 10 w 31"/>
                      <a:gd name="T73" fmla="*/ 3 h 9"/>
                      <a:gd name="T74" fmla="*/ 11 w 31"/>
                      <a:gd name="T75" fmla="*/ 6 h 9"/>
                      <a:gd name="T76" fmla="*/ 16 w 31"/>
                      <a:gd name="T77" fmla="*/ 5 h 9"/>
                      <a:gd name="T78" fmla="*/ 16 w 31"/>
                      <a:gd name="T79" fmla="*/ 2 h 9"/>
                      <a:gd name="T80" fmla="*/ 3 w 31"/>
                      <a:gd name="T81" fmla="*/ 4 h 9"/>
                      <a:gd name="T82" fmla="*/ 4 w 31"/>
                      <a:gd name="T83" fmla="*/ 6 h 9"/>
                      <a:gd name="T84" fmla="*/ 9 w 31"/>
                      <a:gd name="T85" fmla="*/ 6 h 9"/>
                      <a:gd name="T86" fmla="*/ 8 w 31"/>
                      <a:gd name="T87" fmla="*/ 3 h 9"/>
                      <a:gd name="T88" fmla="*/ 2 w 31"/>
                      <a:gd name="T89" fmla="*/ 4 h 9"/>
                      <a:gd name="T90" fmla="*/ 2 w 31"/>
                      <a:gd name="T91" fmla="*/ 7 h 9"/>
                      <a:gd name="T92" fmla="*/ 11 w 31"/>
                      <a:gd name="T93" fmla="*/ 6 h 9"/>
                      <a:gd name="T94" fmla="*/ 10 w 31"/>
                      <a:gd name="T95" fmla="*/ 3 h 9"/>
                      <a:gd name="T96" fmla="*/ 1 w 31"/>
                      <a:gd name="T97" fmla="*/ 5 h 9"/>
                      <a:gd name="T98" fmla="*/ 0 w 31"/>
                      <a:gd name="T99" fmla="*/ 6 h 9"/>
                      <a:gd name="T100" fmla="*/ 1 w 31"/>
                      <a:gd name="T101" fmla="*/ 8 h 9"/>
                      <a:gd name="T102" fmla="*/ 3 w 31"/>
                      <a:gd name="T10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 h="9">
                        <a:moveTo>
                          <a:pt x="3" y="6"/>
                        </a:moveTo>
                        <a:cubicBezTo>
                          <a:pt x="3" y="7"/>
                          <a:pt x="4" y="8"/>
                          <a:pt x="5" y="7"/>
                        </a:cubicBezTo>
                        <a:cubicBezTo>
                          <a:pt x="7" y="6"/>
                          <a:pt x="9" y="6"/>
                          <a:pt x="10" y="6"/>
                        </a:cubicBezTo>
                        <a:cubicBezTo>
                          <a:pt x="10" y="5"/>
                          <a:pt x="10" y="4"/>
                          <a:pt x="10" y="3"/>
                        </a:cubicBezTo>
                        <a:cubicBezTo>
                          <a:pt x="7" y="4"/>
                          <a:pt x="5" y="4"/>
                          <a:pt x="2" y="4"/>
                        </a:cubicBezTo>
                        <a:cubicBezTo>
                          <a:pt x="2" y="5"/>
                          <a:pt x="2" y="6"/>
                          <a:pt x="2" y="7"/>
                        </a:cubicBezTo>
                        <a:cubicBezTo>
                          <a:pt x="5" y="7"/>
                          <a:pt x="7" y="6"/>
                          <a:pt x="9" y="6"/>
                        </a:cubicBezTo>
                        <a:cubicBezTo>
                          <a:pt x="11" y="5"/>
                          <a:pt x="10" y="3"/>
                          <a:pt x="8" y="3"/>
                        </a:cubicBezTo>
                        <a:cubicBezTo>
                          <a:pt x="7" y="3"/>
                          <a:pt x="5" y="3"/>
                          <a:pt x="4" y="3"/>
                        </a:cubicBezTo>
                        <a:cubicBezTo>
                          <a:pt x="4" y="4"/>
                          <a:pt x="4" y="5"/>
                          <a:pt x="4" y="6"/>
                        </a:cubicBezTo>
                        <a:cubicBezTo>
                          <a:pt x="8" y="5"/>
                          <a:pt x="12" y="5"/>
                          <a:pt x="16" y="5"/>
                        </a:cubicBezTo>
                        <a:cubicBezTo>
                          <a:pt x="18" y="5"/>
                          <a:pt x="18" y="3"/>
                          <a:pt x="16" y="2"/>
                        </a:cubicBezTo>
                        <a:cubicBezTo>
                          <a:pt x="14" y="2"/>
                          <a:pt x="12" y="3"/>
                          <a:pt x="10" y="3"/>
                        </a:cubicBezTo>
                        <a:cubicBezTo>
                          <a:pt x="8" y="3"/>
                          <a:pt x="9" y="6"/>
                          <a:pt x="11" y="6"/>
                        </a:cubicBezTo>
                        <a:cubicBezTo>
                          <a:pt x="14" y="5"/>
                          <a:pt x="17" y="5"/>
                          <a:pt x="21" y="5"/>
                        </a:cubicBezTo>
                        <a:cubicBezTo>
                          <a:pt x="21" y="4"/>
                          <a:pt x="21" y="3"/>
                          <a:pt x="21" y="2"/>
                        </a:cubicBezTo>
                        <a:cubicBezTo>
                          <a:pt x="16" y="2"/>
                          <a:pt x="12" y="3"/>
                          <a:pt x="8" y="3"/>
                        </a:cubicBezTo>
                        <a:cubicBezTo>
                          <a:pt x="8" y="4"/>
                          <a:pt x="9" y="4"/>
                          <a:pt x="9" y="5"/>
                        </a:cubicBezTo>
                        <a:cubicBezTo>
                          <a:pt x="12" y="2"/>
                          <a:pt x="17" y="3"/>
                          <a:pt x="21" y="4"/>
                        </a:cubicBezTo>
                        <a:cubicBezTo>
                          <a:pt x="23" y="4"/>
                          <a:pt x="23" y="1"/>
                          <a:pt x="21" y="1"/>
                        </a:cubicBezTo>
                        <a:cubicBezTo>
                          <a:pt x="19" y="1"/>
                          <a:pt x="17" y="1"/>
                          <a:pt x="15" y="1"/>
                        </a:cubicBezTo>
                        <a:cubicBezTo>
                          <a:pt x="13" y="2"/>
                          <a:pt x="14" y="4"/>
                          <a:pt x="15" y="4"/>
                        </a:cubicBezTo>
                        <a:cubicBezTo>
                          <a:pt x="20" y="4"/>
                          <a:pt x="24" y="4"/>
                          <a:pt x="28" y="2"/>
                        </a:cubicBezTo>
                        <a:cubicBezTo>
                          <a:pt x="27" y="3"/>
                          <a:pt x="28" y="6"/>
                          <a:pt x="30" y="5"/>
                        </a:cubicBezTo>
                        <a:cubicBezTo>
                          <a:pt x="30" y="5"/>
                          <a:pt x="30" y="5"/>
                          <a:pt x="30" y="4"/>
                        </a:cubicBezTo>
                        <a:cubicBezTo>
                          <a:pt x="31" y="4"/>
                          <a:pt x="31" y="4"/>
                          <a:pt x="31" y="3"/>
                        </a:cubicBezTo>
                        <a:cubicBezTo>
                          <a:pt x="31" y="3"/>
                          <a:pt x="31" y="3"/>
                          <a:pt x="31" y="3"/>
                        </a:cubicBezTo>
                        <a:cubicBezTo>
                          <a:pt x="31" y="2"/>
                          <a:pt x="31" y="2"/>
                          <a:pt x="30" y="1"/>
                        </a:cubicBezTo>
                        <a:cubicBezTo>
                          <a:pt x="25" y="1"/>
                          <a:pt x="20" y="1"/>
                          <a:pt x="15" y="1"/>
                        </a:cubicBezTo>
                        <a:cubicBezTo>
                          <a:pt x="15" y="2"/>
                          <a:pt x="16" y="3"/>
                          <a:pt x="16" y="4"/>
                        </a:cubicBezTo>
                        <a:cubicBezTo>
                          <a:pt x="17" y="4"/>
                          <a:pt x="19" y="3"/>
                          <a:pt x="21" y="4"/>
                        </a:cubicBezTo>
                        <a:cubicBezTo>
                          <a:pt x="21" y="3"/>
                          <a:pt x="21" y="2"/>
                          <a:pt x="21" y="1"/>
                        </a:cubicBezTo>
                        <a:cubicBezTo>
                          <a:pt x="16" y="1"/>
                          <a:pt x="11" y="0"/>
                          <a:pt x="7" y="3"/>
                        </a:cubicBezTo>
                        <a:cubicBezTo>
                          <a:pt x="6" y="4"/>
                          <a:pt x="7" y="5"/>
                          <a:pt x="8" y="6"/>
                        </a:cubicBezTo>
                        <a:cubicBezTo>
                          <a:pt x="12" y="6"/>
                          <a:pt x="16" y="5"/>
                          <a:pt x="21" y="5"/>
                        </a:cubicBezTo>
                        <a:cubicBezTo>
                          <a:pt x="22" y="5"/>
                          <a:pt x="22" y="2"/>
                          <a:pt x="21" y="2"/>
                        </a:cubicBezTo>
                        <a:cubicBezTo>
                          <a:pt x="17" y="2"/>
                          <a:pt x="14" y="2"/>
                          <a:pt x="10" y="3"/>
                        </a:cubicBezTo>
                        <a:cubicBezTo>
                          <a:pt x="10" y="4"/>
                          <a:pt x="11" y="5"/>
                          <a:pt x="11" y="6"/>
                        </a:cubicBezTo>
                        <a:cubicBezTo>
                          <a:pt x="13" y="5"/>
                          <a:pt x="14" y="5"/>
                          <a:pt x="16" y="5"/>
                        </a:cubicBezTo>
                        <a:cubicBezTo>
                          <a:pt x="16" y="4"/>
                          <a:pt x="16" y="3"/>
                          <a:pt x="16" y="2"/>
                        </a:cubicBezTo>
                        <a:cubicBezTo>
                          <a:pt x="11" y="2"/>
                          <a:pt x="7" y="2"/>
                          <a:pt x="3" y="4"/>
                        </a:cubicBezTo>
                        <a:cubicBezTo>
                          <a:pt x="2" y="4"/>
                          <a:pt x="2" y="6"/>
                          <a:pt x="4" y="6"/>
                        </a:cubicBezTo>
                        <a:cubicBezTo>
                          <a:pt x="5" y="6"/>
                          <a:pt x="7" y="6"/>
                          <a:pt x="9" y="6"/>
                        </a:cubicBezTo>
                        <a:cubicBezTo>
                          <a:pt x="9" y="5"/>
                          <a:pt x="9" y="4"/>
                          <a:pt x="8" y="3"/>
                        </a:cubicBezTo>
                        <a:cubicBezTo>
                          <a:pt x="6" y="3"/>
                          <a:pt x="4" y="4"/>
                          <a:pt x="2" y="4"/>
                        </a:cubicBezTo>
                        <a:cubicBezTo>
                          <a:pt x="0" y="4"/>
                          <a:pt x="0" y="7"/>
                          <a:pt x="2" y="7"/>
                        </a:cubicBezTo>
                        <a:cubicBezTo>
                          <a:pt x="5" y="7"/>
                          <a:pt x="8" y="7"/>
                          <a:pt x="11" y="6"/>
                        </a:cubicBezTo>
                        <a:cubicBezTo>
                          <a:pt x="12" y="6"/>
                          <a:pt x="12" y="3"/>
                          <a:pt x="10" y="3"/>
                        </a:cubicBezTo>
                        <a:cubicBezTo>
                          <a:pt x="7" y="4"/>
                          <a:pt x="4" y="4"/>
                          <a:pt x="1" y="5"/>
                        </a:cubicBezTo>
                        <a:cubicBezTo>
                          <a:pt x="1" y="5"/>
                          <a:pt x="0" y="6"/>
                          <a:pt x="0" y="6"/>
                        </a:cubicBezTo>
                        <a:cubicBezTo>
                          <a:pt x="0" y="7"/>
                          <a:pt x="1" y="8"/>
                          <a:pt x="1" y="8"/>
                        </a:cubicBezTo>
                        <a:cubicBezTo>
                          <a:pt x="3" y="9"/>
                          <a:pt x="4" y="7"/>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1" name="Freeform 341"/>
                  <p:cNvSpPr/>
                  <p:nvPr/>
                </p:nvSpPr>
                <p:spPr bwMode="auto">
                  <a:xfrm>
                    <a:off x="546" y="1469"/>
                    <a:ext cx="9" cy="12"/>
                  </a:xfrm>
                  <a:custGeom>
                    <a:avLst/>
                    <a:gdLst>
                      <a:gd name="T0" fmla="*/ 5 w 14"/>
                      <a:gd name="T1" fmla="*/ 15 h 18"/>
                      <a:gd name="T2" fmla="*/ 5 w 14"/>
                      <a:gd name="T3" fmla="*/ 2 h 18"/>
                      <a:gd name="T4" fmla="*/ 4 w 14"/>
                      <a:gd name="T5" fmla="*/ 3 h 18"/>
                      <a:gd name="T6" fmla="*/ 10 w 14"/>
                      <a:gd name="T7" fmla="*/ 4 h 18"/>
                      <a:gd name="T8" fmla="*/ 10 w 14"/>
                      <a:gd name="T9" fmla="*/ 8 h 18"/>
                      <a:gd name="T10" fmla="*/ 10 w 14"/>
                      <a:gd name="T11" fmla="*/ 16 h 18"/>
                      <a:gd name="T12" fmla="*/ 11 w 14"/>
                      <a:gd name="T13" fmla="*/ 15 h 18"/>
                      <a:gd name="T14" fmla="*/ 3 w 14"/>
                      <a:gd name="T15" fmla="*/ 15 h 18"/>
                      <a:gd name="T16" fmla="*/ 2 w 14"/>
                      <a:gd name="T17" fmla="*/ 17 h 18"/>
                      <a:gd name="T18" fmla="*/ 11 w 14"/>
                      <a:gd name="T19" fmla="*/ 18 h 18"/>
                      <a:gd name="T20" fmla="*/ 13 w 14"/>
                      <a:gd name="T21" fmla="*/ 16 h 18"/>
                      <a:gd name="T22" fmla="*/ 13 w 14"/>
                      <a:gd name="T23" fmla="*/ 4 h 18"/>
                      <a:gd name="T24" fmla="*/ 4 w 14"/>
                      <a:gd name="T25" fmla="*/ 1 h 18"/>
                      <a:gd name="T26" fmla="*/ 3 w 14"/>
                      <a:gd name="T27" fmla="*/ 2 h 18"/>
                      <a:gd name="T28" fmla="*/ 2 w 14"/>
                      <a:gd name="T29" fmla="*/ 15 h 18"/>
                      <a:gd name="T30" fmla="*/ 5 w 14"/>
                      <a:gd name="T3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5" y="15"/>
                        </a:moveTo>
                        <a:cubicBezTo>
                          <a:pt x="5" y="11"/>
                          <a:pt x="5" y="6"/>
                          <a:pt x="5" y="2"/>
                        </a:cubicBezTo>
                        <a:cubicBezTo>
                          <a:pt x="5" y="2"/>
                          <a:pt x="4" y="3"/>
                          <a:pt x="4" y="3"/>
                        </a:cubicBezTo>
                        <a:cubicBezTo>
                          <a:pt x="6" y="3"/>
                          <a:pt x="9" y="3"/>
                          <a:pt x="10" y="4"/>
                        </a:cubicBezTo>
                        <a:cubicBezTo>
                          <a:pt x="11" y="5"/>
                          <a:pt x="10" y="7"/>
                          <a:pt x="10" y="8"/>
                        </a:cubicBezTo>
                        <a:cubicBezTo>
                          <a:pt x="10" y="11"/>
                          <a:pt x="10" y="13"/>
                          <a:pt x="10" y="16"/>
                        </a:cubicBezTo>
                        <a:cubicBezTo>
                          <a:pt x="10" y="16"/>
                          <a:pt x="10" y="15"/>
                          <a:pt x="11" y="15"/>
                        </a:cubicBezTo>
                        <a:cubicBezTo>
                          <a:pt x="8" y="16"/>
                          <a:pt x="5" y="15"/>
                          <a:pt x="3" y="15"/>
                        </a:cubicBezTo>
                        <a:cubicBezTo>
                          <a:pt x="1" y="14"/>
                          <a:pt x="0" y="17"/>
                          <a:pt x="2" y="17"/>
                        </a:cubicBezTo>
                        <a:cubicBezTo>
                          <a:pt x="5" y="18"/>
                          <a:pt x="8" y="18"/>
                          <a:pt x="11" y="18"/>
                        </a:cubicBezTo>
                        <a:cubicBezTo>
                          <a:pt x="12" y="17"/>
                          <a:pt x="12" y="17"/>
                          <a:pt x="13" y="16"/>
                        </a:cubicBezTo>
                        <a:cubicBezTo>
                          <a:pt x="13" y="12"/>
                          <a:pt x="14" y="8"/>
                          <a:pt x="13" y="4"/>
                        </a:cubicBezTo>
                        <a:cubicBezTo>
                          <a:pt x="12" y="0"/>
                          <a:pt x="7" y="0"/>
                          <a:pt x="4" y="1"/>
                        </a:cubicBezTo>
                        <a:cubicBezTo>
                          <a:pt x="3" y="1"/>
                          <a:pt x="3" y="1"/>
                          <a:pt x="3" y="2"/>
                        </a:cubicBezTo>
                        <a:cubicBezTo>
                          <a:pt x="2" y="6"/>
                          <a:pt x="2" y="11"/>
                          <a:pt x="2" y="15"/>
                        </a:cubicBezTo>
                        <a:cubicBezTo>
                          <a:pt x="2" y="17"/>
                          <a:pt x="5" y="17"/>
                          <a:pt x="5"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2" name="Freeform 342"/>
                  <p:cNvSpPr/>
                  <p:nvPr/>
                </p:nvSpPr>
                <p:spPr bwMode="auto">
                  <a:xfrm>
                    <a:off x="552" y="1466"/>
                    <a:ext cx="9" cy="16"/>
                  </a:xfrm>
                  <a:custGeom>
                    <a:avLst/>
                    <a:gdLst>
                      <a:gd name="T0" fmla="*/ 5 w 14"/>
                      <a:gd name="T1" fmla="*/ 21 h 24"/>
                      <a:gd name="T2" fmla="*/ 5 w 14"/>
                      <a:gd name="T3" fmla="*/ 10 h 24"/>
                      <a:gd name="T4" fmla="*/ 5 w 14"/>
                      <a:gd name="T5" fmla="*/ 6 h 24"/>
                      <a:gd name="T6" fmla="*/ 8 w 14"/>
                      <a:gd name="T7" fmla="*/ 3 h 24"/>
                      <a:gd name="T8" fmla="*/ 11 w 14"/>
                      <a:gd name="T9" fmla="*/ 9 h 24"/>
                      <a:gd name="T10" fmla="*/ 11 w 14"/>
                      <a:gd name="T11" fmla="*/ 21 h 24"/>
                      <a:gd name="T12" fmla="*/ 12 w 14"/>
                      <a:gd name="T13" fmla="*/ 20 h 24"/>
                      <a:gd name="T14" fmla="*/ 3 w 14"/>
                      <a:gd name="T15" fmla="*/ 20 h 24"/>
                      <a:gd name="T16" fmla="*/ 2 w 14"/>
                      <a:gd name="T17" fmla="*/ 22 h 24"/>
                      <a:gd name="T18" fmla="*/ 13 w 14"/>
                      <a:gd name="T19" fmla="*/ 23 h 24"/>
                      <a:gd name="T20" fmla="*/ 14 w 14"/>
                      <a:gd name="T21" fmla="*/ 21 h 24"/>
                      <a:gd name="T22" fmla="*/ 14 w 14"/>
                      <a:gd name="T23" fmla="*/ 5 h 24"/>
                      <a:gd name="T24" fmla="*/ 9 w 14"/>
                      <a:gd name="T25" fmla="*/ 1 h 24"/>
                      <a:gd name="T26" fmla="*/ 2 w 14"/>
                      <a:gd name="T27" fmla="*/ 4 h 24"/>
                      <a:gd name="T28" fmla="*/ 2 w 14"/>
                      <a:gd name="T29" fmla="*/ 10 h 24"/>
                      <a:gd name="T30" fmla="*/ 2 w 14"/>
                      <a:gd name="T31" fmla="*/ 21 h 24"/>
                      <a:gd name="T32" fmla="*/ 5 w 14"/>
                      <a:gd name="T3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4">
                        <a:moveTo>
                          <a:pt x="5" y="21"/>
                        </a:moveTo>
                        <a:cubicBezTo>
                          <a:pt x="5" y="18"/>
                          <a:pt x="5" y="14"/>
                          <a:pt x="5" y="10"/>
                        </a:cubicBezTo>
                        <a:cubicBezTo>
                          <a:pt x="5" y="9"/>
                          <a:pt x="5" y="7"/>
                          <a:pt x="5" y="6"/>
                        </a:cubicBezTo>
                        <a:cubicBezTo>
                          <a:pt x="5" y="3"/>
                          <a:pt x="6" y="3"/>
                          <a:pt x="8" y="3"/>
                        </a:cubicBezTo>
                        <a:cubicBezTo>
                          <a:pt x="12" y="3"/>
                          <a:pt x="11" y="6"/>
                          <a:pt x="11" y="9"/>
                        </a:cubicBezTo>
                        <a:cubicBezTo>
                          <a:pt x="11" y="13"/>
                          <a:pt x="11" y="17"/>
                          <a:pt x="11" y="21"/>
                        </a:cubicBezTo>
                        <a:cubicBezTo>
                          <a:pt x="11" y="21"/>
                          <a:pt x="12" y="20"/>
                          <a:pt x="12" y="20"/>
                        </a:cubicBezTo>
                        <a:cubicBezTo>
                          <a:pt x="9" y="21"/>
                          <a:pt x="6" y="20"/>
                          <a:pt x="3" y="20"/>
                        </a:cubicBezTo>
                        <a:cubicBezTo>
                          <a:pt x="1" y="19"/>
                          <a:pt x="0" y="22"/>
                          <a:pt x="2" y="22"/>
                        </a:cubicBezTo>
                        <a:cubicBezTo>
                          <a:pt x="6" y="23"/>
                          <a:pt x="9" y="24"/>
                          <a:pt x="13" y="23"/>
                        </a:cubicBezTo>
                        <a:cubicBezTo>
                          <a:pt x="13" y="22"/>
                          <a:pt x="14" y="22"/>
                          <a:pt x="14" y="21"/>
                        </a:cubicBezTo>
                        <a:cubicBezTo>
                          <a:pt x="14" y="16"/>
                          <a:pt x="14" y="10"/>
                          <a:pt x="14" y="5"/>
                        </a:cubicBezTo>
                        <a:cubicBezTo>
                          <a:pt x="14" y="2"/>
                          <a:pt x="12" y="1"/>
                          <a:pt x="9" y="1"/>
                        </a:cubicBezTo>
                        <a:cubicBezTo>
                          <a:pt x="6" y="0"/>
                          <a:pt x="3" y="1"/>
                          <a:pt x="2" y="4"/>
                        </a:cubicBezTo>
                        <a:cubicBezTo>
                          <a:pt x="2" y="6"/>
                          <a:pt x="2" y="8"/>
                          <a:pt x="2" y="10"/>
                        </a:cubicBezTo>
                        <a:cubicBezTo>
                          <a:pt x="2" y="14"/>
                          <a:pt x="2" y="18"/>
                          <a:pt x="2" y="21"/>
                        </a:cubicBezTo>
                        <a:cubicBezTo>
                          <a:pt x="2" y="23"/>
                          <a:pt x="5" y="23"/>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3" name="Freeform 343"/>
                  <p:cNvSpPr/>
                  <p:nvPr/>
                </p:nvSpPr>
                <p:spPr bwMode="auto">
                  <a:xfrm>
                    <a:off x="557" y="1462"/>
                    <a:ext cx="11" cy="20"/>
                  </a:xfrm>
                  <a:custGeom>
                    <a:avLst/>
                    <a:gdLst>
                      <a:gd name="T0" fmla="*/ 2 w 16"/>
                      <a:gd name="T1" fmla="*/ 27 h 30"/>
                      <a:gd name="T2" fmla="*/ 2 w 16"/>
                      <a:gd name="T3" fmla="*/ 28 h 30"/>
                      <a:gd name="T4" fmla="*/ 5 w 16"/>
                      <a:gd name="T5" fmla="*/ 28 h 30"/>
                      <a:gd name="T6" fmla="*/ 6 w 16"/>
                      <a:gd name="T7" fmla="*/ 12 h 30"/>
                      <a:gd name="T8" fmla="*/ 7 w 16"/>
                      <a:gd name="T9" fmla="*/ 4 h 30"/>
                      <a:gd name="T10" fmla="*/ 13 w 16"/>
                      <a:gd name="T11" fmla="*/ 4 h 30"/>
                      <a:gd name="T12" fmla="*/ 12 w 16"/>
                      <a:gd name="T13" fmla="*/ 3 h 30"/>
                      <a:gd name="T14" fmla="*/ 12 w 16"/>
                      <a:gd name="T15" fmla="*/ 27 h 30"/>
                      <a:gd name="T16" fmla="*/ 14 w 16"/>
                      <a:gd name="T17" fmla="*/ 26 h 30"/>
                      <a:gd name="T18" fmla="*/ 2 w 16"/>
                      <a:gd name="T19" fmla="*/ 25 h 30"/>
                      <a:gd name="T20" fmla="*/ 2 w 16"/>
                      <a:gd name="T21" fmla="*/ 28 h 30"/>
                      <a:gd name="T22" fmla="*/ 14 w 16"/>
                      <a:gd name="T23" fmla="*/ 29 h 30"/>
                      <a:gd name="T24" fmla="*/ 15 w 16"/>
                      <a:gd name="T25" fmla="*/ 27 h 30"/>
                      <a:gd name="T26" fmla="*/ 15 w 16"/>
                      <a:gd name="T27" fmla="*/ 3 h 30"/>
                      <a:gd name="T28" fmla="*/ 13 w 16"/>
                      <a:gd name="T29" fmla="*/ 2 h 30"/>
                      <a:gd name="T30" fmla="*/ 3 w 16"/>
                      <a:gd name="T31" fmla="*/ 5 h 30"/>
                      <a:gd name="T32" fmla="*/ 2 w 16"/>
                      <a:gd name="T33" fmla="*/ 28 h 30"/>
                      <a:gd name="T34" fmla="*/ 5 w 16"/>
                      <a:gd name="T35" fmla="*/ 28 h 30"/>
                      <a:gd name="T36" fmla="*/ 5 w 16"/>
                      <a:gd name="T37" fmla="*/ 27 h 30"/>
                      <a:gd name="T38" fmla="*/ 2 w 16"/>
                      <a:gd name="T3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30">
                        <a:moveTo>
                          <a:pt x="2" y="27"/>
                        </a:moveTo>
                        <a:cubicBezTo>
                          <a:pt x="2" y="27"/>
                          <a:pt x="2" y="28"/>
                          <a:pt x="2" y="28"/>
                        </a:cubicBezTo>
                        <a:cubicBezTo>
                          <a:pt x="2" y="30"/>
                          <a:pt x="4" y="30"/>
                          <a:pt x="5" y="28"/>
                        </a:cubicBezTo>
                        <a:cubicBezTo>
                          <a:pt x="7" y="23"/>
                          <a:pt x="7" y="18"/>
                          <a:pt x="6" y="12"/>
                        </a:cubicBezTo>
                        <a:cubicBezTo>
                          <a:pt x="6" y="11"/>
                          <a:pt x="5" y="4"/>
                          <a:pt x="7" y="4"/>
                        </a:cubicBezTo>
                        <a:cubicBezTo>
                          <a:pt x="9" y="4"/>
                          <a:pt x="11" y="4"/>
                          <a:pt x="13" y="4"/>
                        </a:cubicBezTo>
                        <a:cubicBezTo>
                          <a:pt x="13" y="4"/>
                          <a:pt x="13" y="3"/>
                          <a:pt x="12" y="3"/>
                        </a:cubicBezTo>
                        <a:cubicBezTo>
                          <a:pt x="12" y="11"/>
                          <a:pt x="13" y="19"/>
                          <a:pt x="12" y="27"/>
                        </a:cubicBezTo>
                        <a:cubicBezTo>
                          <a:pt x="13" y="27"/>
                          <a:pt x="13" y="26"/>
                          <a:pt x="14" y="26"/>
                        </a:cubicBezTo>
                        <a:cubicBezTo>
                          <a:pt x="10" y="26"/>
                          <a:pt x="6" y="25"/>
                          <a:pt x="2" y="25"/>
                        </a:cubicBezTo>
                        <a:cubicBezTo>
                          <a:pt x="0" y="25"/>
                          <a:pt x="0" y="28"/>
                          <a:pt x="2" y="28"/>
                        </a:cubicBezTo>
                        <a:cubicBezTo>
                          <a:pt x="6" y="28"/>
                          <a:pt x="10" y="29"/>
                          <a:pt x="14" y="29"/>
                        </a:cubicBezTo>
                        <a:cubicBezTo>
                          <a:pt x="15" y="29"/>
                          <a:pt x="15" y="28"/>
                          <a:pt x="15" y="27"/>
                        </a:cubicBezTo>
                        <a:cubicBezTo>
                          <a:pt x="16" y="19"/>
                          <a:pt x="15" y="11"/>
                          <a:pt x="15" y="3"/>
                        </a:cubicBezTo>
                        <a:cubicBezTo>
                          <a:pt x="15" y="2"/>
                          <a:pt x="14" y="2"/>
                          <a:pt x="13" y="2"/>
                        </a:cubicBezTo>
                        <a:cubicBezTo>
                          <a:pt x="11" y="1"/>
                          <a:pt x="3" y="0"/>
                          <a:pt x="3" y="5"/>
                        </a:cubicBezTo>
                        <a:cubicBezTo>
                          <a:pt x="3" y="12"/>
                          <a:pt x="5" y="20"/>
                          <a:pt x="2" y="28"/>
                        </a:cubicBezTo>
                        <a:cubicBezTo>
                          <a:pt x="3" y="28"/>
                          <a:pt x="4" y="28"/>
                          <a:pt x="5" y="28"/>
                        </a:cubicBezTo>
                        <a:cubicBezTo>
                          <a:pt x="5" y="28"/>
                          <a:pt x="5" y="27"/>
                          <a:pt x="5" y="27"/>
                        </a:cubicBezTo>
                        <a:cubicBezTo>
                          <a:pt x="5" y="25"/>
                          <a:pt x="2" y="25"/>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4" name="Freeform 344"/>
                  <p:cNvSpPr/>
                  <p:nvPr/>
                </p:nvSpPr>
                <p:spPr bwMode="auto">
                  <a:xfrm>
                    <a:off x="564" y="1458"/>
                    <a:ext cx="8" cy="24"/>
                  </a:xfrm>
                  <a:custGeom>
                    <a:avLst/>
                    <a:gdLst>
                      <a:gd name="T0" fmla="*/ 4 w 13"/>
                      <a:gd name="T1" fmla="*/ 33 h 35"/>
                      <a:gd name="T2" fmla="*/ 6 w 13"/>
                      <a:gd name="T3" fmla="*/ 22 h 35"/>
                      <a:gd name="T4" fmla="*/ 4 w 13"/>
                      <a:gd name="T5" fmla="*/ 3 h 35"/>
                      <a:gd name="T6" fmla="*/ 2 w 13"/>
                      <a:gd name="T7" fmla="*/ 4 h 35"/>
                      <a:gd name="T8" fmla="*/ 10 w 13"/>
                      <a:gd name="T9" fmla="*/ 7 h 35"/>
                      <a:gd name="T10" fmla="*/ 10 w 13"/>
                      <a:gd name="T11" fmla="*/ 14 h 35"/>
                      <a:gd name="T12" fmla="*/ 10 w 13"/>
                      <a:gd name="T13" fmla="*/ 33 h 35"/>
                      <a:gd name="T14" fmla="*/ 12 w 13"/>
                      <a:gd name="T15" fmla="*/ 32 h 35"/>
                      <a:gd name="T16" fmla="*/ 3 w 13"/>
                      <a:gd name="T17" fmla="*/ 31 h 35"/>
                      <a:gd name="T18" fmla="*/ 2 w 13"/>
                      <a:gd name="T19" fmla="*/ 34 h 35"/>
                      <a:gd name="T20" fmla="*/ 12 w 13"/>
                      <a:gd name="T21" fmla="*/ 35 h 35"/>
                      <a:gd name="T22" fmla="*/ 13 w 13"/>
                      <a:gd name="T23" fmla="*/ 33 h 35"/>
                      <a:gd name="T24" fmla="*/ 12 w 13"/>
                      <a:gd name="T25" fmla="*/ 5 h 35"/>
                      <a:gd name="T26" fmla="*/ 2 w 13"/>
                      <a:gd name="T27" fmla="*/ 1 h 35"/>
                      <a:gd name="T28" fmla="*/ 1 w 13"/>
                      <a:gd name="T29" fmla="*/ 3 h 35"/>
                      <a:gd name="T30" fmla="*/ 1 w 13"/>
                      <a:gd name="T31" fmla="*/ 16 h 35"/>
                      <a:gd name="T32" fmla="*/ 2 w 13"/>
                      <a:gd name="T33" fmla="*/ 32 h 35"/>
                      <a:gd name="T34" fmla="*/ 4 w 13"/>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35">
                        <a:moveTo>
                          <a:pt x="4" y="33"/>
                        </a:moveTo>
                        <a:cubicBezTo>
                          <a:pt x="7" y="30"/>
                          <a:pt x="6" y="26"/>
                          <a:pt x="6" y="22"/>
                        </a:cubicBezTo>
                        <a:cubicBezTo>
                          <a:pt x="5" y="15"/>
                          <a:pt x="4" y="9"/>
                          <a:pt x="4" y="3"/>
                        </a:cubicBezTo>
                        <a:cubicBezTo>
                          <a:pt x="3" y="3"/>
                          <a:pt x="3" y="3"/>
                          <a:pt x="2" y="4"/>
                        </a:cubicBezTo>
                        <a:cubicBezTo>
                          <a:pt x="5" y="4"/>
                          <a:pt x="10" y="2"/>
                          <a:pt x="10" y="7"/>
                        </a:cubicBezTo>
                        <a:cubicBezTo>
                          <a:pt x="10" y="9"/>
                          <a:pt x="10" y="12"/>
                          <a:pt x="10" y="14"/>
                        </a:cubicBezTo>
                        <a:cubicBezTo>
                          <a:pt x="10" y="21"/>
                          <a:pt x="11" y="27"/>
                          <a:pt x="10" y="33"/>
                        </a:cubicBezTo>
                        <a:cubicBezTo>
                          <a:pt x="11" y="33"/>
                          <a:pt x="11" y="32"/>
                          <a:pt x="12" y="32"/>
                        </a:cubicBezTo>
                        <a:cubicBezTo>
                          <a:pt x="9" y="32"/>
                          <a:pt x="6" y="32"/>
                          <a:pt x="3" y="31"/>
                        </a:cubicBezTo>
                        <a:cubicBezTo>
                          <a:pt x="1" y="31"/>
                          <a:pt x="0" y="34"/>
                          <a:pt x="2" y="34"/>
                        </a:cubicBezTo>
                        <a:cubicBezTo>
                          <a:pt x="5" y="35"/>
                          <a:pt x="8" y="35"/>
                          <a:pt x="12" y="35"/>
                        </a:cubicBezTo>
                        <a:cubicBezTo>
                          <a:pt x="13" y="35"/>
                          <a:pt x="13" y="34"/>
                          <a:pt x="13" y="33"/>
                        </a:cubicBezTo>
                        <a:cubicBezTo>
                          <a:pt x="13" y="24"/>
                          <a:pt x="13" y="15"/>
                          <a:pt x="12" y="5"/>
                        </a:cubicBezTo>
                        <a:cubicBezTo>
                          <a:pt x="12" y="0"/>
                          <a:pt x="6" y="1"/>
                          <a:pt x="2" y="1"/>
                        </a:cubicBezTo>
                        <a:cubicBezTo>
                          <a:pt x="2" y="1"/>
                          <a:pt x="1" y="2"/>
                          <a:pt x="1" y="3"/>
                        </a:cubicBezTo>
                        <a:cubicBezTo>
                          <a:pt x="1" y="7"/>
                          <a:pt x="1" y="12"/>
                          <a:pt x="1" y="16"/>
                        </a:cubicBezTo>
                        <a:cubicBezTo>
                          <a:pt x="2" y="21"/>
                          <a:pt x="5" y="27"/>
                          <a:pt x="2" y="32"/>
                        </a:cubicBezTo>
                        <a:cubicBezTo>
                          <a:pt x="1" y="34"/>
                          <a:pt x="3" y="35"/>
                          <a:pt x="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5" name="Freeform 345"/>
                  <p:cNvSpPr/>
                  <p:nvPr/>
                </p:nvSpPr>
                <p:spPr bwMode="auto">
                  <a:xfrm>
                    <a:off x="569" y="1454"/>
                    <a:ext cx="10" cy="28"/>
                  </a:xfrm>
                  <a:custGeom>
                    <a:avLst/>
                    <a:gdLst>
                      <a:gd name="T0" fmla="*/ 6 w 15"/>
                      <a:gd name="T1" fmla="*/ 40 h 42"/>
                      <a:gd name="T2" fmla="*/ 4 w 15"/>
                      <a:gd name="T3" fmla="*/ 16 h 42"/>
                      <a:gd name="T4" fmla="*/ 4 w 15"/>
                      <a:gd name="T5" fmla="*/ 4 h 42"/>
                      <a:gd name="T6" fmla="*/ 5 w 15"/>
                      <a:gd name="T7" fmla="*/ 3 h 42"/>
                      <a:gd name="T8" fmla="*/ 11 w 15"/>
                      <a:gd name="T9" fmla="*/ 8 h 42"/>
                      <a:gd name="T10" fmla="*/ 11 w 15"/>
                      <a:gd name="T11" fmla="*/ 25 h 42"/>
                      <a:gd name="T12" fmla="*/ 12 w 15"/>
                      <a:gd name="T13" fmla="*/ 35 h 42"/>
                      <a:gd name="T14" fmla="*/ 2 w 15"/>
                      <a:gd name="T15" fmla="*/ 38 h 42"/>
                      <a:gd name="T16" fmla="*/ 2 w 15"/>
                      <a:gd name="T17" fmla="*/ 41 h 42"/>
                      <a:gd name="T18" fmla="*/ 13 w 15"/>
                      <a:gd name="T19" fmla="*/ 41 h 42"/>
                      <a:gd name="T20" fmla="*/ 15 w 15"/>
                      <a:gd name="T21" fmla="*/ 40 h 42"/>
                      <a:gd name="T22" fmla="*/ 14 w 15"/>
                      <a:gd name="T23" fmla="*/ 23 h 42"/>
                      <a:gd name="T24" fmla="*/ 14 w 15"/>
                      <a:gd name="T25" fmla="*/ 8 h 42"/>
                      <a:gd name="T26" fmla="*/ 2 w 15"/>
                      <a:gd name="T27" fmla="*/ 0 h 42"/>
                      <a:gd name="T28" fmla="*/ 1 w 15"/>
                      <a:gd name="T29" fmla="*/ 1 h 42"/>
                      <a:gd name="T30" fmla="*/ 3 w 15"/>
                      <a:gd name="T31" fmla="*/ 40 h 42"/>
                      <a:gd name="T32" fmla="*/ 6 w 15"/>
                      <a:gd name="T3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2">
                        <a:moveTo>
                          <a:pt x="6" y="40"/>
                        </a:moveTo>
                        <a:cubicBezTo>
                          <a:pt x="6" y="32"/>
                          <a:pt x="5" y="24"/>
                          <a:pt x="4" y="16"/>
                        </a:cubicBezTo>
                        <a:cubicBezTo>
                          <a:pt x="4" y="12"/>
                          <a:pt x="4" y="8"/>
                          <a:pt x="4" y="4"/>
                        </a:cubicBezTo>
                        <a:cubicBezTo>
                          <a:pt x="3" y="2"/>
                          <a:pt x="4" y="2"/>
                          <a:pt x="5" y="3"/>
                        </a:cubicBezTo>
                        <a:cubicBezTo>
                          <a:pt x="9" y="3"/>
                          <a:pt x="11" y="4"/>
                          <a:pt x="11" y="8"/>
                        </a:cubicBezTo>
                        <a:cubicBezTo>
                          <a:pt x="11" y="14"/>
                          <a:pt x="11" y="19"/>
                          <a:pt x="11" y="25"/>
                        </a:cubicBezTo>
                        <a:cubicBezTo>
                          <a:pt x="12" y="28"/>
                          <a:pt x="12" y="32"/>
                          <a:pt x="12" y="35"/>
                        </a:cubicBezTo>
                        <a:cubicBezTo>
                          <a:pt x="12" y="40"/>
                          <a:pt x="5" y="38"/>
                          <a:pt x="2" y="38"/>
                        </a:cubicBezTo>
                        <a:cubicBezTo>
                          <a:pt x="0" y="38"/>
                          <a:pt x="0" y="41"/>
                          <a:pt x="2" y="41"/>
                        </a:cubicBezTo>
                        <a:cubicBezTo>
                          <a:pt x="5" y="41"/>
                          <a:pt x="9" y="41"/>
                          <a:pt x="13" y="41"/>
                        </a:cubicBezTo>
                        <a:cubicBezTo>
                          <a:pt x="14" y="41"/>
                          <a:pt x="15" y="40"/>
                          <a:pt x="15" y="40"/>
                        </a:cubicBezTo>
                        <a:cubicBezTo>
                          <a:pt x="15" y="34"/>
                          <a:pt x="15" y="28"/>
                          <a:pt x="14" y="23"/>
                        </a:cubicBezTo>
                        <a:cubicBezTo>
                          <a:pt x="13" y="18"/>
                          <a:pt x="14" y="13"/>
                          <a:pt x="14" y="8"/>
                        </a:cubicBezTo>
                        <a:cubicBezTo>
                          <a:pt x="14" y="0"/>
                          <a:pt x="9" y="0"/>
                          <a:pt x="2" y="0"/>
                        </a:cubicBezTo>
                        <a:cubicBezTo>
                          <a:pt x="1" y="0"/>
                          <a:pt x="1" y="0"/>
                          <a:pt x="1" y="1"/>
                        </a:cubicBezTo>
                        <a:cubicBezTo>
                          <a:pt x="2" y="14"/>
                          <a:pt x="3" y="27"/>
                          <a:pt x="3" y="40"/>
                        </a:cubicBezTo>
                        <a:cubicBezTo>
                          <a:pt x="3" y="42"/>
                          <a:pt x="6" y="42"/>
                          <a:pt x="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6" name="Freeform 346"/>
                  <p:cNvSpPr/>
                  <p:nvPr/>
                </p:nvSpPr>
                <p:spPr bwMode="auto">
                  <a:xfrm>
                    <a:off x="550" y="1471"/>
                    <a:ext cx="2" cy="3"/>
                  </a:xfrm>
                  <a:custGeom>
                    <a:avLst/>
                    <a:gdLst>
                      <a:gd name="T0" fmla="*/ 2 w 4"/>
                      <a:gd name="T1" fmla="*/ 3 h 4"/>
                      <a:gd name="T2" fmla="*/ 3 w 4"/>
                      <a:gd name="T3" fmla="*/ 2 h 4"/>
                      <a:gd name="T4" fmla="*/ 2 w 4"/>
                      <a:gd name="T5" fmla="*/ 1 h 4"/>
                      <a:gd name="T6" fmla="*/ 1 w 4"/>
                      <a:gd name="T7" fmla="*/ 2 h 4"/>
                      <a:gd name="T8" fmla="*/ 2 w 4"/>
                      <a:gd name="T9" fmla="*/ 3 h 4"/>
                    </a:gdLst>
                    <a:ahLst/>
                    <a:cxnLst>
                      <a:cxn ang="0">
                        <a:pos x="T0" y="T1"/>
                      </a:cxn>
                      <a:cxn ang="0">
                        <a:pos x="T2" y="T3"/>
                      </a:cxn>
                      <a:cxn ang="0">
                        <a:pos x="T4" y="T5"/>
                      </a:cxn>
                      <a:cxn ang="0">
                        <a:pos x="T6" y="T7"/>
                      </a:cxn>
                      <a:cxn ang="0">
                        <a:pos x="T8" y="T9"/>
                      </a:cxn>
                    </a:cxnLst>
                    <a:rect l="0" t="0" r="r" b="b"/>
                    <a:pathLst>
                      <a:path w="4" h="4">
                        <a:moveTo>
                          <a:pt x="2" y="3"/>
                        </a:moveTo>
                        <a:cubicBezTo>
                          <a:pt x="3" y="3"/>
                          <a:pt x="3" y="2"/>
                          <a:pt x="3" y="2"/>
                        </a:cubicBezTo>
                        <a:cubicBezTo>
                          <a:pt x="4" y="1"/>
                          <a:pt x="3" y="0"/>
                          <a:pt x="2" y="1"/>
                        </a:cubicBezTo>
                        <a:cubicBezTo>
                          <a:pt x="2" y="1"/>
                          <a:pt x="1" y="1"/>
                          <a:pt x="1" y="2"/>
                        </a:cubicBezTo>
                        <a:cubicBezTo>
                          <a:pt x="0" y="3"/>
                          <a:pt x="1"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7" name="Freeform 347"/>
                  <p:cNvSpPr/>
                  <p:nvPr/>
                </p:nvSpPr>
                <p:spPr bwMode="auto">
                  <a:xfrm>
                    <a:off x="550" y="1472"/>
                    <a:ext cx="2" cy="2"/>
                  </a:xfrm>
                  <a:custGeom>
                    <a:avLst/>
                    <a:gdLst>
                      <a:gd name="T0" fmla="*/ 2 w 4"/>
                      <a:gd name="T1" fmla="*/ 2 h 3"/>
                      <a:gd name="T2" fmla="*/ 3 w 4"/>
                      <a:gd name="T3" fmla="*/ 2 h 3"/>
                      <a:gd name="T4" fmla="*/ 2 w 4"/>
                      <a:gd name="T5" fmla="*/ 0 h 3"/>
                      <a:gd name="T6" fmla="*/ 1 w 4"/>
                      <a:gd name="T7" fmla="*/ 1 h 3"/>
                      <a:gd name="T8" fmla="*/ 2 w 4"/>
                      <a:gd name="T9" fmla="*/ 2 h 3"/>
                    </a:gdLst>
                    <a:ahLst/>
                    <a:cxnLst>
                      <a:cxn ang="0">
                        <a:pos x="T0" y="T1"/>
                      </a:cxn>
                      <a:cxn ang="0">
                        <a:pos x="T2" y="T3"/>
                      </a:cxn>
                      <a:cxn ang="0">
                        <a:pos x="T4" y="T5"/>
                      </a:cxn>
                      <a:cxn ang="0">
                        <a:pos x="T6" y="T7"/>
                      </a:cxn>
                      <a:cxn ang="0">
                        <a:pos x="T8" y="T9"/>
                      </a:cxn>
                    </a:cxnLst>
                    <a:rect l="0" t="0" r="r" b="b"/>
                    <a:pathLst>
                      <a:path w="4" h="3">
                        <a:moveTo>
                          <a:pt x="2" y="2"/>
                        </a:moveTo>
                        <a:cubicBezTo>
                          <a:pt x="2" y="2"/>
                          <a:pt x="2" y="2"/>
                          <a:pt x="3" y="2"/>
                        </a:cubicBezTo>
                        <a:cubicBezTo>
                          <a:pt x="4" y="1"/>
                          <a:pt x="3" y="0"/>
                          <a:pt x="2" y="0"/>
                        </a:cubicBezTo>
                        <a:cubicBezTo>
                          <a:pt x="2" y="0"/>
                          <a:pt x="1" y="1"/>
                          <a:pt x="1" y="1"/>
                        </a:cubicBezTo>
                        <a:cubicBezTo>
                          <a:pt x="0" y="1"/>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8" name="Freeform 348"/>
                  <p:cNvSpPr/>
                  <p:nvPr/>
                </p:nvSpPr>
                <p:spPr bwMode="auto">
                  <a:xfrm>
                    <a:off x="547" y="1472"/>
                    <a:ext cx="7" cy="6"/>
                  </a:xfrm>
                  <a:custGeom>
                    <a:avLst/>
                    <a:gdLst>
                      <a:gd name="T0" fmla="*/ 2 w 10"/>
                      <a:gd name="T1" fmla="*/ 8 h 9"/>
                      <a:gd name="T2" fmla="*/ 9 w 10"/>
                      <a:gd name="T3" fmla="*/ 2 h 9"/>
                      <a:gd name="T4" fmla="*/ 8 w 10"/>
                      <a:gd name="T5" fmla="*/ 0 h 9"/>
                      <a:gd name="T6" fmla="*/ 1 w 10"/>
                      <a:gd name="T7" fmla="*/ 8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3" y="5"/>
                          <a:pt x="7" y="4"/>
                          <a:pt x="9" y="2"/>
                        </a:cubicBezTo>
                        <a:cubicBezTo>
                          <a:pt x="10" y="1"/>
                          <a:pt x="9" y="0"/>
                          <a:pt x="8" y="0"/>
                        </a:cubicBezTo>
                        <a:cubicBezTo>
                          <a:pt x="6" y="3"/>
                          <a:pt x="2" y="4"/>
                          <a:pt x="1" y="8"/>
                        </a:cubicBezTo>
                        <a:cubicBezTo>
                          <a:pt x="0" y="9"/>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9" name="Freeform 349"/>
                  <p:cNvSpPr/>
                  <p:nvPr/>
                </p:nvSpPr>
                <p:spPr bwMode="auto">
                  <a:xfrm>
                    <a:off x="547" y="1473"/>
                    <a:ext cx="7" cy="7"/>
                  </a:xfrm>
                  <a:custGeom>
                    <a:avLst/>
                    <a:gdLst>
                      <a:gd name="T0" fmla="*/ 2 w 10"/>
                      <a:gd name="T1" fmla="*/ 9 h 10"/>
                      <a:gd name="T2" fmla="*/ 10 w 10"/>
                      <a:gd name="T3" fmla="*/ 2 h 10"/>
                      <a:gd name="T4" fmla="*/ 9 w 10"/>
                      <a:gd name="T5" fmla="*/ 1 h 10"/>
                      <a:gd name="T6" fmla="*/ 1 w 10"/>
                      <a:gd name="T7" fmla="*/ 8 h 10"/>
                      <a:gd name="T8" fmla="*/ 2 w 10"/>
                      <a:gd name="T9" fmla="*/ 9 h 10"/>
                    </a:gdLst>
                    <a:ahLst/>
                    <a:cxnLst>
                      <a:cxn ang="0">
                        <a:pos x="T0" y="T1"/>
                      </a:cxn>
                      <a:cxn ang="0">
                        <a:pos x="T2" y="T3"/>
                      </a:cxn>
                      <a:cxn ang="0">
                        <a:pos x="T4" y="T5"/>
                      </a:cxn>
                      <a:cxn ang="0">
                        <a:pos x="T6" y="T7"/>
                      </a:cxn>
                      <a:cxn ang="0">
                        <a:pos x="T8" y="T9"/>
                      </a:cxn>
                    </a:cxnLst>
                    <a:rect l="0" t="0" r="r" b="b"/>
                    <a:pathLst>
                      <a:path w="10" h="10">
                        <a:moveTo>
                          <a:pt x="2" y="9"/>
                        </a:moveTo>
                        <a:cubicBezTo>
                          <a:pt x="4" y="6"/>
                          <a:pt x="7" y="4"/>
                          <a:pt x="10" y="2"/>
                        </a:cubicBezTo>
                        <a:cubicBezTo>
                          <a:pt x="10" y="1"/>
                          <a:pt x="10" y="0"/>
                          <a:pt x="9" y="1"/>
                        </a:cubicBezTo>
                        <a:cubicBezTo>
                          <a:pt x="6" y="3"/>
                          <a:pt x="3" y="5"/>
                          <a:pt x="1" y="8"/>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0" name="Freeform 350"/>
                  <p:cNvSpPr/>
                  <p:nvPr/>
                </p:nvSpPr>
                <p:spPr bwMode="auto">
                  <a:xfrm>
                    <a:off x="548" y="1474"/>
                    <a:ext cx="6" cy="6"/>
                  </a:xfrm>
                  <a:custGeom>
                    <a:avLst/>
                    <a:gdLst>
                      <a:gd name="T0" fmla="*/ 1 w 9"/>
                      <a:gd name="T1" fmla="*/ 7 h 8"/>
                      <a:gd name="T2" fmla="*/ 9 w 9"/>
                      <a:gd name="T3" fmla="*/ 2 h 8"/>
                      <a:gd name="T4" fmla="*/ 8 w 9"/>
                      <a:gd name="T5" fmla="*/ 1 h 8"/>
                      <a:gd name="T6" fmla="*/ 1 w 9"/>
                      <a:gd name="T7" fmla="*/ 6 h 8"/>
                      <a:gd name="T8" fmla="*/ 1 w 9"/>
                      <a:gd name="T9" fmla="*/ 7 h 8"/>
                    </a:gdLst>
                    <a:ahLst/>
                    <a:cxnLst>
                      <a:cxn ang="0">
                        <a:pos x="T0" y="T1"/>
                      </a:cxn>
                      <a:cxn ang="0">
                        <a:pos x="T2" y="T3"/>
                      </a:cxn>
                      <a:cxn ang="0">
                        <a:pos x="T4" y="T5"/>
                      </a:cxn>
                      <a:cxn ang="0">
                        <a:pos x="T6" y="T7"/>
                      </a:cxn>
                      <a:cxn ang="0">
                        <a:pos x="T8" y="T9"/>
                      </a:cxn>
                    </a:cxnLst>
                    <a:rect l="0" t="0" r="r" b="b"/>
                    <a:pathLst>
                      <a:path w="9" h="8">
                        <a:moveTo>
                          <a:pt x="1" y="7"/>
                        </a:moveTo>
                        <a:cubicBezTo>
                          <a:pt x="4" y="6"/>
                          <a:pt x="6" y="4"/>
                          <a:pt x="9" y="2"/>
                        </a:cubicBezTo>
                        <a:cubicBezTo>
                          <a:pt x="9" y="2"/>
                          <a:pt x="9" y="0"/>
                          <a:pt x="8" y="1"/>
                        </a:cubicBezTo>
                        <a:cubicBezTo>
                          <a:pt x="5" y="2"/>
                          <a:pt x="3" y="5"/>
                          <a:pt x="1" y="6"/>
                        </a:cubicBezTo>
                        <a:cubicBezTo>
                          <a:pt x="0" y="6"/>
                          <a:pt x="0" y="8"/>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1" name="Freeform 351"/>
                  <p:cNvSpPr/>
                  <p:nvPr/>
                </p:nvSpPr>
                <p:spPr bwMode="auto">
                  <a:xfrm>
                    <a:off x="548" y="1471"/>
                    <a:ext cx="2" cy="3"/>
                  </a:xfrm>
                  <a:custGeom>
                    <a:avLst/>
                    <a:gdLst>
                      <a:gd name="T0" fmla="*/ 2 w 4"/>
                      <a:gd name="T1" fmla="*/ 3 h 4"/>
                      <a:gd name="T2" fmla="*/ 4 w 4"/>
                      <a:gd name="T3" fmla="*/ 2 h 4"/>
                      <a:gd name="T4" fmla="*/ 2 w 4"/>
                      <a:gd name="T5" fmla="*/ 1 h 4"/>
                      <a:gd name="T6" fmla="*/ 2 w 4"/>
                      <a:gd name="T7" fmla="*/ 1 h 4"/>
                      <a:gd name="T8" fmla="*/ 3 w 4"/>
                      <a:gd name="T9" fmla="*/ 2 h 4"/>
                      <a:gd name="T10" fmla="*/ 4 w 4"/>
                      <a:gd name="T11" fmla="*/ 2 h 4"/>
                      <a:gd name="T12" fmla="*/ 2 w 4"/>
                      <a:gd name="T13" fmla="*/ 1 h 4"/>
                      <a:gd name="T14" fmla="*/ 1 w 4"/>
                      <a:gd name="T15" fmla="*/ 2 h 4"/>
                      <a:gd name="T16" fmla="*/ 2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3"/>
                        </a:moveTo>
                        <a:cubicBezTo>
                          <a:pt x="3" y="3"/>
                          <a:pt x="3" y="2"/>
                          <a:pt x="4" y="2"/>
                        </a:cubicBezTo>
                        <a:cubicBezTo>
                          <a:pt x="3" y="1"/>
                          <a:pt x="3" y="1"/>
                          <a:pt x="2" y="1"/>
                        </a:cubicBezTo>
                        <a:cubicBezTo>
                          <a:pt x="2" y="1"/>
                          <a:pt x="2" y="1"/>
                          <a:pt x="2" y="1"/>
                        </a:cubicBezTo>
                        <a:cubicBezTo>
                          <a:pt x="1" y="2"/>
                          <a:pt x="2" y="3"/>
                          <a:pt x="3" y="2"/>
                        </a:cubicBezTo>
                        <a:cubicBezTo>
                          <a:pt x="3" y="2"/>
                          <a:pt x="3" y="2"/>
                          <a:pt x="4" y="2"/>
                        </a:cubicBezTo>
                        <a:cubicBezTo>
                          <a:pt x="4" y="1"/>
                          <a:pt x="3" y="0"/>
                          <a:pt x="2" y="1"/>
                        </a:cubicBezTo>
                        <a:cubicBezTo>
                          <a:pt x="2" y="1"/>
                          <a:pt x="2" y="1"/>
                          <a:pt x="1" y="2"/>
                        </a:cubicBezTo>
                        <a:cubicBezTo>
                          <a:pt x="0" y="3"/>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2" name="Freeform 352"/>
                  <p:cNvSpPr/>
                  <p:nvPr/>
                </p:nvSpPr>
                <p:spPr bwMode="auto">
                  <a:xfrm>
                    <a:off x="554" y="1468"/>
                    <a:ext cx="5" cy="4"/>
                  </a:xfrm>
                  <a:custGeom>
                    <a:avLst/>
                    <a:gdLst>
                      <a:gd name="T0" fmla="*/ 2 w 8"/>
                      <a:gd name="T1" fmla="*/ 6 h 7"/>
                      <a:gd name="T2" fmla="*/ 7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5"/>
                          <a:pt x="5" y="4"/>
                          <a:pt x="7" y="2"/>
                        </a:cubicBezTo>
                        <a:cubicBezTo>
                          <a:pt x="8" y="2"/>
                          <a:pt x="7" y="0"/>
                          <a:pt x="6" y="1"/>
                        </a:cubicBezTo>
                        <a:cubicBezTo>
                          <a:pt x="4" y="2"/>
                          <a:pt x="2"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3" name="Freeform 353"/>
                  <p:cNvSpPr/>
                  <p:nvPr/>
                </p:nvSpPr>
                <p:spPr bwMode="auto">
                  <a:xfrm>
                    <a:off x="553" y="1470"/>
                    <a:ext cx="7" cy="5"/>
                  </a:xfrm>
                  <a:custGeom>
                    <a:avLst/>
                    <a:gdLst>
                      <a:gd name="T0" fmla="*/ 2 w 10"/>
                      <a:gd name="T1" fmla="*/ 7 h 8"/>
                      <a:gd name="T2" fmla="*/ 9 w 10"/>
                      <a:gd name="T3" fmla="*/ 2 h 8"/>
                      <a:gd name="T4" fmla="*/ 8 w 10"/>
                      <a:gd name="T5" fmla="*/ 0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1"/>
                          <a:pt x="9" y="0"/>
                          <a:pt x="8" y="0"/>
                        </a:cubicBezTo>
                        <a:cubicBezTo>
                          <a:pt x="5" y="2"/>
                          <a:pt x="3" y="4"/>
                          <a:pt x="1"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4" name="Freeform 354"/>
                  <p:cNvSpPr/>
                  <p:nvPr/>
                </p:nvSpPr>
                <p:spPr bwMode="auto">
                  <a:xfrm>
                    <a:off x="554" y="1472"/>
                    <a:ext cx="6" cy="4"/>
                  </a:xfrm>
                  <a:custGeom>
                    <a:avLst/>
                    <a:gdLst>
                      <a:gd name="T0" fmla="*/ 2 w 9"/>
                      <a:gd name="T1" fmla="*/ 6 h 7"/>
                      <a:gd name="T2" fmla="*/ 8 w 9"/>
                      <a:gd name="T3" fmla="*/ 2 h 7"/>
                      <a:gd name="T4" fmla="*/ 7 w 9"/>
                      <a:gd name="T5" fmla="*/ 0 h 7"/>
                      <a:gd name="T6" fmla="*/ 0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4"/>
                          <a:pt x="6" y="3"/>
                          <a:pt x="8" y="2"/>
                        </a:cubicBezTo>
                        <a:cubicBezTo>
                          <a:pt x="9" y="1"/>
                          <a:pt x="8" y="0"/>
                          <a:pt x="7" y="0"/>
                        </a:cubicBezTo>
                        <a:cubicBezTo>
                          <a:pt x="5" y="2"/>
                          <a:pt x="2" y="3"/>
                          <a:pt x="0"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5" name="Freeform 355"/>
                  <p:cNvSpPr/>
                  <p:nvPr/>
                </p:nvSpPr>
                <p:spPr bwMode="auto">
                  <a:xfrm>
                    <a:off x="553" y="1474"/>
                    <a:ext cx="6" cy="5"/>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1"/>
                          <a:pt x="8" y="0"/>
                          <a:pt x="7" y="1"/>
                        </a:cubicBezTo>
                        <a:cubicBezTo>
                          <a:pt x="5" y="2"/>
                          <a:pt x="3" y="4"/>
                          <a:pt x="1" y="6"/>
                        </a:cubicBezTo>
                        <a:cubicBezTo>
                          <a:pt x="0" y="6"/>
                          <a:pt x="2"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6" name="Freeform 356"/>
                  <p:cNvSpPr/>
                  <p:nvPr/>
                </p:nvSpPr>
                <p:spPr bwMode="auto">
                  <a:xfrm>
                    <a:off x="554" y="1476"/>
                    <a:ext cx="5" cy="4"/>
                  </a:xfrm>
                  <a:custGeom>
                    <a:avLst/>
                    <a:gdLst>
                      <a:gd name="T0" fmla="*/ 2 w 7"/>
                      <a:gd name="T1" fmla="*/ 5 h 6"/>
                      <a:gd name="T2" fmla="*/ 6 w 7"/>
                      <a:gd name="T3" fmla="*/ 1 h 6"/>
                      <a:gd name="T4" fmla="*/ 4 w 7"/>
                      <a:gd name="T5" fmla="*/ 0 h 6"/>
                      <a:gd name="T6" fmla="*/ 1 w 7"/>
                      <a:gd name="T7" fmla="*/ 4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3"/>
                          <a:pt x="6" y="1"/>
                        </a:cubicBezTo>
                        <a:cubicBezTo>
                          <a:pt x="7" y="0"/>
                          <a:pt x="5" y="0"/>
                          <a:pt x="4" y="0"/>
                        </a:cubicBezTo>
                        <a:cubicBezTo>
                          <a:pt x="3" y="2"/>
                          <a:pt x="2" y="3"/>
                          <a:pt x="1"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7" name="Freeform 357"/>
                  <p:cNvSpPr/>
                  <p:nvPr/>
                </p:nvSpPr>
                <p:spPr bwMode="auto">
                  <a:xfrm>
                    <a:off x="559" y="1463"/>
                    <a:ext cx="5" cy="5"/>
                  </a:xfrm>
                  <a:custGeom>
                    <a:avLst/>
                    <a:gdLst>
                      <a:gd name="T0" fmla="*/ 2 w 8"/>
                      <a:gd name="T1" fmla="*/ 7 h 8"/>
                      <a:gd name="T2" fmla="*/ 8 w 8"/>
                      <a:gd name="T3" fmla="*/ 1 h 8"/>
                      <a:gd name="T4" fmla="*/ 6 w 8"/>
                      <a:gd name="T5" fmla="*/ 0 h 8"/>
                      <a:gd name="T6" fmla="*/ 1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5" y="6"/>
                          <a:pt x="6" y="4"/>
                          <a:pt x="8" y="1"/>
                        </a:cubicBezTo>
                        <a:cubicBezTo>
                          <a:pt x="8" y="0"/>
                          <a:pt x="7" y="0"/>
                          <a:pt x="6" y="0"/>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8" name="Freeform 358"/>
                  <p:cNvSpPr/>
                  <p:nvPr/>
                </p:nvSpPr>
                <p:spPr bwMode="auto">
                  <a:xfrm>
                    <a:off x="558" y="1466"/>
                    <a:ext cx="8" cy="5"/>
                  </a:xfrm>
                  <a:custGeom>
                    <a:avLst/>
                    <a:gdLst>
                      <a:gd name="T0" fmla="*/ 2 w 12"/>
                      <a:gd name="T1" fmla="*/ 7 h 8"/>
                      <a:gd name="T2" fmla="*/ 11 w 12"/>
                      <a:gd name="T3" fmla="*/ 1 h 8"/>
                      <a:gd name="T4" fmla="*/ 11 w 12"/>
                      <a:gd name="T5" fmla="*/ 0 h 8"/>
                      <a:gd name="T6" fmla="*/ 1 w 12"/>
                      <a:gd name="T7" fmla="*/ 6 h 8"/>
                      <a:gd name="T8" fmla="*/ 2 w 12"/>
                      <a:gd name="T9" fmla="*/ 7 h 8"/>
                    </a:gdLst>
                    <a:ahLst/>
                    <a:cxnLst>
                      <a:cxn ang="0">
                        <a:pos x="T0" y="T1"/>
                      </a:cxn>
                      <a:cxn ang="0">
                        <a:pos x="T2" y="T3"/>
                      </a:cxn>
                      <a:cxn ang="0">
                        <a:pos x="T4" y="T5"/>
                      </a:cxn>
                      <a:cxn ang="0">
                        <a:pos x="T6" y="T7"/>
                      </a:cxn>
                      <a:cxn ang="0">
                        <a:pos x="T8" y="T9"/>
                      </a:cxn>
                    </a:cxnLst>
                    <a:rect l="0" t="0" r="r" b="b"/>
                    <a:pathLst>
                      <a:path w="12" h="8">
                        <a:moveTo>
                          <a:pt x="2" y="7"/>
                        </a:moveTo>
                        <a:cubicBezTo>
                          <a:pt x="5" y="6"/>
                          <a:pt x="8" y="3"/>
                          <a:pt x="11" y="1"/>
                        </a:cubicBezTo>
                        <a:cubicBezTo>
                          <a:pt x="12" y="1"/>
                          <a:pt x="12" y="0"/>
                          <a:pt x="11" y="0"/>
                        </a:cubicBezTo>
                        <a:cubicBezTo>
                          <a:pt x="7" y="2"/>
                          <a:pt x="5"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9" name="Freeform 359"/>
                  <p:cNvSpPr/>
                  <p:nvPr/>
                </p:nvSpPr>
                <p:spPr bwMode="auto">
                  <a:xfrm>
                    <a:off x="559" y="1467"/>
                    <a:ext cx="7" cy="6"/>
                  </a:xfrm>
                  <a:custGeom>
                    <a:avLst/>
                    <a:gdLst>
                      <a:gd name="T0" fmla="*/ 2 w 11"/>
                      <a:gd name="T1" fmla="*/ 8 h 9"/>
                      <a:gd name="T2" fmla="*/ 10 w 11"/>
                      <a:gd name="T3" fmla="*/ 2 h 9"/>
                      <a:gd name="T4" fmla="*/ 9 w 11"/>
                      <a:gd name="T5" fmla="*/ 1 h 9"/>
                      <a:gd name="T6" fmla="*/ 1 w 11"/>
                      <a:gd name="T7" fmla="*/ 7 h 9"/>
                      <a:gd name="T8" fmla="*/ 2 w 11"/>
                      <a:gd name="T9" fmla="*/ 8 h 9"/>
                    </a:gdLst>
                    <a:ahLst/>
                    <a:cxnLst>
                      <a:cxn ang="0">
                        <a:pos x="T0" y="T1"/>
                      </a:cxn>
                      <a:cxn ang="0">
                        <a:pos x="T2" y="T3"/>
                      </a:cxn>
                      <a:cxn ang="0">
                        <a:pos x="T4" y="T5"/>
                      </a:cxn>
                      <a:cxn ang="0">
                        <a:pos x="T6" y="T7"/>
                      </a:cxn>
                      <a:cxn ang="0">
                        <a:pos x="T8" y="T9"/>
                      </a:cxn>
                    </a:cxnLst>
                    <a:rect l="0" t="0" r="r" b="b"/>
                    <a:pathLst>
                      <a:path w="11" h="9">
                        <a:moveTo>
                          <a:pt x="2" y="8"/>
                        </a:moveTo>
                        <a:cubicBezTo>
                          <a:pt x="5" y="6"/>
                          <a:pt x="7" y="4"/>
                          <a:pt x="10" y="2"/>
                        </a:cubicBezTo>
                        <a:cubicBezTo>
                          <a:pt x="11" y="2"/>
                          <a:pt x="10" y="0"/>
                          <a:pt x="9" y="1"/>
                        </a:cubicBezTo>
                        <a:cubicBezTo>
                          <a:pt x="6" y="3"/>
                          <a:pt x="3" y="4"/>
                          <a:pt x="1" y="7"/>
                        </a:cubicBezTo>
                        <a:cubicBezTo>
                          <a:pt x="0" y="7"/>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0" name="Freeform 360"/>
                  <p:cNvSpPr/>
                  <p:nvPr/>
                </p:nvSpPr>
                <p:spPr bwMode="auto">
                  <a:xfrm>
                    <a:off x="559" y="1470"/>
                    <a:ext cx="7" cy="5"/>
                  </a:xfrm>
                  <a:custGeom>
                    <a:avLst/>
                    <a:gdLst>
                      <a:gd name="T0" fmla="*/ 2 w 10"/>
                      <a:gd name="T1" fmla="*/ 7 h 8"/>
                      <a:gd name="T2" fmla="*/ 9 w 10"/>
                      <a:gd name="T3" fmla="*/ 2 h 8"/>
                      <a:gd name="T4" fmla="*/ 8 w 10"/>
                      <a:gd name="T5" fmla="*/ 1 h 8"/>
                      <a:gd name="T6" fmla="*/ 0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4" y="5"/>
                          <a:pt x="6" y="3"/>
                          <a:pt x="9" y="2"/>
                        </a:cubicBezTo>
                        <a:cubicBezTo>
                          <a:pt x="10" y="2"/>
                          <a:pt x="9" y="0"/>
                          <a:pt x="8" y="1"/>
                        </a:cubicBezTo>
                        <a:cubicBezTo>
                          <a:pt x="5" y="2"/>
                          <a:pt x="3"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1" name="Freeform 361"/>
                  <p:cNvSpPr/>
                  <p:nvPr/>
                </p:nvSpPr>
                <p:spPr bwMode="auto">
                  <a:xfrm>
                    <a:off x="560" y="1472"/>
                    <a:ext cx="6" cy="4"/>
                  </a:xfrm>
                  <a:custGeom>
                    <a:avLst/>
                    <a:gdLst>
                      <a:gd name="T0" fmla="*/ 1 w 9"/>
                      <a:gd name="T1" fmla="*/ 6 h 7"/>
                      <a:gd name="T2" fmla="*/ 8 w 9"/>
                      <a:gd name="T3" fmla="*/ 2 h 7"/>
                      <a:gd name="T4" fmla="*/ 7 w 9"/>
                      <a:gd name="T5" fmla="*/ 0 h 7"/>
                      <a:gd name="T6" fmla="*/ 1 w 9"/>
                      <a:gd name="T7" fmla="*/ 5 h 7"/>
                      <a:gd name="T8" fmla="*/ 1 w 9"/>
                      <a:gd name="T9" fmla="*/ 6 h 7"/>
                    </a:gdLst>
                    <a:ahLst/>
                    <a:cxnLst>
                      <a:cxn ang="0">
                        <a:pos x="T0" y="T1"/>
                      </a:cxn>
                      <a:cxn ang="0">
                        <a:pos x="T2" y="T3"/>
                      </a:cxn>
                      <a:cxn ang="0">
                        <a:pos x="T4" y="T5"/>
                      </a:cxn>
                      <a:cxn ang="0">
                        <a:pos x="T6" y="T7"/>
                      </a:cxn>
                      <a:cxn ang="0">
                        <a:pos x="T8" y="T9"/>
                      </a:cxn>
                    </a:cxnLst>
                    <a:rect l="0" t="0" r="r" b="b"/>
                    <a:pathLst>
                      <a:path w="9" h="7">
                        <a:moveTo>
                          <a:pt x="1" y="6"/>
                        </a:moveTo>
                        <a:cubicBezTo>
                          <a:pt x="4" y="5"/>
                          <a:pt x="6" y="3"/>
                          <a:pt x="8" y="2"/>
                        </a:cubicBezTo>
                        <a:cubicBezTo>
                          <a:pt x="9" y="1"/>
                          <a:pt x="8" y="0"/>
                          <a:pt x="7" y="0"/>
                        </a:cubicBezTo>
                        <a:cubicBezTo>
                          <a:pt x="5" y="2"/>
                          <a:pt x="3" y="3"/>
                          <a:pt x="1" y="5"/>
                        </a:cubicBezTo>
                        <a:cubicBezTo>
                          <a:pt x="0" y="5"/>
                          <a:pt x="0"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2" name="Freeform 362"/>
                  <p:cNvSpPr/>
                  <p:nvPr/>
                </p:nvSpPr>
                <p:spPr bwMode="auto">
                  <a:xfrm>
                    <a:off x="559" y="1473"/>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6"/>
                          <a:pt x="7" y="4"/>
                          <a:pt x="9" y="2"/>
                        </a:cubicBezTo>
                        <a:cubicBezTo>
                          <a:pt x="10" y="2"/>
                          <a:pt x="9"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3" name="Freeform 363"/>
                  <p:cNvSpPr/>
                  <p:nvPr/>
                </p:nvSpPr>
                <p:spPr bwMode="auto">
                  <a:xfrm>
                    <a:off x="560" y="1476"/>
                    <a:ext cx="5" cy="4"/>
                  </a:xfrm>
                  <a:custGeom>
                    <a:avLst/>
                    <a:gdLst>
                      <a:gd name="T0" fmla="*/ 1 w 7"/>
                      <a:gd name="T1" fmla="*/ 5 h 5"/>
                      <a:gd name="T2" fmla="*/ 6 w 7"/>
                      <a:gd name="T3" fmla="*/ 2 h 5"/>
                      <a:gd name="T4" fmla="*/ 5 w 7"/>
                      <a:gd name="T5" fmla="*/ 0 h 5"/>
                      <a:gd name="T6" fmla="*/ 1 w 7"/>
                      <a:gd name="T7" fmla="*/ 3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3" y="4"/>
                          <a:pt x="5" y="3"/>
                          <a:pt x="6" y="2"/>
                        </a:cubicBezTo>
                        <a:cubicBezTo>
                          <a:pt x="7" y="1"/>
                          <a:pt x="6" y="0"/>
                          <a:pt x="5" y="0"/>
                        </a:cubicBezTo>
                        <a:cubicBezTo>
                          <a:pt x="4" y="2"/>
                          <a:pt x="3" y="3"/>
                          <a:pt x="1" y="3"/>
                        </a:cubicBezTo>
                        <a:cubicBezTo>
                          <a:pt x="0" y="3"/>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4" name="Freeform 364"/>
                  <p:cNvSpPr/>
                  <p:nvPr/>
                </p:nvSpPr>
                <p:spPr bwMode="auto">
                  <a:xfrm>
                    <a:off x="564" y="1460"/>
                    <a:ext cx="6" cy="5"/>
                  </a:xfrm>
                  <a:custGeom>
                    <a:avLst/>
                    <a:gdLst>
                      <a:gd name="T0" fmla="*/ 3 w 9"/>
                      <a:gd name="T1" fmla="*/ 7 h 8"/>
                      <a:gd name="T2" fmla="*/ 8 w 9"/>
                      <a:gd name="T3" fmla="*/ 1 h 8"/>
                      <a:gd name="T4" fmla="*/ 7 w 9"/>
                      <a:gd name="T5" fmla="*/ 0 h 8"/>
                      <a:gd name="T6" fmla="*/ 1 w 9"/>
                      <a:gd name="T7" fmla="*/ 6 h 8"/>
                      <a:gd name="T8" fmla="*/ 3 w 9"/>
                      <a:gd name="T9" fmla="*/ 7 h 8"/>
                    </a:gdLst>
                    <a:ahLst/>
                    <a:cxnLst>
                      <a:cxn ang="0">
                        <a:pos x="T0" y="T1"/>
                      </a:cxn>
                      <a:cxn ang="0">
                        <a:pos x="T2" y="T3"/>
                      </a:cxn>
                      <a:cxn ang="0">
                        <a:pos x="T4" y="T5"/>
                      </a:cxn>
                      <a:cxn ang="0">
                        <a:pos x="T6" y="T7"/>
                      </a:cxn>
                      <a:cxn ang="0">
                        <a:pos x="T8" y="T9"/>
                      </a:cxn>
                    </a:cxnLst>
                    <a:rect l="0" t="0" r="r" b="b"/>
                    <a:pathLst>
                      <a:path w="9" h="8">
                        <a:moveTo>
                          <a:pt x="3" y="7"/>
                        </a:moveTo>
                        <a:cubicBezTo>
                          <a:pt x="4" y="5"/>
                          <a:pt x="6" y="3"/>
                          <a:pt x="8" y="1"/>
                        </a:cubicBezTo>
                        <a:cubicBezTo>
                          <a:pt x="9" y="1"/>
                          <a:pt x="8" y="0"/>
                          <a:pt x="7" y="0"/>
                        </a:cubicBezTo>
                        <a:cubicBezTo>
                          <a:pt x="4" y="2"/>
                          <a:pt x="2" y="4"/>
                          <a:pt x="1" y="6"/>
                        </a:cubicBezTo>
                        <a:cubicBezTo>
                          <a:pt x="0" y="7"/>
                          <a:pt x="2" y="8"/>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5" name="Freeform 365"/>
                  <p:cNvSpPr/>
                  <p:nvPr/>
                </p:nvSpPr>
                <p:spPr bwMode="auto">
                  <a:xfrm>
                    <a:off x="565" y="1461"/>
                    <a:ext cx="6" cy="6"/>
                  </a:xfrm>
                  <a:custGeom>
                    <a:avLst/>
                    <a:gdLst>
                      <a:gd name="T0" fmla="*/ 2 w 9"/>
                      <a:gd name="T1" fmla="*/ 8 h 9"/>
                      <a:gd name="T2" fmla="*/ 8 w 9"/>
                      <a:gd name="T3" fmla="*/ 1 h 9"/>
                      <a:gd name="T4" fmla="*/ 7 w 9"/>
                      <a:gd name="T5" fmla="*/ 0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8" y="1"/>
                        </a:cubicBezTo>
                        <a:cubicBezTo>
                          <a:pt x="9" y="0"/>
                          <a:pt x="7" y="0"/>
                          <a:pt x="7" y="0"/>
                        </a:cubicBezTo>
                        <a:cubicBezTo>
                          <a:pt x="5" y="3"/>
                          <a:pt x="2" y="5"/>
                          <a:pt x="1" y="7"/>
                        </a:cubicBezTo>
                        <a:cubicBezTo>
                          <a:pt x="0" y="8"/>
                          <a:pt x="2"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6" name="Freeform 366"/>
                  <p:cNvSpPr/>
                  <p:nvPr/>
                </p:nvSpPr>
                <p:spPr bwMode="auto">
                  <a:xfrm>
                    <a:off x="565" y="1463"/>
                    <a:ext cx="6" cy="5"/>
                  </a:xfrm>
                  <a:custGeom>
                    <a:avLst/>
                    <a:gdLst>
                      <a:gd name="T0" fmla="*/ 2 w 9"/>
                      <a:gd name="T1" fmla="*/ 7 h 8"/>
                      <a:gd name="T2" fmla="*/ 8 w 9"/>
                      <a:gd name="T3" fmla="*/ 2 h 8"/>
                      <a:gd name="T4" fmla="*/ 7 w 9"/>
                      <a:gd name="T5" fmla="*/ 0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0"/>
                        </a:cubicBezTo>
                        <a:cubicBezTo>
                          <a:pt x="5" y="1"/>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7" name="Freeform 367"/>
                  <p:cNvSpPr/>
                  <p:nvPr/>
                </p:nvSpPr>
                <p:spPr bwMode="auto">
                  <a:xfrm>
                    <a:off x="564" y="1466"/>
                    <a:ext cx="7" cy="5"/>
                  </a:xfrm>
                  <a:custGeom>
                    <a:avLst/>
                    <a:gdLst>
                      <a:gd name="T0" fmla="*/ 2 w 10"/>
                      <a:gd name="T1" fmla="*/ 8 h 8"/>
                      <a:gd name="T2" fmla="*/ 9 w 10"/>
                      <a:gd name="T3" fmla="*/ 2 h 8"/>
                      <a:gd name="T4" fmla="*/ 8 w 10"/>
                      <a:gd name="T5" fmla="*/ 1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5" y="7"/>
                          <a:pt x="7" y="4"/>
                          <a:pt x="9" y="2"/>
                        </a:cubicBezTo>
                        <a:cubicBezTo>
                          <a:pt x="10" y="1"/>
                          <a:pt x="8" y="0"/>
                          <a:pt x="8" y="1"/>
                        </a:cubicBezTo>
                        <a:cubicBezTo>
                          <a:pt x="6" y="3"/>
                          <a:pt x="4" y="5"/>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8" name="Freeform 368"/>
                  <p:cNvSpPr/>
                  <p:nvPr/>
                </p:nvSpPr>
                <p:spPr bwMode="auto">
                  <a:xfrm>
                    <a:off x="565" y="1467"/>
                    <a:ext cx="6" cy="6"/>
                  </a:xfrm>
                  <a:custGeom>
                    <a:avLst/>
                    <a:gdLst>
                      <a:gd name="T0" fmla="*/ 2 w 9"/>
                      <a:gd name="T1" fmla="*/ 8 h 9"/>
                      <a:gd name="T2" fmla="*/ 9 w 9"/>
                      <a:gd name="T3" fmla="*/ 2 h 9"/>
                      <a:gd name="T4" fmla="*/ 7 w 9"/>
                      <a:gd name="T5" fmla="*/ 1 h 9"/>
                      <a:gd name="T6" fmla="*/ 1 w 9"/>
                      <a:gd name="T7" fmla="*/ 7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4" y="6"/>
                          <a:pt x="6" y="4"/>
                          <a:pt x="9" y="2"/>
                        </a:cubicBezTo>
                        <a:cubicBezTo>
                          <a:pt x="9" y="1"/>
                          <a:pt x="8" y="0"/>
                          <a:pt x="7" y="1"/>
                        </a:cubicBezTo>
                        <a:cubicBezTo>
                          <a:pt x="5"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9" name="Freeform 369"/>
                  <p:cNvSpPr/>
                  <p:nvPr/>
                </p:nvSpPr>
                <p:spPr bwMode="auto">
                  <a:xfrm>
                    <a:off x="564" y="1470"/>
                    <a:ext cx="7" cy="5"/>
                  </a:xfrm>
                  <a:custGeom>
                    <a:avLst/>
                    <a:gdLst>
                      <a:gd name="T0" fmla="*/ 2 w 10"/>
                      <a:gd name="T1" fmla="*/ 8 h 8"/>
                      <a:gd name="T2" fmla="*/ 9 w 10"/>
                      <a:gd name="T3" fmla="*/ 2 h 8"/>
                      <a:gd name="T4" fmla="*/ 8 w 10"/>
                      <a:gd name="T5" fmla="*/ 1 h 8"/>
                      <a:gd name="T6" fmla="*/ 1 w 10"/>
                      <a:gd name="T7" fmla="*/ 7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6" y="4"/>
                          <a:pt x="9" y="2"/>
                        </a:cubicBezTo>
                        <a:cubicBezTo>
                          <a:pt x="10" y="1"/>
                          <a:pt x="8" y="0"/>
                          <a:pt x="8" y="1"/>
                        </a:cubicBezTo>
                        <a:cubicBezTo>
                          <a:pt x="5" y="3"/>
                          <a:pt x="3" y="5"/>
                          <a:pt x="1" y="7"/>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0" name="Freeform 370"/>
                  <p:cNvSpPr/>
                  <p:nvPr/>
                </p:nvSpPr>
                <p:spPr bwMode="auto">
                  <a:xfrm>
                    <a:off x="564" y="1472"/>
                    <a:ext cx="7" cy="6"/>
                  </a:xfrm>
                  <a:custGeom>
                    <a:avLst/>
                    <a:gdLst>
                      <a:gd name="T0" fmla="*/ 2 w 10"/>
                      <a:gd name="T1" fmla="*/ 8 h 8"/>
                      <a:gd name="T2" fmla="*/ 9 w 10"/>
                      <a:gd name="T3" fmla="*/ 2 h 8"/>
                      <a:gd name="T4" fmla="*/ 8 w 10"/>
                      <a:gd name="T5" fmla="*/ 0 h 8"/>
                      <a:gd name="T6" fmla="*/ 1 w 10"/>
                      <a:gd name="T7" fmla="*/ 6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cubicBezTo>
                          <a:pt x="4" y="6"/>
                          <a:pt x="7" y="4"/>
                          <a:pt x="9" y="2"/>
                        </a:cubicBezTo>
                        <a:cubicBezTo>
                          <a:pt x="10" y="1"/>
                          <a:pt x="9" y="0"/>
                          <a:pt x="8" y="0"/>
                        </a:cubicBezTo>
                        <a:cubicBezTo>
                          <a:pt x="6" y="2"/>
                          <a:pt x="3" y="4"/>
                          <a:pt x="1"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1" name="Freeform 371"/>
                  <p:cNvSpPr/>
                  <p:nvPr/>
                </p:nvSpPr>
                <p:spPr bwMode="auto">
                  <a:xfrm>
                    <a:off x="566" y="1474"/>
                    <a:ext cx="5" cy="6"/>
                  </a:xfrm>
                  <a:custGeom>
                    <a:avLst/>
                    <a:gdLst>
                      <a:gd name="T0" fmla="*/ 2 w 8"/>
                      <a:gd name="T1" fmla="*/ 7 h 8"/>
                      <a:gd name="T2" fmla="*/ 7 w 8"/>
                      <a:gd name="T3" fmla="*/ 2 h 8"/>
                      <a:gd name="T4" fmla="*/ 6 w 8"/>
                      <a:gd name="T5" fmla="*/ 1 h 8"/>
                      <a:gd name="T6" fmla="*/ 0 w 8"/>
                      <a:gd name="T7" fmla="*/ 6 h 8"/>
                      <a:gd name="T8" fmla="*/ 2 w 8"/>
                      <a:gd name="T9" fmla="*/ 7 h 8"/>
                    </a:gdLst>
                    <a:ahLst/>
                    <a:cxnLst>
                      <a:cxn ang="0">
                        <a:pos x="T0" y="T1"/>
                      </a:cxn>
                      <a:cxn ang="0">
                        <a:pos x="T2" y="T3"/>
                      </a:cxn>
                      <a:cxn ang="0">
                        <a:pos x="T4" y="T5"/>
                      </a:cxn>
                      <a:cxn ang="0">
                        <a:pos x="T6" y="T7"/>
                      </a:cxn>
                      <a:cxn ang="0">
                        <a:pos x="T8" y="T9"/>
                      </a:cxn>
                    </a:cxnLst>
                    <a:rect l="0" t="0" r="r" b="b"/>
                    <a:pathLst>
                      <a:path w="8" h="8">
                        <a:moveTo>
                          <a:pt x="2" y="7"/>
                        </a:moveTo>
                        <a:cubicBezTo>
                          <a:pt x="3" y="5"/>
                          <a:pt x="5" y="4"/>
                          <a:pt x="7" y="2"/>
                        </a:cubicBezTo>
                        <a:cubicBezTo>
                          <a:pt x="8" y="1"/>
                          <a:pt x="7" y="0"/>
                          <a:pt x="6" y="1"/>
                        </a:cubicBezTo>
                        <a:cubicBezTo>
                          <a:pt x="4" y="2"/>
                          <a:pt x="2" y="4"/>
                          <a:pt x="0" y="6"/>
                        </a:cubicBezTo>
                        <a:cubicBezTo>
                          <a:pt x="0" y="7"/>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2" name="Freeform 372"/>
                  <p:cNvSpPr/>
                  <p:nvPr/>
                </p:nvSpPr>
                <p:spPr bwMode="auto">
                  <a:xfrm>
                    <a:off x="566" y="1476"/>
                    <a:ext cx="5" cy="5"/>
                  </a:xfrm>
                  <a:custGeom>
                    <a:avLst/>
                    <a:gdLst>
                      <a:gd name="T0" fmla="*/ 2 w 8"/>
                      <a:gd name="T1" fmla="*/ 6 h 7"/>
                      <a:gd name="T2" fmla="*/ 8 w 8"/>
                      <a:gd name="T3" fmla="*/ 2 h 7"/>
                      <a:gd name="T4" fmla="*/ 6 w 8"/>
                      <a:gd name="T5" fmla="*/ 1 h 7"/>
                      <a:gd name="T6" fmla="*/ 1 w 8"/>
                      <a:gd name="T7" fmla="*/ 5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4" y="5"/>
                          <a:pt x="6" y="4"/>
                          <a:pt x="8" y="2"/>
                        </a:cubicBezTo>
                        <a:cubicBezTo>
                          <a:pt x="8" y="1"/>
                          <a:pt x="7" y="0"/>
                          <a:pt x="6" y="1"/>
                        </a:cubicBezTo>
                        <a:cubicBezTo>
                          <a:pt x="5" y="2"/>
                          <a:pt x="3" y="4"/>
                          <a:pt x="1" y="5"/>
                        </a:cubicBezTo>
                        <a:cubicBezTo>
                          <a:pt x="0" y="6"/>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3" name="Freeform 373"/>
                  <p:cNvSpPr/>
                  <p:nvPr/>
                </p:nvSpPr>
                <p:spPr bwMode="auto">
                  <a:xfrm>
                    <a:off x="570" y="1455"/>
                    <a:ext cx="5" cy="3"/>
                  </a:xfrm>
                  <a:custGeom>
                    <a:avLst/>
                    <a:gdLst>
                      <a:gd name="T0" fmla="*/ 2 w 7"/>
                      <a:gd name="T1" fmla="*/ 5 h 5"/>
                      <a:gd name="T2" fmla="*/ 6 w 7"/>
                      <a:gd name="T3" fmla="*/ 2 h 5"/>
                      <a:gd name="T4" fmla="*/ 5 w 7"/>
                      <a:gd name="T5" fmla="*/ 1 h 5"/>
                      <a:gd name="T6" fmla="*/ 1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4" y="4"/>
                          <a:pt x="5" y="3"/>
                          <a:pt x="6" y="2"/>
                        </a:cubicBezTo>
                        <a:cubicBezTo>
                          <a:pt x="7" y="1"/>
                          <a:pt x="6" y="0"/>
                          <a:pt x="5" y="1"/>
                        </a:cubicBezTo>
                        <a:cubicBezTo>
                          <a:pt x="4" y="2"/>
                          <a:pt x="3" y="2"/>
                          <a:pt x="1" y="3"/>
                        </a:cubicBezTo>
                        <a:cubicBezTo>
                          <a:pt x="0" y="4"/>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4" name="Freeform 374"/>
                  <p:cNvSpPr/>
                  <p:nvPr/>
                </p:nvSpPr>
                <p:spPr bwMode="auto">
                  <a:xfrm>
                    <a:off x="570" y="1456"/>
                    <a:ext cx="6" cy="6"/>
                  </a:xfrm>
                  <a:custGeom>
                    <a:avLst/>
                    <a:gdLst>
                      <a:gd name="T0" fmla="*/ 2 w 9"/>
                      <a:gd name="T1" fmla="*/ 7 h 8"/>
                      <a:gd name="T2" fmla="*/ 8 w 9"/>
                      <a:gd name="T3" fmla="*/ 2 h 8"/>
                      <a:gd name="T4" fmla="*/ 7 w 9"/>
                      <a:gd name="T5" fmla="*/ 1 h 8"/>
                      <a:gd name="T6" fmla="*/ 1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4" y="5"/>
                          <a:pt x="6" y="3"/>
                          <a:pt x="8" y="2"/>
                        </a:cubicBezTo>
                        <a:cubicBezTo>
                          <a:pt x="9" y="2"/>
                          <a:pt x="8" y="0"/>
                          <a:pt x="7" y="1"/>
                        </a:cubicBezTo>
                        <a:cubicBezTo>
                          <a:pt x="5" y="2"/>
                          <a:pt x="3" y="4"/>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5" name="Freeform 375"/>
                  <p:cNvSpPr/>
                  <p:nvPr/>
                </p:nvSpPr>
                <p:spPr bwMode="auto">
                  <a:xfrm>
                    <a:off x="570" y="1458"/>
                    <a:ext cx="6" cy="5"/>
                  </a:xfrm>
                  <a:custGeom>
                    <a:avLst/>
                    <a:gdLst>
                      <a:gd name="T0" fmla="*/ 2 w 10"/>
                      <a:gd name="T1" fmla="*/ 7 h 7"/>
                      <a:gd name="T2" fmla="*/ 9 w 10"/>
                      <a:gd name="T3" fmla="*/ 2 h 7"/>
                      <a:gd name="T4" fmla="*/ 8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6" y="3"/>
                          <a:pt x="9" y="2"/>
                        </a:cubicBezTo>
                        <a:cubicBezTo>
                          <a:pt x="10" y="2"/>
                          <a:pt x="9" y="0"/>
                          <a:pt x="8" y="1"/>
                        </a:cubicBezTo>
                        <a:cubicBezTo>
                          <a:pt x="6" y="2"/>
                          <a:pt x="4" y="5"/>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6" name="Freeform 376"/>
                  <p:cNvSpPr/>
                  <p:nvPr/>
                </p:nvSpPr>
                <p:spPr bwMode="auto">
                  <a:xfrm>
                    <a:off x="570" y="1460"/>
                    <a:ext cx="6" cy="6"/>
                  </a:xfrm>
                  <a:custGeom>
                    <a:avLst/>
                    <a:gdLst>
                      <a:gd name="T0" fmla="*/ 2 w 10"/>
                      <a:gd name="T1" fmla="*/ 9 h 9"/>
                      <a:gd name="T2" fmla="*/ 9 w 10"/>
                      <a:gd name="T3" fmla="*/ 2 h 9"/>
                      <a:gd name="T4" fmla="*/ 8 w 10"/>
                      <a:gd name="T5" fmla="*/ 1 h 9"/>
                      <a:gd name="T6" fmla="*/ 1 w 10"/>
                      <a:gd name="T7" fmla="*/ 7 h 9"/>
                      <a:gd name="T8" fmla="*/ 2 w 10"/>
                      <a:gd name="T9" fmla="*/ 9 h 9"/>
                    </a:gdLst>
                    <a:ahLst/>
                    <a:cxnLst>
                      <a:cxn ang="0">
                        <a:pos x="T0" y="T1"/>
                      </a:cxn>
                      <a:cxn ang="0">
                        <a:pos x="T2" y="T3"/>
                      </a:cxn>
                      <a:cxn ang="0">
                        <a:pos x="T4" y="T5"/>
                      </a:cxn>
                      <a:cxn ang="0">
                        <a:pos x="T6" y="T7"/>
                      </a:cxn>
                      <a:cxn ang="0">
                        <a:pos x="T8" y="T9"/>
                      </a:cxn>
                    </a:cxnLst>
                    <a:rect l="0" t="0" r="r" b="b"/>
                    <a:pathLst>
                      <a:path w="10" h="9">
                        <a:moveTo>
                          <a:pt x="2" y="9"/>
                        </a:moveTo>
                        <a:cubicBezTo>
                          <a:pt x="5" y="7"/>
                          <a:pt x="7" y="5"/>
                          <a:pt x="9" y="2"/>
                        </a:cubicBezTo>
                        <a:cubicBezTo>
                          <a:pt x="10" y="1"/>
                          <a:pt x="9" y="0"/>
                          <a:pt x="8" y="1"/>
                        </a:cubicBezTo>
                        <a:cubicBezTo>
                          <a:pt x="6" y="3"/>
                          <a:pt x="4" y="6"/>
                          <a:pt x="1" y="7"/>
                        </a:cubicBezTo>
                        <a:cubicBezTo>
                          <a:pt x="0" y="8"/>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7" name="Freeform 377"/>
                  <p:cNvSpPr/>
                  <p:nvPr/>
                </p:nvSpPr>
                <p:spPr bwMode="auto">
                  <a:xfrm>
                    <a:off x="569" y="1462"/>
                    <a:ext cx="8" cy="6"/>
                  </a:xfrm>
                  <a:custGeom>
                    <a:avLst/>
                    <a:gdLst>
                      <a:gd name="T0" fmla="*/ 2 w 12"/>
                      <a:gd name="T1" fmla="*/ 8 h 9"/>
                      <a:gd name="T2" fmla="*/ 11 w 12"/>
                      <a:gd name="T3" fmla="*/ 2 h 9"/>
                      <a:gd name="T4" fmla="*/ 10 w 12"/>
                      <a:gd name="T5" fmla="*/ 1 h 9"/>
                      <a:gd name="T6" fmla="*/ 1 w 12"/>
                      <a:gd name="T7" fmla="*/ 7 h 9"/>
                      <a:gd name="T8" fmla="*/ 2 w 12"/>
                      <a:gd name="T9" fmla="*/ 8 h 9"/>
                    </a:gdLst>
                    <a:ahLst/>
                    <a:cxnLst>
                      <a:cxn ang="0">
                        <a:pos x="T0" y="T1"/>
                      </a:cxn>
                      <a:cxn ang="0">
                        <a:pos x="T2" y="T3"/>
                      </a:cxn>
                      <a:cxn ang="0">
                        <a:pos x="T4" y="T5"/>
                      </a:cxn>
                      <a:cxn ang="0">
                        <a:pos x="T6" y="T7"/>
                      </a:cxn>
                      <a:cxn ang="0">
                        <a:pos x="T8" y="T9"/>
                      </a:cxn>
                    </a:cxnLst>
                    <a:rect l="0" t="0" r="r" b="b"/>
                    <a:pathLst>
                      <a:path w="12" h="9">
                        <a:moveTo>
                          <a:pt x="2" y="8"/>
                        </a:moveTo>
                        <a:cubicBezTo>
                          <a:pt x="5" y="6"/>
                          <a:pt x="8" y="4"/>
                          <a:pt x="11" y="2"/>
                        </a:cubicBezTo>
                        <a:cubicBezTo>
                          <a:pt x="12" y="2"/>
                          <a:pt x="11" y="0"/>
                          <a:pt x="10" y="1"/>
                        </a:cubicBezTo>
                        <a:cubicBezTo>
                          <a:pt x="7" y="3"/>
                          <a:pt x="4" y="5"/>
                          <a:pt x="1" y="7"/>
                        </a:cubicBezTo>
                        <a:cubicBezTo>
                          <a:pt x="0" y="7"/>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8" name="Freeform 378"/>
                  <p:cNvSpPr/>
                  <p:nvPr/>
                </p:nvSpPr>
                <p:spPr bwMode="auto">
                  <a:xfrm>
                    <a:off x="570" y="1465"/>
                    <a:ext cx="6" cy="6"/>
                  </a:xfrm>
                  <a:custGeom>
                    <a:avLst/>
                    <a:gdLst>
                      <a:gd name="T0" fmla="*/ 2 w 10"/>
                      <a:gd name="T1" fmla="*/ 8 h 9"/>
                      <a:gd name="T2" fmla="*/ 9 w 10"/>
                      <a:gd name="T3" fmla="*/ 2 h 9"/>
                      <a:gd name="T4" fmla="*/ 8 w 10"/>
                      <a:gd name="T5" fmla="*/ 1 h 9"/>
                      <a:gd name="T6" fmla="*/ 1 w 10"/>
                      <a:gd name="T7" fmla="*/ 7 h 9"/>
                      <a:gd name="T8" fmla="*/ 2 w 10"/>
                      <a:gd name="T9" fmla="*/ 8 h 9"/>
                    </a:gdLst>
                    <a:ahLst/>
                    <a:cxnLst>
                      <a:cxn ang="0">
                        <a:pos x="T0" y="T1"/>
                      </a:cxn>
                      <a:cxn ang="0">
                        <a:pos x="T2" y="T3"/>
                      </a:cxn>
                      <a:cxn ang="0">
                        <a:pos x="T4" y="T5"/>
                      </a:cxn>
                      <a:cxn ang="0">
                        <a:pos x="T6" y="T7"/>
                      </a:cxn>
                      <a:cxn ang="0">
                        <a:pos x="T8" y="T9"/>
                      </a:cxn>
                    </a:cxnLst>
                    <a:rect l="0" t="0" r="r" b="b"/>
                    <a:pathLst>
                      <a:path w="10" h="9">
                        <a:moveTo>
                          <a:pt x="2" y="8"/>
                        </a:moveTo>
                        <a:cubicBezTo>
                          <a:pt x="5" y="6"/>
                          <a:pt x="7" y="4"/>
                          <a:pt x="9" y="2"/>
                        </a:cubicBezTo>
                        <a:cubicBezTo>
                          <a:pt x="10" y="1"/>
                          <a:pt x="8" y="0"/>
                          <a:pt x="8" y="1"/>
                        </a:cubicBezTo>
                        <a:cubicBezTo>
                          <a:pt x="6" y="3"/>
                          <a:pt x="3"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9" name="Freeform 379"/>
                  <p:cNvSpPr/>
                  <p:nvPr/>
                </p:nvSpPr>
                <p:spPr bwMode="auto">
                  <a:xfrm>
                    <a:off x="570" y="1468"/>
                    <a:ext cx="6" cy="6"/>
                  </a:xfrm>
                  <a:custGeom>
                    <a:avLst/>
                    <a:gdLst>
                      <a:gd name="T0" fmla="*/ 2 w 10"/>
                      <a:gd name="T1" fmla="*/ 7 h 8"/>
                      <a:gd name="T2" fmla="*/ 9 w 10"/>
                      <a:gd name="T3" fmla="*/ 2 h 8"/>
                      <a:gd name="T4" fmla="*/ 8 w 10"/>
                      <a:gd name="T5" fmla="*/ 1 h 8"/>
                      <a:gd name="T6" fmla="*/ 1 w 10"/>
                      <a:gd name="T7" fmla="*/ 6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5" y="6"/>
                          <a:pt x="7" y="4"/>
                          <a:pt x="9" y="2"/>
                        </a:cubicBezTo>
                        <a:cubicBezTo>
                          <a:pt x="10" y="2"/>
                          <a:pt x="9" y="0"/>
                          <a:pt x="8" y="1"/>
                        </a:cubicBezTo>
                        <a:cubicBezTo>
                          <a:pt x="6" y="3"/>
                          <a:pt x="4" y="5"/>
                          <a:pt x="1" y="6"/>
                        </a:cubicBezTo>
                        <a:cubicBezTo>
                          <a:pt x="0" y="6"/>
                          <a:pt x="1" y="8"/>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0" name="Freeform 380"/>
                  <p:cNvSpPr/>
                  <p:nvPr/>
                </p:nvSpPr>
                <p:spPr bwMode="auto">
                  <a:xfrm>
                    <a:off x="570" y="1472"/>
                    <a:ext cx="6" cy="4"/>
                  </a:xfrm>
                  <a:custGeom>
                    <a:avLst/>
                    <a:gdLst>
                      <a:gd name="T0" fmla="*/ 2 w 9"/>
                      <a:gd name="T1" fmla="*/ 6 h 7"/>
                      <a:gd name="T2" fmla="*/ 8 w 9"/>
                      <a:gd name="T3" fmla="*/ 2 h 7"/>
                      <a:gd name="T4" fmla="*/ 7 w 9"/>
                      <a:gd name="T5" fmla="*/ 1 h 7"/>
                      <a:gd name="T6" fmla="*/ 1 w 9"/>
                      <a:gd name="T7" fmla="*/ 5 h 7"/>
                      <a:gd name="T8" fmla="*/ 2 w 9"/>
                      <a:gd name="T9" fmla="*/ 6 h 7"/>
                    </a:gdLst>
                    <a:ahLst/>
                    <a:cxnLst>
                      <a:cxn ang="0">
                        <a:pos x="T0" y="T1"/>
                      </a:cxn>
                      <a:cxn ang="0">
                        <a:pos x="T2" y="T3"/>
                      </a:cxn>
                      <a:cxn ang="0">
                        <a:pos x="T4" y="T5"/>
                      </a:cxn>
                      <a:cxn ang="0">
                        <a:pos x="T6" y="T7"/>
                      </a:cxn>
                      <a:cxn ang="0">
                        <a:pos x="T8" y="T9"/>
                      </a:cxn>
                    </a:cxnLst>
                    <a:rect l="0" t="0" r="r" b="b"/>
                    <a:pathLst>
                      <a:path w="9" h="7">
                        <a:moveTo>
                          <a:pt x="2" y="6"/>
                        </a:moveTo>
                        <a:cubicBezTo>
                          <a:pt x="4" y="5"/>
                          <a:pt x="6" y="4"/>
                          <a:pt x="8" y="2"/>
                        </a:cubicBezTo>
                        <a:cubicBezTo>
                          <a:pt x="9" y="1"/>
                          <a:pt x="8" y="0"/>
                          <a:pt x="7" y="1"/>
                        </a:cubicBezTo>
                        <a:cubicBezTo>
                          <a:pt x="5" y="3"/>
                          <a:pt x="3" y="4"/>
                          <a:pt x="1" y="5"/>
                        </a:cubicBezTo>
                        <a:cubicBezTo>
                          <a:pt x="0" y="5"/>
                          <a:pt x="1" y="7"/>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1" name="Freeform 381"/>
                  <p:cNvSpPr/>
                  <p:nvPr/>
                </p:nvSpPr>
                <p:spPr bwMode="auto">
                  <a:xfrm>
                    <a:off x="570" y="1475"/>
                    <a:ext cx="6" cy="5"/>
                  </a:xfrm>
                  <a:custGeom>
                    <a:avLst/>
                    <a:gdLst>
                      <a:gd name="T0" fmla="*/ 2 w 10"/>
                      <a:gd name="T1" fmla="*/ 7 h 7"/>
                      <a:gd name="T2" fmla="*/ 9 w 10"/>
                      <a:gd name="T3" fmla="*/ 2 h 7"/>
                      <a:gd name="T4" fmla="*/ 7 w 10"/>
                      <a:gd name="T5" fmla="*/ 1 h 7"/>
                      <a:gd name="T6" fmla="*/ 1 w 10"/>
                      <a:gd name="T7" fmla="*/ 5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cubicBezTo>
                          <a:pt x="5" y="6"/>
                          <a:pt x="7" y="4"/>
                          <a:pt x="9" y="2"/>
                        </a:cubicBezTo>
                        <a:cubicBezTo>
                          <a:pt x="10" y="1"/>
                          <a:pt x="8" y="0"/>
                          <a:pt x="7" y="1"/>
                        </a:cubicBezTo>
                        <a:cubicBezTo>
                          <a:pt x="6" y="2"/>
                          <a:pt x="4" y="4"/>
                          <a:pt x="1" y="5"/>
                        </a:cubicBezTo>
                        <a:cubicBezTo>
                          <a:pt x="0" y="5"/>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2" name="Freeform 382"/>
                  <p:cNvSpPr/>
                  <p:nvPr/>
                </p:nvSpPr>
                <p:spPr bwMode="auto">
                  <a:xfrm>
                    <a:off x="571" y="1476"/>
                    <a:ext cx="6" cy="4"/>
                  </a:xfrm>
                  <a:custGeom>
                    <a:avLst/>
                    <a:gdLst>
                      <a:gd name="T0" fmla="*/ 1 w 9"/>
                      <a:gd name="T1" fmla="*/ 6 h 6"/>
                      <a:gd name="T2" fmla="*/ 8 w 9"/>
                      <a:gd name="T3" fmla="*/ 2 h 6"/>
                      <a:gd name="T4" fmla="*/ 7 w 9"/>
                      <a:gd name="T5" fmla="*/ 0 h 6"/>
                      <a:gd name="T6" fmla="*/ 1 w 9"/>
                      <a:gd name="T7" fmla="*/ 4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cubicBezTo>
                          <a:pt x="3" y="5"/>
                          <a:pt x="6" y="3"/>
                          <a:pt x="8" y="2"/>
                        </a:cubicBezTo>
                        <a:cubicBezTo>
                          <a:pt x="9" y="1"/>
                          <a:pt x="8" y="0"/>
                          <a:pt x="7" y="0"/>
                        </a:cubicBezTo>
                        <a:cubicBezTo>
                          <a:pt x="5" y="2"/>
                          <a:pt x="3" y="3"/>
                          <a:pt x="1" y="4"/>
                        </a:cubicBezTo>
                        <a:cubicBezTo>
                          <a:pt x="0" y="4"/>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3" name="Freeform 383"/>
                  <p:cNvSpPr/>
                  <p:nvPr/>
                </p:nvSpPr>
                <p:spPr bwMode="auto">
                  <a:xfrm>
                    <a:off x="571" y="1469"/>
                    <a:ext cx="5" cy="6"/>
                  </a:xfrm>
                  <a:custGeom>
                    <a:avLst/>
                    <a:gdLst>
                      <a:gd name="T0" fmla="*/ 2 w 8"/>
                      <a:gd name="T1" fmla="*/ 8 h 9"/>
                      <a:gd name="T2" fmla="*/ 7 w 8"/>
                      <a:gd name="T3" fmla="*/ 2 h 9"/>
                      <a:gd name="T4" fmla="*/ 6 w 8"/>
                      <a:gd name="T5" fmla="*/ 1 h 9"/>
                      <a:gd name="T6" fmla="*/ 1 w 8"/>
                      <a:gd name="T7" fmla="*/ 7 h 9"/>
                      <a:gd name="T8" fmla="*/ 2 w 8"/>
                      <a:gd name="T9" fmla="*/ 8 h 9"/>
                    </a:gdLst>
                    <a:ahLst/>
                    <a:cxnLst>
                      <a:cxn ang="0">
                        <a:pos x="T0" y="T1"/>
                      </a:cxn>
                      <a:cxn ang="0">
                        <a:pos x="T2" y="T3"/>
                      </a:cxn>
                      <a:cxn ang="0">
                        <a:pos x="T4" y="T5"/>
                      </a:cxn>
                      <a:cxn ang="0">
                        <a:pos x="T6" y="T7"/>
                      </a:cxn>
                      <a:cxn ang="0">
                        <a:pos x="T8" y="T9"/>
                      </a:cxn>
                    </a:cxnLst>
                    <a:rect l="0" t="0" r="r" b="b"/>
                    <a:pathLst>
                      <a:path w="8" h="9">
                        <a:moveTo>
                          <a:pt x="2" y="8"/>
                        </a:moveTo>
                        <a:cubicBezTo>
                          <a:pt x="3" y="6"/>
                          <a:pt x="5" y="4"/>
                          <a:pt x="7" y="2"/>
                        </a:cubicBezTo>
                        <a:cubicBezTo>
                          <a:pt x="8" y="1"/>
                          <a:pt x="7" y="0"/>
                          <a:pt x="6" y="1"/>
                        </a:cubicBezTo>
                        <a:cubicBezTo>
                          <a:pt x="4" y="3"/>
                          <a:pt x="2" y="5"/>
                          <a:pt x="1" y="7"/>
                        </a:cubicBezTo>
                        <a:cubicBezTo>
                          <a:pt x="0" y="8"/>
                          <a:pt x="1" y="9"/>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4" name="Freeform 384"/>
                  <p:cNvSpPr/>
                  <p:nvPr/>
                </p:nvSpPr>
                <p:spPr bwMode="auto">
                  <a:xfrm>
                    <a:off x="571" y="1474"/>
                    <a:ext cx="7" cy="4"/>
                  </a:xfrm>
                  <a:custGeom>
                    <a:avLst/>
                    <a:gdLst>
                      <a:gd name="T0" fmla="*/ 2 w 10"/>
                      <a:gd name="T1" fmla="*/ 5 h 6"/>
                      <a:gd name="T2" fmla="*/ 9 w 10"/>
                      <a:gd name="T3" fmla="*/ 2 h 6"/>
                      <a:gd name="T4" fmla="*/ 9 w 10"/>
                      <a:gd name="T5" fmla="*/ 0 h 6"/>
                      <a:gd name="T6" fmla="*/ 1 w 10"/>
                      <a:gd name="T7" fmla="*/ 4 h 6"/>
                      <a:gd name="T8" fmla="*/ 2 w 10"/>
                      <a:gd name="T9" fmla="*/ 5 h 6"/>
                    </a:gdLst>
                    <a:ahLst/>
                    <a:cxnLst>
                      <a:cxn ang="0">
                        <a:pos x="T0" y="T1"/>
                      </a:cxn>
                      <a:cxn ang="0">
                        <a:pos x="T2" y="T3"/>
                      </a:cxn>
                      <a:cxn ang="0">
                        <a:pos x="T4" y="T5"/>
                      </a:cxn>
                      <a:cxn ang="0">
                        <a:pos x="T6" y="T7"/>
                      </a:cxn>
                      <a:cxn ang="0">
                        <a:pos x="T8" y="T9"/>
                      </a:cxn>
                    </a:cxnLst>
                    <a:rect l="0" t="0" r="r" b="b"/>
                    <a:pathLst>
                      <a:path w="10" h="6">
                        <a:moveTo>
                          <a:pt x="2" y="5"/>
                        </a:moveTo>
                        <a:cubicBezTo>
                          <a:pt x="4" y="4"/>
                          <a:pt x="6" y="2"/>
                          <a:pt x="9" y="2"/>
                        </a:cubicBezTo>
                        <a:cubicBezTo>
                          <a:pt x="10" y="2"/>
                          <a:pt x="10" y="0"/>
                          <a:pt x="9" y="0"/>
                        </a:cubicBezTo>
                        <a:cubicBezTo>
                          <a:pt x="6" y="0"/>
                          <a:pt x="4" y="2"/>
                          <a:pt x="1" y="4"/>
                        </a:cubicBezTo>
                        <a:cubicBezTo>
                          <a:pt x="0" y="4"/>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5" name="Freeform 385"/>
                  <p:cNvSpPr/>
                  <p:nvPr/>
                </p:nvSpPr>
                <p:spPr bwMode="auto">
                  <a:xfrm>
                    <a:off x="573" y="1476"/>
                    <a:ext cx="4" cy="4"/>
                  </a:xfrm>
                  <a:custGeom>
                    <a:avLst/>
                    <a:gdLst>
                      <a:gd name="T0" fmla="*/ 2 w 6"/>
                      <a:gd name="T1" fmla="*/ 5 h 6"/>
                      <a:gd name="T2" fmla="*/ 5 w 6"/>
                      <a:gd name="T3" fmla="*/ 2 h 6"/>
                      <a:gd name="T4" fmla="*/ 4 w 6"/>
                      <a:gd name="T5" fmla="*/ 1 h 6"/>
                      <a:gd name="T6" fmla="*/ 0 w 6"/>
                      <a:gd name="T7" fmla="*/ 4 h 6"/>
                      <a:gd name="T8" fmla="*/ 2 w 6"/>
                      <a:gd name="T9" fmla="*/ 5 h 6"/>
                    </a:gdLst>
                    <a:ahLst/>
                    <a:cxnLst>
                      <a:cxn ang="0">
                        <a:pos x="T0" y="T1"/>
                      </a:cxn>
                      <a:cxn ang="0">
                        <a:pos x="T2" y="T3"/>
                      </a:cxn>
                      <a:cxn ang="0">
                        <a:pos x="T4" y="T5"/>
                      </a:cxn>
                      <a:cxn ang="0">
                        <a:pos x="T6" y="T7"/>
                      </a:cxn>
                      <a:cxn ang="0">
                        <a:pos x="T8" y="T9"/>
                      </a:cxn>
                    </a:cxnLst>
                    <a:rect l="0" t="0" r="r" b="b"/>
                    <a:pathLst>
                      <a:path w="6" h="6">
                        <a:moveTo>
                          <a:pt x="2" y="5"/>
                        </a:moveTo>
                        <a:cubicBezTo>
                          <a:pt x="3" y="4"/>
                          <a:pt x="4" y="3"/>
                          <a:pt x="5" y="2"/>
                        </a:cubicBezTo>
                        <a:cubicBezTo>
                          <a:pt x="6" y="1"/>
                          <a:pt x="5" y="0"/>
                          <a:pt x="4" y="1"/>
                        </a:cubicBezTo>
                        <a:cubicBezTo>
                          <a:pt x="3" y="2"/>
                          <a:pt x="2" y="3"/>
                          <a:pt x="0" y="4"/>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6" name="Freeform 386"/>
                  <p:cNvSpPr/>
                  <p:nvPr/>
                </p:nvSpPr>
                <p:spPr bwMode="auto">
                  <a:xfrm>
                    <a:off x="900" y="1709"/>
                    <a:ext cx="23" cy="24"/>
                  </a:xfrm>
                  <a:custGeom>
                    <a:avLst/>
                    <a:gdLst>
                      <a:gd name="T0" fmla="*/ 24 w 35"/>
                      <a:gd name="T1" fmla="*/ 5 h 35"/>
                      <a:gd name="T2" fmla="*/ 3 w 35"/>
                      <a:gd name="T3" fmla="*/ 13 h 35"/>
                      <a:gd name="T4" fmla="*/ 14 w 35"/>
                      <a:gd name="T5" fmla="*/ 32 h 35"/>
                      <a:gd name="T6" fmla="*/ 33 w 35"/>
                      <a:gd name="T7" fmla="*/ 23 h 35"/>
                      <a:gd name="T8" fmla="*/ 21 w 35"/>
                      <a:gd name="T9" fmla="*/ 5 h 35"/>
                      <a:gd name="T10" fmla="*/ 22 w 35"/>
                      <a:gd name="T11" fmla="*/ 7 h 35"/>
                      <a:gd name="T12" fmla="*/ 30 w 35"/>
                      <a:gd name="T13" fmla="*/ 13 h 35"/>
                      <a:gd name="T14" fmla="*/ 30 w 35"/>
                      <a:gd name="T15" fmla="*/ 25 h 35"/>
                      <a:gd name="T16" fmla="*/ 15 w 35"/>
                      <a:gd name="T17" fmla="*/ 31 h 35"/>
                      <a:gd name="T18" fmla="*/ 5 w 35"/>
                      <a:gd name="T19" fmla="*/ 14 h 35"/>
                      <a:gd name="T20" fmla="*/ 11 w 35"/>
                      <a:gd name="T21" fmla="*/ 5 h 35"/>
                      <a:gd name="T22" fmla="*/ 23 w 35"/>
                      <a:gd name="T23" fmla="*/ 7 h 35"/>
                      <a:gd name="T24" fmla="*/ 24 w 35"/>
                      <a:gd name="T25"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24" y="5"/>
                        </a:moveTo>
                        <a:cubicBezTo>
                          <a:pt x="15" y="0"/>
                          <a:pt x="7" y="3"/>
                          <a:pt x="3" y="13"/>
                        </a:cubicBezTo>
                        <a:cubicBezTo>
                          <a:pt x="0" y="21"/>
                          <a:pt x="6" y="30"/>
                          <a:pt x="14" y="32"/>
                        </a:cubicBezTo>
                        <a:cubicBezTo>
                          <a:pt x="22" y="35"/>
                          <a:pt x="30" y="31"/>
                          <a:pt x="33" y="23"/>
                        </a:cubicBezTo>
                        <a:cubicBezTo>
                          <a:pt x="35" y="17"/>
                          <a:pt x="30" y="3"/>
                          <a:pt x="21" y="5"/>
                        </a:cubicBezTo>
                        <a:cubicBezTo>
                          <a:pt x="20" y="5"/>
                          <a:pt x="21" y="7"/>
                          <a:pt x="22" y="7"/>
                        </a:cubicBezTo>
                        <a:cubicBezTo>
                          <a:pt x="26" y="6"/>
                          <a:pt x="28" y="10"/>
                          <a:pt x="30" y="13"/>
                        </a:cubicBezTo>
                        <a:cubicBezTo>
                          <a:pt x="32" y="17"/>
                          <a:pt x="32" y="21"/>
                          <a:pt x="30" y="25"/>
                        </a:cubicBezTo>
                        <a:cubicBezTo>
                          <a:pt x="28" y="31"/>
                          <a:pt x="20" y="32"/>
                          <a:pt x="15" y="31"/>
                        </a:cubicBezTo>
                        <a:cubicBezTo>
                          <a:pt x="7" y="29"/>
                          <a:pt x="3" y="22"/>
                          <a:pt x="5" y="14"/>
                        </a:cubicBezTo>
                        <a:cubicBezTo>
                          <a:pt x="5" y="11"/>
                          <a:pt x="8" y="7"/>
                          <a:pt x="11" y="5"/>
                        </a:cubicBezTo>
                        <a:cubicBezTo>
                          <a:pt x="15" y="2"/>
                          <a:pt x="20" y="4"/>
                          <a:pt x="23" y="7"/>
                        </a:cubicBezTo>
                        <a:cubicBezTo>
                          <a:pt x="24" y="7"/>
                          <a:pt x="25" y="6"/>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7" name="Freeform 387"/>
                  <p:cNvSpPr/>
                  <p:nvPr/>
                </p:nvSpPr>
                <p:spPr bwMode="auto">
                  <a:xfrm>
                    <a:off x="916" y="1727"/>
                    <a:ext cx="12" cy="10"/>
                  </a:xfrm>
                  <a:custGeom>
                    <a:avLst/>
                    <a:gdLst>
                      <a:gd name="T0" fmla="*/ 2 w 18"/>
                      <a:gd name="T1" fmla="*/ 5 h 16"/>
                      <a:gd name="T2" fmla="*/ 2 w 18"/>
                      <a:gd name="T3" fmla="*/ 5 h 16"/>
                      <a:gd name="T4" fmla="*/ 1 w 18"/>
                      <a:gd name="T5" fmla="*/ 6 h 16"/>
                      <a:gd name="T6" fmla="*/ 6 w 18"/>
                      <a:gd name="T7" fmla="*/ 10 h 16"/>
                      <a:gd name="T8" fmla="*/ 10 w 18"/>
                      <a:gd name="T9" fmla="*/ 14 h 16"/>
                      <a:gd name="T10" fmla="*/ 15 w 18"/>
                      <a:gd name="T11" fmla="*/ 14 h 16"/>
                      <a:gd name="T12" fmla="*/ 16 w 18"/>
                      <a:gd name="T13" fmla="*/ 8 h 16"/>
                      <a:gd name="T14" fmla="*/ 6 w 18"/>
                      <a:gd name="T15" fmla="*/ 1 h 16"/>
                      <a:gd name="T16" fmla="*/ 5 w 18"/>
                      <a:gd name="T17" fmla="*/ 2 h 16"/>
                      <a:gd name="T18" fmla="*/ 14 w 18"/>
                      <a:gd name="T19" fmla="*/ 8 h 16"/>
                      <a:gd name="T20" fmla="*/ 14 w 18"/>
                      <a:gd name="T21" fmla="*/ 13 h 16"/>
                      <a:gd name="T22" fmla="*/ 13 w 18"/>
                      <a:gd name="T23" fmla="*/ 14 h 16"/>
                      <a:gd name="T24" fmla="*/ 11 w 18"/>
                      <a:gd name="T25" fmla="*/ 12 h 16"/>
                      <a:gd name="T26" fmla="*/ 0 w 18"/>
                      <a:gd name="T27" fmla="*/ 5 h 16"/>
                      <a:gd name="T28" fmla="*/ 0 w 18"/>
                      <a:gd name="T29" fmla="*/ 6 h 16"/>
                      <a:gd name="T30" fmla="*/ 0 w 18"/>
                      <a:gd name="T31" fmla="*/ 6 h 16"/>
                      <a:gd name="T32" fmla="*/ 2 w 18"/>
                      <a:gd name="T3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6">
                        <a:moveTo>
                          <a:pt x="2" y="5"/>
                        </a:moveTo>
                        <a:cubicBezTo>
                          <a:pt x="2" y="5"/>
                          <a:pt x="2" y="5"/>
                          <a:pt x="2" y="5"/>
                        </a:cubicBezTo>
                        <a:cubicBezTo>
                          <a:pt x="2" y="5"/>
                          <a:pt x="2" y="6"/>
                          <a:pt x="1" y="6"/>
                        </a:cubicBezTo>
                        <a:cubicBezTo>
                          <a:pt x="2" y="6"/>
                          <a:pt x="5" y="9"/>
                          <a:pt x="6" y="10"/>
                        </a:cubicBezTo>
                        <a:cubicBezTo>
                          <a:pt x="7" y="11"/>
                          <a:pt x="9" y="12"/>
                          <a:pt x="10" y="14"/>
                        </a:cubicBezTo>
                        <a:cubicBezTo>
                          <a:pt x="13" y="16"/>
                          <a:pt x="13" y="16"/>
                          <a:pt x="15" y="14"/>
                        </a:cubicBezTo>
                        <a:cubicBezTo>
                          <a:pt x="17" y="12"/>
                          <a:pt x="18" y="10"/>
                          <a:pt x="16" y="8"/>
                        </a:cubicBezTo>
                        <a:cubicBezTo>
                          <a:pt x="13" y="5"/>
                          <a:pt x="10" y="3"/>
                          <a:pt x="6" y="1"/>
                        </a:cubicBezTo>
                        <a:cubicBezTo>
                          <a:pt x="5" y="0"/>
                          <a:pt x="4" y="2"/>
                          <a:pt x="5" y="2"/>
                        </a:cubicBezTo>
                        <a:cubicBezTo>
                          <a:pt x="8" y="4"/>
                          <a:pt x="11" y="6"/>
                          <a:pt x="14" y="8"/>
                        </a:cubicBezTo>
                        <a:cubicBezTo>
                          <a:pt x="16" y="10"/>
                          <a:pt x="15" y="11"/>
                          <a:pt x="14" y="13"/>
                        </a:cubicBezTo>
                        <a:cubicBezTo>
                          <a:pt x="13" y="13"/>
                          <a:pt x="13" y="14"/>
                          <a:pt x="13" y="14"/>
                        </a:cubicBezTo>
                        <a:cubicBezTo>
                          <a:pt x="12" y="13"/>
                          <a:pt x="12" y="13"/>
                          <a:pt x="11" y="12"/>
                        </a:cubicBezTo>
                        <a:cubicBezTo>
                          <a:pt x="9" y="11"/>
                          <a:pt x="3" y="3"/>
                          <a:pt x="0" y="5"/>
                        </a:cubicBezTo>
                        <a:cubicBezTo>
                          <a:pt x="0" y="5"/>
                          <a:pt x="0" y="5"/>
                          <a:pt x="0" y="6"/>
                        </a:cubicBezTo>
                        <a:cubicBezTo>
                          <a:pt x="0" y="6"/>
                          <a:pt x="0" y="6"/>
                          <a:pt x="0" y="6"/>
                        </a:cubicBezTo>
                        <a:cubicBezTo>
                          <a:pt x="1" y="7"/>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8" name="Freeform 388"/>
                  <p:cNvSpPr/>
                  <p:nvPr/>
                </p:nvSpPr>
                <p:spPr bwMode="auto">
                  <a:xfrm>
                    <a:off x="902" y="1708"/>
                    <a:ext cx="20" cy="25"/>
                  </a:xfrm>
                  <a:custGeom>
                    <a:avLst/>
                    <a:gdLst>
                      <a:gd name="T0" fmla="*/ 19 w 30"/>
                      <a:gd name="T1" fmla="*/ 7 h 37"/>
                      <a:gd name="T2" fmla="*/ 2 w 30"/>
                      <a:gd name="T3" fmla="*/ 18 h 37"/>
                      <a:gd name="T4" fmla="*/ 21 w 30"/>
                      <a:gd name="T5" fmla="*/ 32 h 37"/>
                      <a:gd name="T6" fmla="*/ 25 w 30"/>
                      <a:gd name="T7" fmla="*/ 11 h 37"/>
                      <a:gd name="T8" fmla="*/ 5 w 30"/>
                      <a:gd name="T9" fmla="*/ 10 h 37"/>
                      <a:gd name="T10" fmla="*/ 7 w 30"/>
                      <a:gd name="T11" fmla="*/ 11 h 37"/>
                      <a:gd name="T12" fmla="*/ 20 w 30"/>
                      <a:gd name="T13" fmla="*/ 10 h 37"/>
                      <a:gd name="T14" fmla="*/ 26 w 30"/>
                      <a:gd name="T15" fmla="*/ 24 h 37"/>
                      <a:gd name="T16" fmla="*/ 5 w 30"/>
                      <a:gd name="T17" fmla="*/ 24 h 37"/>
                      <a:gd name="T18" fmla="*/ 18 w 30"/>
                      <a:gd name="T19" fmla="*/ 9 h 37"/>
                      <a:gd name="T20" fmla="*/ 19 w 30"/>
                      <a:gd name="T21"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7">
                        <a:moveTo>
                          <a:pt x="19" y="7"/>
                        </a:moveTo>
                        <a:cubicBezTo>
                          <a:pt x="12" y="0"/>
                          <a:pt x="3" y="11"/>
                          <a:pt x="2" y="18"/>
                        </a:cubicBezTo>
                        <a:cubicBezTo>
                          <a:pt x="1" y="26"/>
                          <a:pt x="12" y="37"/>
                          <a:pt x="21" y="32"/>
                        </a:cubicBezTo>
                        <a:cubicBezTo>
                          <a:pt x="29" y="27"/>
                          <a:pt x="30" y="18"/>
                          <a:pt x="25" y="11"/>
                        </a:cubicBezTo>
                        <a:cubicBezTo>
                          <a:pt x="20" y="6"/>
                          <a:pt x="10" y="3"/>
                          <a:pt x="5" y="10"/>
                        </a:cubicBezTo>
                        <a:cubicBezTo>
                          <a:pt x="5" y="11"/>
                          <a:pt x="6" y="12"/>
                          <a:pt x="7" y="11"/>
                        </a:cubicBezTo>
                        <a:cubicBezTo>
                          <a:pt x="10" y="6"/>
                          <a:pt x="16" y="7"/>
                          <a:pt x="20" y="10"/>
                        </a:cubicBezTo>
                        <a:cubicBezTo>
                          <a:pt x="25" y="13"/>
                          <a:pt x="28" y="18"/>
                          <a:pt x="26" y="24"/>
                        </a:cubicBezTo>
                        <a:cubicBezTo>
                          <a:pt x="22" y="34"/>
                          <a:pt x="10" y="32"/>
                          <a:pt x="5" y="24"/>
                        </a:cubicBezTo>
                        <a:cubicBezTo>
                          <a:pt x="0" y="17"/>
                          <a:pt x="11" y="1"/>
                          <a:pt x="18" y="9"/>
                        </a:cubicBezTo>
                        <a:cubicBezTo>
                          <a:pt x="19" y="9"/>
                          <a:pt x="20" y="8"/>
                          <a:pt x="19"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9" name="Freeform 389"/>
                  <p:cNvSpPr/>
                  <p:nvPr/>
                </p:nvSpPr>
                <p:spPr bwMode="auto">
                  <a:xfrm>
                    <a:off x="918" y="1727"/>
                    <a:ext cx="3" cy="6"/>
                  </a:xfrm>
                  <a:custGeom>
                    <a:avLst/>
                    <a:gdLst>
                      <a:gd name="T0" fmla="*/ 3 w 5"/>
                      <a:gd name="T1" fmla="*/ 5 h 8"/>
                      <a:gd name="T2" fmla="*/ 3 w 5"/>
                      <a:gd name="T3" fmla="*/ 3 h 8"/>
                      <a:gd name="T4" fmla="*/ 1 w 5"/>
                      <a:gd name="T5" fmla="*/ 3 h 8"/>
                      <a:gd name="T6" fmla="*/ 0 w 5"/>
                      <a:gd name="T7" fmla="*/ 5 h 8"/>
                      <a:gd name="T8" fmla="*/ 2 w 5"/>
                      <a:gd name="T9" fmla="*/ 5 h 8"/>
                      <a:gd name="T10" fmla="*/ 2 w 5"/>
                      <a:gd name="T11" fmla="*/ 3 h 8"/>
                      <a:gd name="T12" fmla="*/ 0 w 5"/>
                      <a:gd name="T13" fmla="*/ 3 h 8"/>
                      <a:gd name="T14" fmla="*/ 0 w 5"/>
                      <a:gd name="T15" fmla="*/ 4 h 8"/>
                      <a:gd name="T16" fmla="*/ 1 w 5"/>
                      <a:gd name="T17" fmla="*/ 4 h 8"/>
                      <a:gd name="T18" fmla="*/ 2 w 5"/>
                      <a:gd name="T19" fmla="*/ 3 h 8"/>
                      <a:gd name="T20" fmla="*/ 1 w 5"/>
                      <a:gd name="T21" fmla="*/ 3 h 8"/>
                      <a:gd name="T22" fmla="*/ 1 w 5"/>
                      <a:gd name="T23" fmla="*/ 6 h 8"/>
                      <a:gd name="T24" fmla="*/ 3 w 5"/>
                      <a:gd name="T25" fmla="*/ 6 h 8"/>
                      <a:gd name="T26" fmla="*/ 4 w 5"/>
                      <a:gd name="T27" fmla="*/ 1 h 8"/>
                      <a:gd name="T28" fmla="*/ 2 w 5"/>
                      <a:gd name="T29" fmla="*/ 2 h 8"/>
                      <a:gd name="T30" fmla="*/ 3 w 5"/>
                      <a:gd name="T31" fmla="*/ 7 h 8"/>
                      <a:gd name="T32" fmla="*/ 4 w 5"/>
                      <a:gd name="T33" fmla="*/ 7 h 8"/>
                      <a:gd name="T34" fmla="*/ 5 w 5"/>
                      <a:gd name="T35" fmla="*/ 4 h 8"/>
                      <a:gd name="T36" fmla="*/ 3 w 5"/>
                      <a:gd name="T37" fmla="*/ 4 h 8"/>
                      <a:gd name="T38" fmla="*/ 3 w 5"/>
                      <a:gd name="T39" fmla="*/ 7 h 8"/>
                      <a:gd name="T40" fmla="*/ 4 w 5"/>
                      <a:gd name="T41" fmla="*/ 6 h 8"/>
                      <a:gd name="T42" fmla="*/ 4 w 5"/>
                      <a:gd name="T43" fmla="*/ 1 h 8"/>
                      <a:gd name="T44" fmla="*/ 2 w 5"/>
                      <a:gd name="T45" fmla="*/ 1 h 8"/>
                      <a:gd name="T46" fmla="*/ 1 w 5"/>
                      <a:gd name="T47" fmla="*/ 5 h 8"/>
                      <a:gd name="T48" fmla="*/ 3 w 5"/>
                      <a:gd name="T49" fmla="*/ 5 h 8"/>
                      <a:gd name="T50" fmla="*/ 2 w 5"/>
                      <a:gd name="T51" fmla="*/ 2 h 8"/>
                      <a:gd name="T52" fmla="*/ 1 w 5"/>
                      <a:gd name="T53" fmla="*/ 2 h 8"/>
                      <a:gd name="T54" fmla="*/ 0 w 5"/>
                      <a:gd name="T55" fmla="*/ 3 h 8"/>
                      <a:gd name="T56" fmla="*/ 1 w 5"/>
                      <a:gd name="T57" fmla="*/ 4 h 8"/>
                      <a:gd name="T58" fmla="*/ 2 w 5"/>
                      <a:gd name="T59" fmla="*/ 3 h 8"/>
                      <a:gd name="T60" fmla="*/ 0 w 5"/>
                      <a:gd name="T61" fmla="*/ 3 h 8"/>
                      <a:gd name="T62" fmla="*/ 0 w 5"/>
                      <a:gd name="T63" fmla="*/ 5 h 8"/>
                      <a:gd name="T64" fmla="*/ 2 w 5"/>
                      <a:gd name="T65" fmla="*/ 5 h 8"/>
                      <a:gd name="T66" fmla="*/ 3 w 5"/>
                      <a:gd name="T67" fmla="*/ 4 h 8"/>
                      <a:gd name="T68" fmla="*/ 1 w 5"/>
                      <a:gd name="T69" fmla="*/ 3 h 8"/>
                      <a:gd name="T70" fmla="*/ 1 w 5"/>
                      <a:gd name="T71" fmla="*/ 5 h 8"/>
                      <a:gd name="T72" fmla="*/ 3 w 5"/>
                      <a:gd name="T7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8">
                        <a:moveTo>
                          <a:pt x="3" y="5"/>
                        </a:moveTo>
                        <a:cubicBezTo>
                          <a:pt x="3" y="4"/>
                          <a:pt x="3" y="4"/>
                          <a:pt x="3" y="3"/>
                        </a:cubicBezTo>
                        <a:cubicBezTo>
                          <a:pt x="3" y="2"/>
                          <a:pt x="2" y="2"/>
                          <a:pt x="1" y="3"/>
                        </a:cubicBezTo>
                        <a:cubicBezTo>
                          <a:pt x="1" y="3"/>
                          <a:pt x="1" y="4"/>
                          <a:pt x="0" y="5"/>
                        </a:cubicBezTo>
                        <a:cubicBezTo>
                          <a:pt x="1" y="5"/>
                          <a:pt x="2" y="5"/>
                          <a:pt x="2" y="5"/>
                        </a:cubicBezTo>
                        <a:cubicBezTo>
                          <a:pt x="2" y="4"/>
                          <a:pt x="2" y="3"/>
                          <a:pt x="2" y="3"/>
                        </a:cubicBezTo>
                        <a:cubicBezTo>
                          <a:pt x="2" y="2"/>
                          <a:pt x="0" y="2"/>
                          <a:pt x="0" y="3"/>
                        </a:cubicBezTo>
                        <a:cubicBezTo>
                          <a:pt x="0" y="3"/>
                          <a:pt x="0" y="3"/>
                          <a:pt x="0" y="4"/>
                        </a:cubicBezTo>
                        <a:cubicBezTo>
                          <a:pt x="0" y="5"/>
                          <a:pt x="1" y="5"/>
                          <a:pt x="1" y="4"/>
                        </a:cubicBezTo>
                        <a:cubicBezTo>
                          <a:pt x="2" y="4"/>
                          <a:pt x="2" y="4"/>
                          <a:pt x="2" y="3"/>
                        </a:cubicBezTo>
                        <a:cubicBezTo>
                          <a:pt x="2" y="3"/>
                          <a:pt x="1" y="3"/>
                          <a:pt x="1" y="3"/>
                        </a:cubicBezTo>
                        <a:cubicBezTo>
                          <a:pt x="1" y="4"/>
                          <a:pt x="1" y="5"/>
                          <a:pt x="1" y="6"/>
                        </a:cubicBezTo>
                        <a:cubicBezTo>
                          <a:pt x="1" y="6"/>
                          <a:pt x="3" y="6"/>
                          <a:pt x="3" y="6"/>
                        </a:cubicBezTo>
                        <a:cubicBezTo>
                          <a:pt x="3" y="4"/>
                          <a:pt x="3" y="3"/>
                          <a:pt x="4" y="1"/>
                        </a:cubicBezTo>
                        <a:cubicBezTo>
                          <a:pt x="3" y="2"/>
                          <a:pt x="2" y="2"/>
                          <a:pt x="2" y="2"/>
                        </a:cubicBezTo>
                        <a:cubicBezTo>
                          <a:pt x="2" y="4"/>
                          <a:pt x="2" y="6"/>
                          <a:pt x="3" y="7"/>
                        </a:cubicBezTo>
                        <a:cubicBezTo>
                          <a:pt x="3" y="8"/>
                          <a:pt x="4" y="8"/>
                          <a:pt x="4" y="7"/>
                        </a:cubicBezTo>
                        <a:cubicBezTo>
                          <a:pt x="4" y="6"/>
                          <a:pt x="5" y="5"/>
                          <a:pt x="5" y="4"/>
                        </a:cubicBezTo>
                        <a:cubicBezTo>
                          <a:pt x="5" y="3"/>
                          <a:pt x="3" y="3"/>
                          <a:pt x="3" y="4"/>
                        </a:cubicBezTo>
                        <a:cubicBezTo>
                          <a:pt x="3" y="5"/>
                          <a:pt x="3" y="6"/>
                          <a:pt x="3" y="7"/>
                        </a:cubicBezTo>
                        <a:cubicBezTo>
                          <a:pt x="3" y="7"/>
                          <a:pt x="4" y="6"/>
                          <a:pt x="4" y="6"/>
                        </a:cubicBezTo>
                        <a:cubicBezTo>
                          <a:pt x="3" y="5"/>
                          <a:pt x="4" y="3"/>
                          <a:pt x="4" y="1"/>
                        </a:cubicBezTo>
                        <a:cubicBezTo>
                          <a:pt x="3" y="0"/>
                          <a:pt x="2" y="1"/>
                          <a:pt x="2" y="1"/>
                        </a:cubicBezTo>
                        <a:cubicBezTo>
                          <a:pt x="2" y="3"/>
                          <a:pt x="2" y="4"/>
                          <a:pt x="1" y="5"/>
                        </a:cubicBezTo>
                        <a:cubicBezTo>
                          <a:pt x="2" y="5"/>
                          <a:pt x="2" y="5"/>
                          <a:pt x="3" y="5"/>
                        </a:cubicBezTo>
                        <a:cubicBezTo>
                          <a:pt x="3" y="4"/>
                          <a:pt x="3" y="3"/>
                          <a:pt x="2" y="2"/>
                        </a:cubicBezTo>
                        <a:cubicBezTo>
                          <a:pt x="2" y="2"/>
                          <a:pt x="1" y="2"/>
                          <a:pt x="1" y="2"/>
                        </a:cubicBezTo>
                        <a:cubicBezTo>
                          <a:pt x="0" y="3"/>
                          <a:pt x="0" y="3"/>
                          <a:pt x="0" y="3"/>
                        </a:cubicBezTo>
                        <a:cubicBezTo>
                          <a:pt x="0" y="4"/>
                          <a:pt x="1" y="4"/>
                          <a:pt x="1" y="4"/>
                        </a:cubicBezTo>
                        <a:cubicBezTo>
                          <a:pt x="1" y="4"/>
                          <a:pt x="2" y="4"/>
                          <a:pt x="2" y="3"/>
                        </a:cubicBezTo>
                        <a:cubicBezTo>
                          <a:pt x="1" y="3"/>
                          <a:pt x="1" y="3"/>
                          <a:pt x="0" y="3"/>
                        </a:cubicBezTo>
                        <a:cubicBezTo>
                          <a:pt x="0" y="4"/>
                          <a:pt x="0" y="4"/>
                          <a:pt x="0" y="5"/>
                        </a:cubicBezTo>
                        <a:cubicBezTo>
                          <a:pt x="1" y="6"/>
                          <a:pt x="2" y="6"/>
                          <a:pt x="2" y="5"/>
                        </a:cubicBezTo>
                        <a:cubicBezTo>
                          <a:pt x="2" y="5"/>
                          <a:pt x="3" y="4"/>
                          <a:pt x="3" y="4"/>
                        </a:cubicBezTo>
                        <a:cubicBezTo>
                          <a:pt x="2" y="3"/>
                          <a:pt x="2" y="3"/>
                          <a:pt x="1" y="3"/>
                        </a:cubicBezTo>
                        <a:cubicBezTo>
                          <a:pt x="1" y="4"/>
                          <a:pt x="1" y="4"/>
                          <a:pt x="1" y="5"/>
                        </a:cubicBezTo>
                        <a:cubicBezTo>
                          <a:pt x="1" y="6"/>
                          <a:pt x="3" y="6"/>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0" name="Freeform 390"/>
                  <p:cNvSpPr/>
                  <p:nvPr/>
                </p:nvSpPr>
                <p:spPr bwMode="auto">
                  <a:xfrm>
                    <a:off x="920" y="1728"/>
                    <a:ext cx="2" cy="5"/>
                  </a:xfrm>
                  <a:custGeom>
                    <a:avLst/>
                    <a:gdLst>
                      <a:gd name="T0" fmla="*/ 0 w 3"/>
                      <a:gd name="T1" fmla="*/ 1 h 8"/>
                      <a:gd name="T2" fmla="*/ 1 w 3"/>
                      <a:gd name="T3" fmla="*/ 7 h 8"/>
                      <a:gd name="T4" fmla="*/ 2 w 3"/>
                      <a:gd name="T5" fmla="*/ 7 h 8"/>
                      <a:gd name="T6" fmla="*/ 2 w 3"/>
                      <a:gd name="T7" fmla="*/ 7 h 8"/>
                      <a:gd name="T8" fmla="*/ 3 w 3"/>
                      <a:gd name="T9" fmla="*/ 7 h 8"/>
                      <a:gd name="T10" fmla="*/ 3 w 3"/>
                      <a:gd name="T11" fmla="*/ 6 h 8"/>
                      <a:gd name="T12" fmla="*/ 1 w 3"/>
                      <a:gd name="T13" fmla="*/ 6 h 8"/>
                      <a:gd name="T14" fmla="*/ 1 w 3"/>
                      <a:gd name="T15" fmla="*/ 7 h 8"/>
                      <a:gd name="T16" fmla="*/ 1 w 3"/>
                      <a:gd name="T17" fmla="*/ 6 h 8"/>
                      <a:gd name="T18" fmla="*/ 1 w 3"/>
                      <a:gd name="T19" fmla="*/ 6 h 8"/>
                      <a:gd name="T20" fmla="*/ 2 w 3"/>
                      <a:gd name="T21" fmla="*/ 6 h 8"/>
                      <a:gd name="T22" fmla="*/ 2 w 3"/>
                      <a:gd name="T23" fmla="*/ 1 h 8"/>
                      <a:gd name="T24" fmla="*/ 0 w 3"/>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8">
                        <a:moveTo>
                          <a:pt x="0" y="1"/>
                        </a:moveTo>
                        <a:cubicBezTo>
                          <a:pt x="0" y="3"/>
                          <a:pt x="0" y="5"/>
                          <a:pt x="1" y="7"/>
                        </a:cubicBezTo>
                        <a:cubicBezTo>
                          <a:pt x="1" y="7"/>
                          <a:pt x="1" y="8"/>
                          <a:pt x="2" y="7"/>
                        </a:cubicBezTo>
                        <a:cubicBezTo>
                          <a:pt x="2" y="7"/>
                          <a:pt x="2" y="7"/>
                          <a:pt x="2" y="7"/>
                        </a:cubicBezTo>
                        <a:cubicBezTo>
                          <a:pt x="2" y="7"/>
                          <a:pt x="3" y="7"/>
                          <a:pt x="3" y="7"/>
                        </a:cubicBezTo>
                        <a:cubicBezTo>
                          <a:pt x="3" y="6"/>
                          <a:pt x="3" y="6"/>
                          <a:pt x="3" y="6"/>
                        </a:cubicBezTo>
                        <a:cubicBezTo>
                          <a:pt x="2" y="5"/>
                          <a:pt x="1" y="5"/>
                          <a:pt x="1" y="6"/>
                        </a:cubicBezTo>
                        <a:cubicBezTo>
                          <a:pt x="1" y="6"/>
                          <a:pt x="1" y="6"/>
                          <a:pt x="1" y="7"/>
                        </a:cubicBezTo>
                        <a:cubicBezTo>
                          <a:pt x="1" y="6"/>
                          <a:pt x="1" y="6"/>
                          <a:pt x="1" y="6"/>
                        </a:cubicBezTo>
                        <a:cubicBezTo>
                          <a:pt x="1" y="6"/>
                          <a:pt x="1" y="6"/>
                          <a:pt x="1" y="6"/>
                        </a:cubicBezTo>
                        <a:cubicBezTo>
                          <a:pt x="2" y="6"/>
                          <a:pt x="2" y="6"/>
                          <a:pt x="2" y="6"/>
                        </a:cubicBezTo>
                        <a:cubicBezTo>
                          <a:pt x="2" y="5"/>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1" name="Freeform 391"/>
                  <p:cNvSpPr/>
                  <p:nvPr/>
                </p:nvSpPr>
                <p:spPr bwMode="auto">
                  <a:xfrm>
                    <a:off x="921" y="1729"/>
                    <a:ext cx="2" cy="4"/>
                  </a:xfrm>
                  <a:custGeom>
                    <a:avLst/>
                    <a:gdLst>
                      <a:gd name="T0" fmla="*/ 0 w 3"/>
                      <a:gd name="T1" fmla="*/ 1 h 7"/>
                      <a:gd name="T2" fmla="*/ 1 w 3"/>
                      <a:gd name="T3" fmla="*/ 6 h 7"/>
                      <a:gd name="T4" fmla="*/ 2 w 3"/>
                      <a:gd name="T5" fmla="*/ 6 h 7"/>
                      <a:gd name="T6" fmla="*/ 2 w 3"/>
                      <a:gd name="T7" fmla="*/ 5 h 7"/>
                      <a:gd name="T8" fmla="*/ 1 w 3"/>
                      <a:gd name="T9" fmla="*/ 5 h 7"/>
                      <a:gd name="T10" fmla="*/ 1 w 3"/>
                      <a:gd name="T11" fmla="*/ 6 h 7"/>
                      <a:gd name="T12" fmla="*/ 2 w 3"/>
                      <a:gd name="T13" fmla="*/ 6 h 7"/>
                      <a:gd name="T14" fmla="*/ 2 w 3"/>
                      <a:gd name="T15" fmla="*/ 1 h 7"/>
                      <a:gd name="T16" fmla="*/ 0 w 3"/>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1"/>
                        </a:moveTo>
                        <a:cubicBezTo>
                          <a:pt x="0" y="3"/>
                          <a:pt x="0" y="4"/>
                          <a:pt x="1" y="6"/>
                        </a:cubicBezTo>
                        <a:cubicBezTo>
                          <a:pt x="1" y="7"/>
                          <a:pt x="2" y="7"/>
                          <a:pt x="2" y="6"/>
                        </a:cubicBezTo>
                        <a:cubicBezTo>
                          <a:pt x="2" y="6"/>
                          <a:pt x="2" y="6"/>
                          <a:pt x="2" y="5"/>
                        </a:cubicBezTo>
                        <a:cubicBezTo>
                          <a:pt x="3" y="4"/>
                          <a:pt x="1" y="4"/>
                          <a:pt x="1" y="5"/>
                        </a:cubicBezTo>
                        <a:cubicBezTo>
                          <a:pt x="1" y="5"/>
                          <a:pt x="1" y="5"/>
                          <a:pt x="1" y="6"/>
                        </a:cubicBezTo>
                        <a:cubicBezTo>
                          <a:pt x="1" y="6"/>
                          <a:pt x="2" y="6"/>
                          <a:pt x="2" y="6"/>
                        </a:cubicBezTo>
                        <a:cubicBezTo>
                          <a:pt x="2" y="4"/>
                          <a:pt x="2" y="3"/>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2" name="Freeform 392"/>
                  <p:cNvSpPr/>
                  <p:nvPr/>
                </p:nvSpPr>
                <p:spPr bwMode="auto">
                  <a:xfrm>
                    <a:off x="921" y="1729"/>
                    <a:ext cx="2" cy="6"/>
                  </a:xfrm>
                  <a:custGeom>
                    <a:avLst/>
                    <a:gdLst>
                      <a:gd name="T0" fmla="*/ 0 w 3"/>
                      <a:gd name="T1" fmla="*/ 2 h 8"/>
                      <a:gd name="T2" fmla="*/ 1 w 3"/>
                      <a:gd name="T3" fmla="*/ 7 h 8"/>
                      <a:gd name="T4" fmla="*/ 2 w 3"/>
                      <a:gd name="T5" fmla="*/ 7 h 8"/>
                      <a:gd name="T6" fmla="*/ 3 w 3"/>
                      <a:gd name="T7" fmla="*/ 5 h 8"/>
                      <a:gd name="T8" fmla="*/ 1 w 3"/>
                      <a:gd name="T9" fmla="*/ 5 h 8"/>
                      <a:gd name="T10" fmla="*/ 1 w 3"/>
                      <a:gd name="T11" fmla="*/ 7 h 8"/>
                      <a:gd name="T12" fmla="*/ 2 w 3"/>
                      <a:gd name="T13" fmla="*/ 7 h 8"/>
                      <a:gd name="T14" fmla="*/ 2 w 3"/>
                      <a:gd name="T15" fmla="*/ 2 h 8"/>
                      <a:gd name="T16" fmla="*/ 0 w 3"/>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2"/>
                        </a:moveTo>
                        <a:cubicBezTo>
                          <a:pt x="0" y="3"/>
                          <a:pt x="0" y="5"/>
                          <a:pt x="1" y="7"/>
                        </a:cubicBezTo>
                        <a:cubicBezTo>
                          <a:pt x="1" y="8"/>
                          <a:pt x="2" y="8"/>
                          <a:pt x="2" y="7"/>
                        </a:cubicBezTo>
                        <a:cubicBezTo>
                          <a:pt x="3" y="6"/>
                          <a:pt x="3" y="6"/>
                          <a:pt x="3" y="5"/>
                        </a:cubicBezTo>
                        <a:cubicBezTo>
                          <a:pt x="3" y="4"/>
                          <a:pt x="1" y="4"/>
                          <a:pt x="1" y="5"/>
                        </a:cubicBezTo>
                        <a:cubicBezTo>
                          <a:pt x="1" y="5"/>
                          <a:pt x="1" y="6"/>
                          <a:pt x="1" y="7"/>
                        </a:cubicBezTo>
                        <a:cubicBezTo>
                          <a:pt x="1" y="7"/>
                          <a:pt x="2" y="7"/>
                          <a:pt x="2" y="7"/>
                        </a:cubicBezTo>
                        <a:cubicBezTo>
                          <a:pt x="2" y="5"/>
                          <a:pt x="2" y="3"/>
                          <a:pt x="2" y="2"/>
                        </a:cubicBezTo>
                        <a:cubicBezTo>
                          <a:pt x="2" y="0"/>
                          <a:pt x="0"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3" name="Freeform 393"/>
                  <p:cNvSpPr/>
                  <p:nvPr/>
                </p:nvSpPr>
                <p:spPr bwMode="auto">
                  <a:xfrm>
                    <a:off x="921" y="1729"/>
                    <a:ext cx="4" cy="7"/>
                  </a:xfrm>
                  <a:custGeom>
                    <a:avLst/>
                    <a:gdLst>
                      <a:gd name="T0" fmla="*/ 0 w 5"/>
                      <a:gd name="T1" fmla="*/ 2 h 10"/>
                      <a:gd name="T2" fmla="*/ 2 w 5"/>
                      <a:gd name="T3" fmla="*/ 7 h 10"/>
                      <a:gd name="T4" fmla="*/ 4 w 5"/>
                      <a:gd name="T5" fmla="*/ 7 h 10"/>
                      <a:gd name="T6" fmla="*/ 4 w 5"/>
                      <a:gd name="T7" fmla="*/ 2 h 10"/>
                      <a:gd name="T8" fmla="*/ 2 w 5"/>
                      <a:gd name="T9" fmla="*/ 2 h 10"/>
                      <a:gd name="T10" fmla="*/ 3 w 5"/>
                      <a:gd name="T11" fmla="*/ 7 h 10"/>
                      <a:gd name="T12" fmla="*/ 4 w 5"/>
                      <a:gd name="T13" fmla="*/ 7 h 10"/>
                      <a:gd name="T14" fmla="*/ 4 w 5"/>
                      <a:gd name="T15" fmla="*/ 3 h 10"/>
                      <a:gd name="T16" fmla="*/ 3 w 5"/>
                      <a:gd name="T17" fmla="*/ 3 h 10"/>
                      <a:gd name="T18" fmla="*/ 3 w 5"/>
                      <a:gd name="T19" fmla="*/ 9 h 10"/>
                      <a:gd name="T20" fmla="*/ 5 w 5"/>
                      <a:gd name="T21" fmla="*/ 9 h 10"/>
                      <a:gd name="T22" fmla="*/ 5 w 5"/>
                      <a:gd name="T23" fmla="*/ 7 h 10"/>
                      <a:gd name="T24" fmla="*/ 3 w 5"/>
                      <a:gd name="T25" fmla="*/ 7 h 10"/>
                      <a:gd name="T26" fmla="*/ 3 w 5"/>
                      <a:gd name="T27" fmla="*/ 9 h 10"/>
                      <a:gd name="T28" fmla="*/ 5 w 5"/>
                      <a:gd name="T29" fmla="*/ 9 h 10"/>
                      <a:gd name="T30" fmla="*/ 4 w 5"/>
                      <a:gd name="T31" fmla="*/ 3 h 10"/>
                      <a:gd name="T32" fmla="*/ 3 w 5"/>
                      <a:gd name="T33" fmla="*/ 3 h 10"/>
                      <a:gd name="T34" fmla="*/ 3 w 5"/>
                      <a:gd name="T35" fmla="*/ 7 h 10"/>
                      <a:gd name="T36" fmla="*/ 4 w 5"/>
                      <a:gd name="T37" fmla="*/ 7 h 10"/>
                      <a:gd name="T38" fmla="*/ 4 w 5"/>
                      <a:gd name="T39" fmla="*/ 2 h 10"/>
                      <a:gd name="T40" fmla="*/ 2 w 5"/>
                      <a:gd name="T41" fmla="*/ 2 h 10"/>
                      <a:gd name="T42" fmla="*/ 2 w 5"/>
                      <a:gd name="T43" fmla="*/ 7 h 10"/>
                      <a:gd name="T44" fmla="*/ 3 w 5"/>
                      <a:gd name="T45" fmla="*/ 6 h 10"/>
                      <a:gd name="T46" fmla="*/ 2 w 5"/>
                      <a:gd name="T47" fmla="*/ 1 h 10"/>
                      <a:gd name="T48" fmla="*/ 0 w 5"/>
                      <a:gd name="T4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2"/>
                        </a:moveTo>
                        <a:cubicBezTo>
                          <a:pt x="1" y="3"/>
                          <a:pt x="1" y="5"/>
                          <a:pt x="2" y="7"/>
                        </a:cubicBezTo>
                        <a:cubicBezTo>
                          <a:pt x="2" y="8"/>
                          <a:pt x="4" y="7"/>
                          <a:pt x="4" y="7"/>
                        </a:cubicBezTo>
                        <a:cubicBezTo>
                          <a:pt x="4" y="5"/>
                          <a:pt x="3" y="4"/>
                          <a:pt x="4" y="2"/>
                        </a:cubicBezTo>
                        <a:cubicBezTo>
                          <a:pt x="3" y="2"/>
                          <a:pt x="2" y="2"/>
                          <a:pt x="2" y="2"/>
                        </a:cubicBezTo>
                        <a:cubicBezTo>
                          <a:pt x="2" y="4"/>
                          <a:pt x="2" y="5"/>
                          <a:pt x="3" y="7"/>
                        </a:cubicBezTo>
                        <a:cubicBezTo>
                          <a:pt x="3" y="8"/>
                          <a:pt x="4" y="8"/>
                          <a:pt x="4" y="7"/>
                        </a:cubicBezTo>
                        <a:cubicBezTo>
                          <a:pt x="4" y="6"/>
                          <a:pt x="4" y="4"/>
                          <a:pt x="4" y="3"/>
                        </a:cubicBezTo>
                        <a:cubicBezTo>
                          <a:pt x="4" y="3"/>
                          <a:pt x="3" y="3"/>
                          <a:pt x="3" y="3"/>
                        </a:cubicBezTo>
                        <a:cubicBezTo>
                          <a:pt x="3" y="5"/>
                          <a:pt x="3" y="7"/>
                          <a:pt x="3" y="9"/>
                        </a:cubicBezTo>
                        <a:cubicBezTo>
                          <a:pt x="4" y="9"/>
                          <a:pt x="4" y="9"/>
                          <a:pt x="5" y="9"/>
                        </a:cubicBezTo>
                        <a:cubicBezTo>
                          <a:pt x="5" y="8"/>
                          <a:pt x="5" y="8"/>
                          <a:pt x="5" y="7"/>
                        </a:cubicBezTo>
                        <a:cubicBezTo>
                          <a:pt x="5" y="6"/>
                          <a:pt x="3" y="6"/>
                          <a:pt x="3" y="7"/>
                        </a:cubicBezTo>
                        <a:cubicBezTo>
                          <a:pt x="3" y="8"/>
                          <a:pt x="3" y="8"/>
                          <a:pt x="3" y="9"/>
                        </a:cubicBezTo>
                        <a:cubicBezTo>
                          <a:pt x="3" y="10"/>
                          <a:pt x="5" y="10"/>
                          <a:pt x="5" y="9"/>
                        </a:cubicBezTo>
                        <a:cubicBezTo>
                          <a:pt x="5" y="7"/>
                          <a:pt x="5" y="4"/>
                          <a:pt x="4" y="3"/>
                        </a:cubicBezTo>
                        <a:cubicBezTo>
                          <a:pt x="4" y="2"/>
                          <a:pt x="3" y="2"/>
                          <a:pt x="3" y="3"/>
                        </a:cubicBezTo>
                        <a:cubicBezTo>
                          <a:pt x="2" y="4"/>
                          <a:pt x="3" y="5"/>
                          <a:pt x="3" y="7"/>
                        </a:cubicBezTo>
                        <a:cubicBezTo>
                          <a:pt x="3" y="7"/>
                          <a:pt x="4" y="7"/>
                          <a:pt x="4" y="7"/>
                        </a:cubicBezTo>
                        <a:cubicBezTo>
                          <a:pt x="4" y="5"/>
                          <a:pt x="4" y="3"/>
                          <a:pt x="4" y="2"/>
                        </a:cubicBezTo>
                        <a:cubicBezTo>
                          <a:pt x="3" y="1"/>
                          <a:pt x="2" y="1"/>
                          <a:pt x="2" y="2"/>
                        </a:cubicBezTo>
                        <a:cubicBezTo>
                          <a:pt x="2" y="3"/>
                          <a:pt x="2" y="5"/>
                          <a:pt x="2" y="7"/>
                        </a:cubicBezTo>
                        <a:cubicBezTo>
                          <a:pt x="2" y="6"/>
                          <a:pt x="3" y="6"/>
                          <a:pt x="3" y="6"/>
                        </a:cubicBezTo>
                        <a:cubicBezTo>
                          <a:pt x="3" y="4"/>
                          <a:pt x="3" y="2"/>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4" name="Freeform 394"/>
                  <p:cNvSpPr/>
                  <p:nvPr/>
                </p:nvSpPr>
                <p:spPr bwMode="auto">
                  <a:xfrm>
                    <a:off x="922" y="1731"/>
                    <a:ext cx="3" cy="5"/>
                  </a:xfrm>
                  <a:custGeom>
                    <a:avLst/>
                    <a:gdLst>
                      <a:gd name="T0" fmla="*/ 1 w 5"/>
                      <a:gd name="T1" fmla="*/ 1 h 7"/>
                      <a:gd name="T2" fmla="*/ 1 w 5"/>
                      <a:gd name="T3" fmla="*/ 6 h 7"/>
                      <a:gd name="T4" fmla="*/ 2 w 5"/>
                      <a:gd name="T5" fmla="*/ 5 h 7"/>
                      <a:gd name="T6" fmla="*/ 2 w 5"/>
                      <a:gd name="T7" fmla="*/ 5 h 7"/>
                      <a:gd name="T8" fmla="*/ 1 w 5"/>
                      <a:gd name="T9" fmla="*/ 5 h 7"/>
                      <a:gd name="T10" fmla="*/ 3 w 5"/>
                      <a:gd name="T11" fmla="*/ 7 h 7"/>
                      <a:gd name="T12" fmla="*/ 4 w 5"/>
                      <a:gd name="T13" fmla="*/ 7 h 7"/>
                      <a:gd name="T14" fmla="*/ 4 w 5"/>
                      <a:gd name="T15" fmla="*/ 3 h 7"/>
                      <a:gd name="T16" fmla="*/ 2 w 5"/>
                      <a:gd name="T17" fmla="*/ 3 h 7"/>
                      <a:gd name="T18" fmla="*/ 3 w 5"/>
                      <a:gd name="T19" fmla="*/ 6 h 7"/>
                      <a:gd name="T20" fmla="*/ 4 w 5"/>
                      <a:gd name="T21" fmla="*/ 6 h 7"/>
                      <a:gd name="T22" fmla="*/ 2 w 5"/>
                      <a:gd name="T23" fmla="*/ 3 h 7"/>
                      <a:gd name="T24" fmla="*/ 1 w 5"/>
                      <a:gd name="T25" fmla="*/ 4 h 7"/>
                      <a:gd name="T26" fmla="*/ 1 w 5"/>
                      <a:gd name="T27" fmla="*/ 6 h 7"/>
                      <a:gd name="T28" fmla="*/ 2 w 5"/>
                      <a:gd name="T29" fmla="*/ 6 h 7"/>
                      <a:gd name="T30" fmla="*/ 2 w 5"/>
                      <a:gd name="T31" fmla="*/ 1 h 7"/>
                      <a:gd name="T32" fmla="*/ 1 w 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1" y="1"/>
                        </a:moveTo>
                        <a:cubicBezTo>
                          <a:pt x="1" y="3"/>
                          <a:pt x="1" y="4"/>
                          <a:pt x="1" y="6"/>
                        </a:cubicBezTo>
                        <a:cubicBezTo>
                          <a:pt x="1" y="6"/>
                          <a:pt x="2" y="5"/>
                          <a:pt x="2" y="5"/>
                        </a:cubicBezTo>
                        <a:cubicBezTo>
                          <a:pt x="2" y="5"/>
                          <a:pt x="2" y="5"/>
                          <a:pt x="2" y="5"/>
                        </a:cubicBezTo>
                        <a:cubicBezTo>
                          <a:pt x="2" y="5"/>
                          <a:pt x="1" y="5"/>
                          <a:pt x="1" y="5"/>
                        </a:cubicBezTo>
                        <a:cubicBezTo>
                          <a:pt x="2" y="5"/>
                          <a:pt x="2" y="6"/>
                          <a:pt x="3" y="7"/>
                        </a:cubicBezTo>
                        <a:cubicBezTo>
                          <a:pt x="4" y="7"/>
                          <a:pt x="4" y="7"/>
                          <a:pt x="4" y="7"/>
                        </a:cubicBezTo>
                        <a:cubicBezTo>
                          <a:pt x="5" y="5"/>
                          <a:pt x="4" y="4"/>
                          <a:pt x="4" y="3"/>
                        </a:cubicBezTo>
                        <a:cubicBezTo>
                          <a:pt x="3" y="2"/>
                          <a:pt x="2" y="3"/>
                          <a:pt x="2" y="3"/>
                        </a:cubicBezTo>
                        <a:cubicBezTo>
                          <a:pt x="2" y="4"/>
                          <a:pt x="3" y="5"/>
                          <a:pt x="3" y="6"/>
                        </a:cubicBezTo>
                        <a:cubicBezTo>
                          <a:pt x="3" y="6"/>
                          <a:pt x="3" y="6"/>
                          <a:pt x="4" y="6"/>
                        </a:cubicBezTo>
                        <a:cubicBezTo>
                          <a:pt x="3" y="5"/>
                          <a:pt x="3" y="4"/>
                          <a:pt x="2" y="3"/>
                        </a:cubicBezTo>
                        <a:cubicBezTo>
                          <a:pt x="2" y="3"/>
                          <a:pt x="1" y="3"/>
                          <a:pt x="1" y="4"/>
                        </a:cubicBezTo>
                        <a:cubicBezTo>
                          <a:pt x="0" y="5"/>
                          <a:pt x="0" y="5"/>
                          <a:pt x="1" y="6"/>
                        </a:cubicBezTo>
                        <a:cubicBezTo>
                          <a:pt x="1" y="7"/>
                          <a:pt x="2" y="7"/>
                          <a:pt x="2" y="6"/>
                        </a:cubicBezTo>
                        <a:cubicBezTo>
                          <a:pt x="2" y="4"/>
                          <a:pt x="2" y="3"/>
                          <a:pt x="2" y="1"/>
                        </a:cubicBezTo>
                        <a:cubicBezTo>
                          <a:pt x="3"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5" name="Freeform 395"/>
                  <p:cNvSpPr/>
                  <p:nvPr/>
                </p:nvSpPr>
                <p:spPr bwMode="auto">
                  <a:xfrm>
                    <a:off x="923" y="1731"/>
                    <a:ext cx="4" cy="4"/>
                  </a:xfrm>
                  <a:custGeom>
                    <a:avLst/>
                    <a:gdLst>
                      <a:gd name="T0" fmla="*/ 1 w 6"/>
                      <a:gd name="T1" fmla="*/ 1 h 6"/>
                      <a:gd name="T2" fmla="*/ 2 w 6"/>
                      <a:gd name="T3" fmla="*/ 5 h 6"/>
                      <a:gd name="T4" fmla="*/ 4 w 6"/>
                      <a:gd name="T5" fmla="*/ 5 h 6"/>
                      <a:gd name="T6" fmla="*/ 4 w 6"/>
                      <a:gd name="T7" fmla="*/ 1 h 6"/>
                      <a:gd name="T8" fmla="*/ 2 w 6"/>
                      <a:gd name="T9" fmla="*/ 1 h 6"/>
                      <a:gd name="T10" fmla="*/ 3 w 6"/>
                      <a:gd name="T11" fmla="*/ 4 h 6"/>
                      <a:gd name="T12" fmla="*/ 5 w 6"/>
                      <a:gd name="T13" fmla="*/ 4 h 6"/>
                      <a:gd name="T14" fmla="*/ 5 w 6"/>
                      <a:gd name="T15" fmla="*/ 1 h 6"/>
                      <a:gd name="T16" fmla="*/ 3 w 6"/>
                      <a:gd name="T17" fmla="*/ 1 h 6"/>
                      <a:gd name="T18" fmla="*/ 4 w 6"/>
                      <a:gd name="T19" fmla="*/ 4 h 6"/>
                      <a:gd name="T20" fmla="*/ 6 w 6"/>
                      <a:gd name="T21" fmla="*/ 4 h 6"/>
                      <a:gd name="T22" fmla="*/ 6 w 6"/>
                      <a:gd name="T23" fmla="*/ 2 h 6"/>
                      <a:gd name="T24" fmla="*/ 4 w 6"/>
                      <a:gd name="T25" fmla="*/ 2 h 6"/>
                      <a:gd name="T26" fmla="*/ 4 w 6"/>
                      <a:gd name="T27" fmla="*/ 4 h 6"/>
                      <a:gd name="T28" fmla="*/ 6 w 6"/>
                      <a:gd name="T29" fmla="*/ 4 h 6"/>
                      <a:gd name="T30" fmla="*/ 5 w 6"/>
                      <a:gd name="T31" fmla="*/ 1 h 6"/>
                      <a:gd name="T32" fmla="*/ 3 w 6"/>
                      <a:gd name="T33" fmla="*/ 1 h 6"/>
                      <a:gd name="T34" fmla="*/ 3 w 6"/>
                      <a:gd name="T35" fmla="*/ 4 h 6"/>
                      <a:gd name="T36" fmla="*/ 5 w 6"/>
                      <a:gd name="T37" fmla="*/ 4 h 6"/>
                      <a:gd name="T38" fmla="*/ 4 w 6"/>
                      <a:gd name="T39" fmla="*/ 0 h 6"/>
                      <a:gd name="T40" fmla="*/ 2 w 6"/>
                      <a:gd name="T41" fmla="*/ 1 h 6"/>
                      <a:gd name="T42" fmla="*/ 2 w 6"/>
                      <a:gd name="T43" fmla="*/ 5 h 6"/>
                      <a:gd name="T44" fmla="*/ 4 w 6"/>
                      <a:gd name="T45" fmla="*/ 5 h 6"/>
                      <a:gd name="T46" fmla="*/ 2 w 6"/>
                      <a:gd name="T47" fmla="*/ 0 h 6"/>
                      <a:gd name="T48" fmla="*/ 1 w 6"/>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6">
                        <a:moveTo>
                          <a:pt x="1" y="1"/>
                        </a:moveTo>
                        <a:cubicBezTo>
                          <a:pt x="2" y="2"/>
                          <a:pt x="2" y="4"/>
                          <a:pt x="2" y="5"/>
                        </a:cubicBezTo>
                        <a:cubicBezTo>
                          <a:pt x="3" y="6"/>
                          <a:pt x="4" y="6"/>
                          <a:pt x="4" y="5"/>
                        </a:cubicBezTo>
                        <a:cubicBezTo>
                          <a:pt x="4" y="3"/>
                          <a:pt x="4" y="2"/>
                          <a:pt x="4" y="1"/>
                        </a:cubicBezTo>
                        <a:cubicBezTo>
                          <a:pt x="3" y="1"/>
                          <a:pt x="3" y="1"/>
                          <a:pt x="2" y="1"/>
                        </a:cubicBezTo>
                        <a:cubicBezTo>
                          <a:pt x="3" y="2"/>
                          <a:pt x="3" y="4"/>
                          <a:pt x="3" y="4"/>
                        </a:cubicBezTo>
                        <a:cubicBezTo>
                          <a:pt x="3" y="5"/>
                          <a:pt x="5" y="5"/>
                          <a:pt x="5" y="4"/>
                        </a:cubicBezTo>
                        <a:cubicBezTo>
                          <a:pt x="5" y="3"/>
                          <a:pt x="5" y="2"/>
                          <a:pt x="5" y="1"/>
                        </a:cubicBezTo>
                        <a:cubicBezTo>
                          <a:pt x="4" y="1"/>
                          <a:pt x="4" y="1"/>
                          <a:pt x="3" y="1"/>
                        </a:cubicBezTo>
                        <a:cubicBezTo>
                          <a:pt x="4" y="2"/>
                          <a:pt x="4" y="3"/>
                          <a:pt x="4" y="4"/>
                        </a:cubicBezTo>
                        <a:cubicBezTo>
                          <a:pt x="4" y="5"/>
                          <a:pt x="6" y="5"/>
                          <a:pt x="6" y="4"/>
                        </a:cubicBezTo>
                        <a:cubicBezTo>
                          <a:pt x="6" y="3"/>
                          <a:pt x="6" y="3"/>
                          <a:pt x="6" y="2"/>
                        </a:cubicBezTo>
                        <a:cubicBezTo>
                          <a:pt x="6" y="1"/>
                          <a:pt x="4" y="1"/>
                          <a:pt x="4" y="2"/>
                        </a:cubicBezTo>
                        <a:cubicBezTo>
                          <a:pt x="4" y="3"/>
                          <a:pt x="4" y="3"/>
                          <a:pt x="4" y="4"/>
                        </a:cubicBezTo>
                        <a:cubicBezTo>
                          <a:pt x="5" y="4"/>
                          <a:pt x="5" y="4"/>
                          <a:pt x="6" y="4"/>
                        </a:cubicBezTo>
                        <a:cubicBezTo>
                          <a:pt x="5" y="3"/>
                          <a:pt x="5" y="2"/>
                          <a:pt x="5" y="1"/>
                        </a:cubicBezTo>
                        <a:cubicBezTo>
                          <a:pt x="5" y="0"/>
                          <a:pt x="4" y="0"/>
                          <a:pt x="3" y="1"/>
                        </a:cubicBezTo>
                        <a:cubicBezTo>
                          <a:pt x="3" y="2"/>
                          <a:pt x="3" y="3"/>
                          <a:pt x="3" y="4"/>
                        </a:cubicBezTo>
                        <a:cubicBezTo>
                          <a:pt x="4" y="4"/>
                          <a:pt x="4" y="4"/>
                          <a:pt x="5" y="4"/>
                        </a:cubicBezTo>
                        <a:cubicBezTo>
                          <a:pt x="4" y="3"/>
                          <a:pt x="5" y="1"/>
                          <a:pt x="4" y="0"/>
                        </a:cubicBezTo>
                        <a:cubicBezTo>
                          <a:pt x="3" y="0"/>
                          <a:pt x="2" y="0"/>
                          <a:pt x="2" y="1"/>
                        </a:cubicBezTo>
                        <a:cubicBezTo>
                          <a:pt x="2" y="2"/>
                          <a:pt x="2" y="3"/>
                          <a:pt x="2" y="5"/>
                        </a:cubicBezTo>
                        <a:cubicBezTo>
                          <a:pt x="3" y="5"/>
                          <a:pt x="4" y="5"/>
                          <a:pt x="4" y="5"/>
                        </a:cubicBezTo>
                        <a:cubicBezTo>
                          <a:pt x="4" y="3"/>
                          <a:pt x="4" y="0"/>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6" name="Freeform 396"/>
                  <p:cNvSpPr/>
                  <p:nvPr/>
                </p:nvSpPr>
                <p:spPr bwMode="auto">
                  <a:xfrm>
                    <a:off x="591" y="1334"/>
                    <a:ext cx="21" cy="27"/>
                  </a:xfrm>
                  <a:custGeom>
                    <a:avLst/>
                    <a:gdLst>
                      <a:gd name="T0" fmla="*/ 7 w 31"/>
                      <a:gd name="T1" fmla="*/ 16 h 41"/>
                      <a:gd name="T2" fmla="*/ 11 w 31"/>
                      <a:gd name="T3" fmla="*/ 4 h 41"/>
                      <a:gd name="T4" fmla="*/ 19 w 31"/>
                      <a:gd name="T5" fmla="*/ 3 h 41"/>
                      <a:gd name="T6" fmla="*/ 24 w 31"/>
                      <a:gd name="T7" fmla="*/ 21 h 41"/>
                      <a:gd name="T8" fmla="*/ 16 w 31"/>
                      <a:gd name="T9" fmla="*/ 40 h 41"/>
                      <a:gd name="T10" fmla="*/ 18 w 31"/>
                      <a:gd name="T11" fmla="*/ 40 h 41"/>
                      <a:gd name="T12" fmla="*/ 24 w 31"/>
                      <a:gd name="T13" fmla="*/ 23 h 41"/>
                      <a:gd name="T14" fmla="*/ 29 w 31"/>
                      <a:gd name="T15" fmla="*/ 16 h 41"/>
                      <a:gd name="T16" fmla="*/ 21 w 31"/>
                      <a:gd name="T17" fmla="*/ 2 h 41"/>
                      <a:gd name="T18" fmla="*/ 4 w 31"/>
                      <a:gd name="T19" fmla="*/ 7 h 41"/>
                      <a:gd name="T20" fmla="*/ 6 w 31"/>
                      <a:gd name="T21" fmla="*/ 18 h 41"/>
                      <a:gd name="T22" fmla="*/ 7 w 31"/>
                      <a:gd name="T23"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1">
                        <a:moveTo>
                          <a:pt x="7" y="16"/>
                        </a:moveTo>
                        <a:cubicBezTo>
                          <a:pt x="0" y="14"/>
                          <a:pt x="7" y="5"/>
                          <a:pt x="11" y="4"/>
                        </a:cubicBezTo>
                        <a:cubicBezTo>
                          <a:pt x="14" y="3"/>
                          <a:pt x="16" y="3"/>
                          <a:pt x="19" y="3"/>
                        </a:cubicBezTo>
                        <a:cubicBezTo>
                          <a:pt x="28" y="5"/>
                          <a:pt x="29" y="14"/>
                          <a:pt x="24" y="21"/>
                        </a:cubicBezTo>
                        <a:cubicBezTo>
                          <a:pt x="19" y="27"/>
                          <a:pt x="15" y="31"/>
                          <a:pt x="16" y="40"/>
                        </a:cubicBezTo>
                        <a:cubicBezTo>
                          <a:pt x="16" y="41"/>
                          <a:pt x="18" y="41"/>
                          <a:pt x="18" y="40"/>
                        </a:cubicBezTo>
                        <a:cubicBezTo>
                          <a:pt x="17" y="33"/>
                          <a:pt x="20" y="28"/>
                          <a:pt x="24" y="23"/>
                        </a:cubicBezTo>
                        <a:cubicBezTo>
                          <a:pt x="26" y="21"/>
                          <a:pt x="28" y="19"/>
                          <a:pt x="29" y="16"/>
                        </a:cubicBezTo>
                        <a:cubicBezTo>
                          <a:pt x="31" y="10"/>
                          <a:pt x="26" y="5"/>
                          <a:pt x="21" y="2"/>
                        </a:cubicBezTo>
                        <a:cubicBezTo>
                          <a:pt x="15" y="0"/>
                          <a:pt x="9" y="2"/>
                          <a:pt x="4" y="7"/>
                        </a:cubicBezTo>
                        <a:cubicBezTo>
                          <a:pt x="1" y="10"/>
                          <a:pt x="1" y="16"/>
                          <a:pt x="6" y="18"/>
                        </a:cubicBezTo>
                        <a:cubicBezTo>
                          <a:pt x="7" y="18"/>
                          <a:pt x="8" y="17"/>
                          <a:pt x="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7" name="Freeform 397"/>
                  <p:cNvSpPr/>
                  <p:nvPr/>
                </p:nvSpPr>
                <p:spPr bwMode="auto">
                  <a:xfrm>
                    <a:off x="598" y="1363"/>
                    <a:ext cx="8" cy="8"/>
                  </a:xfrm>
                  <a:custGeom>
                    <a:avLst/>
                    <a:gdLst>
                      <a:gd name="T0" fmla="*/ 9 w 12"/>
                      <a:gd name="T1" fmla="*/ 1 h 11"/>
                      <a:gd name="T2" fmla="*/ 2 w 12"/>
                      <a:gd name="T3" fmla="*/ 2 h 11"/>
                      <a:gd name="T4" fmla="*/ 2 w 12"/>
                      <a:gd name="T5" fmla="*/ 7 h 11"/>
                      <a:gd name="T6" fmla="*/ 11 w 12"/>
                      <a:gd name="T7" fmla="*/ 2 h 11"/>
                      <a:gd name="T8" fmla="*/ 9 w 12"/>
                      <a:gd name="T9" fmla="*/ 3 h 11"/>
                      <a:gd name="T10" fmla="*/ 3 w 12"/>
                      <a:gd name="T11" fmla="*/ 6 h 11"/>
                      <a:gd name="T12" fmla="*/ 4 w 12"/>
                      <a:gd name="T13" fmla="*/ 3 h 11"/>
                      <a:gd name="T14" fmla="*/ 8 w 12"/>
                      <a:gd name="T15" fmla="*/ 2 h 11"/>
                      <a:gd name="T16" fmla="*/ 9 w 1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9" y="1"/>
                        </a:moveTo>
                        <a:cubicBezTo>
                          <a:pt x="6" y="0"/>
                          <a:pt x="4" y="0"/>
                          <a:pt x="2" y="2"/>
                        </a:cubicBezTo>
                        <a:cubicBezTo>
                          <a:pt x="0" y="3"/>
                          <a:pt x="0" y="6"/>
                          <a:pt x="2" y="7"/>
                        </a:cubicBezTo>
                        <a:cubicBezTo>
                          <a:pt x="5" y="11"/>
                          <a:pt x="12" y="7"/>
                          <a:pt x="11" y="2"/>
                        </a:cubicBezTo>
                        <a:cubicBezTo>
                          <a:pt x="11" y="1"/>
                          <a:pt x="9" y="2"/>
                          <a:pt x="9" y="3"/>
                        </a:cubicBezTo>
                        <a:cubicBezTo>
                          <a:pt x="10" y="6"/>
                          <a:pt x="5" y="8"/>
                          <a:pt x="3" y="6"/>
                        </a:cubicBezTo>
                        <a:cubicBezTo>
                          <a:pt x="2" y="5"/>
                          <a:pt x="2" y="3"/>
                          <a:pt x="4" y="3"/>
                        </a:cubicBezTo>
                        <a:cubicBezTo>
                          <a:pt x="5" y="2"/>
                          <a:pt x="7" y="2"/>
                          <a:pt x="8" y="2"/>
                        </a:cubicBezTo>
                        <a:cubicBezTo>
                          <a:pt x="9" y="3"/>
                          <a:pt x="10"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8" name="Freeform 398"/>
                  <p:cNvSpPr/>
                  <p:nvPr/>
                </p:nvSpPr>
                <p:spPr bwMode="auto">
                  <a:xfrm>
                    <a:off x="599" y="1365"/>
                    <a:ext cx="1" cy="2"/>
                  </a:xfrm>
                  <a:custGeom>
                    <a:avLst/>
                    <a:gdLst>
                      <a:gd name="T0" fmla="*/ 0 w 2"/>
                      <a:gd name="T1" fmla="*/ 3 h 4"/>
                      <a:gd name="T2" fmla="*/ 2 w 2"/>
                      <a:gd name="T3" fmla="*/ 0 h 4"/>
                      <a:gd name="T4" fmla="*/ 1 w 2"/>
                      <a:gd name="T5" fmla="*/ 0 h 4"/>
                      <a:gd name="T6" fmla="*/ 0 w 2"/>
                      <a:gd name="T7" fmla="*/ 3 h 4"/>
                      <a:gd name="T8" fmla="*/ 0 w 2"/>
                      <a:gd name="T9" fmla="*/ 3 h 4"/>
                    </a:gdLst>
                    <a:ahLst/>
                    <a:cxnLst>
                      <a:cxn ang="0">
                        <a:pos x="T0" y="T1"/>
                      </a:cxn>
                      <a:cxn ang="0">
                        <a:pos x="T2" y="T3"/>
                      </a:cxn>
                      <a:cxn ang="0">
                        <a:pos x="T4" y="T5"/>
                      </a:cxn>
                      <a:cxn ang="0">
                        <a:pos x="T6" y="T7"/>
                      </a:cxn>
                      <a:cxn ang="0">
                        <a:pos x="T8" y="T9"/>
                      </a:cxn>
                    </a:cxnLst>
                    <a:rect l="0" t="0" r="r" b="b"/>
                    <a:pathLst>
                      <a:path w="2" h="4">
                        <a:moveTo>
                          <a:pt x="0" y="3"/>
                        </a:moveTo>
                        <a:cubicBezTo>
                          <a:pt x="1" y="2"/>
                          <a:pt x="1" y="1"/>
                          <a:pt x="2" y="0"/>
                        </a:cubicBezTo>
                        <a:cubicBezTo>
                          <a:pt x="2" y="0"/>
                          <a:pt x="2" y="0"/>
                          <a:pt x="1" y="0"/>
                        </a:cubicBezTo>
                        <a:cubicBezTo>
                          <a:pt x="1" y="1"/>
                          <a:pt x="0" y="2"/>
                          <a:pt x="0" y="3"/>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9" name="Freeform 399"/>
                  <p:cNvSpPr/>
                  <p:nvPr/>
                </p:nvSpPr>
                <p:spPr bwMode="auto">
                  <a:xfrm>
                    <a:off x="599" y="1365"/>
                    <a:ext cx="2" cy="2"/>
                  </a:xfrm>
                  <a:custGeom>
                    <a:avLst/>
                    <a:gdLst>
                      <a:gd name="T0" fmla="*/ 1 w 3"/>
                      <a:gd name="T1" fmla="*/ 4 h 4"/>
                      <a:gd name="T2" fmla="*/ 3 w 3"/>
                      <a:gd name="T3" fmla="*/ 1 h 4"/>
                      <a:gd name="T4" fmla="*/ 2 w 3"/>
                      <a:gd name="T5" fmla="*/ 0 h 4"/>
                      <a:gd name="T6" fmla="*/ 0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1" y="3"/>
                          <a:pt x="2" y="2"/>
                          <a:pt x="3" y="1"/>
                        </a:cubicBezTo>
                        <a:cubicBezTo>
                          <a:pt x="3" y="0"/>
                          <a:pt x="3" y="0"/>
                          <a:pt x="2" y="0"/>
                        </a:cubicBezTo>
                        <a:cubicBezTo>
                          <a:pt x="2" y="1"/>
                          <a:pt x="1" y="2"/>
                          <a:pt x="0" y="4"/>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0" name="Freeform 400"/>
                  <p:cNvSpPr/>
                  <p:nvPr/>
                </p:nvSpPr>
                <p:spPr bwMode="auto">
                  <a:xfrm>
                    <a:off x="600"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1"/>
                          <a:pt x="3"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1" name="Freeform 401"/>
                  <p:cNvSpPr/>
                  <p:nvPr/>
                </p:nvSpPr>
                <p:spPr bwMode="auto">
                  <a:xfrm>
                    <a:off x="600" y="1365"/>
                    <a:ext cx="2" cy="3"/>
                  </a:xfrm>
                  <a:custGeom>
                    <a:avLst/>
                    <a:gdLst>
                      <a:gd name="T0" fmla="*/ 0 w 3"/>
                      <a:gd name="T1" fmla="*/ 5 h 5"/>
                      <a:gd name="T2" fmla="*/ 3 w 3"/>
                      <a:gd name="T3" fmla="*/ 0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0"/>
                        </a:cubicBezTo>
                        <a:cubicBezTo>
                          <a:pt x="3" y="0"/>
                          <a:pt x="3" y="0"/>
                          <a:pt x="2" y="0"/>
                        </a:cubicBezTo>
                        <a:cubicBezTo>
                          <a:pt x="2"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2" name="Freeform 402"/>
                  <p:cNvSpPr/>
                  <p:nvPr/>
                </p:nvSpPr>
                <p:spPr bwMode="auto">
                  <a:xfrm>
                    <a:off x="601"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0" y="3"/>
                          <a:pt x="1" y="2"/>
                          <a:pt x="3" y="1"/>
                        </a:cubicBezTo>
                        <a:cubicBezTo>
                          <a:pt x="3" y="1"/>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3" name="Freeform 403"/>
                  <p:cNvSpPr/>
                  <p:nvPr/>
                </p:nvSpPr>
                <p:spPr bwMode="auto">
                  <a:xfrm>
                    <a:off x="602" y="1365"/>
                    <a:ext cx="2" cy="3"/>
                  </a:xfrm>
                  <a:custGeom>
                    <a:avLst/>
                    <a:gdLst>
                      <a:gd name="T0" fmla="*/ 0 w 3"/>
                      <a:gd name="T1" fmla="*/ 5 h 5"/>
                      <a:gd name="T2" fmla="*/ 3 w 3"/>
                      <a:gd name="T3" fmla="*/ 1 h 5"/>
                      <a:gd name="T4" fmla="*/ 2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cubicBezTo>
                          <a:pt x="1" y="3"/>
                          <a:pt x="2" y="2"/>
                          <a:pt x="3" y="1"/>
                        </a:cubicBezTo>
                        <a:cubicBezTo>
                          <a:pt x="3" y="0"/>
                          <a:pt x="2" y="0"/>
                          <a:pt x="2" y="0"/>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4" name="Freeform 404"/>
                  <p:cNvSpPr/>
                  <p:nvPr/>
                </p:nvSpPr>
                <p:spPr bwMode="auto">
                  <a:xfrm>
                    <a:off x="602" y="1365"/>
                    <a:ext cx="2" cy="3"/>
                  </a:xfrm>
                  <a:custGeom>
                    <a:avLst/>
                    <a:gdLst>
                      <a:gd name="T0" fmla="*/ 0 w 2"/>
                      <a:gd name="T1" fmla="*/ 5 h 5"/>
                      <a:gd name="T2" fmla="*/ 2 w 2"/>
                      <a:gd name="T3" fmla="*/ 1 h 5"/>
                      <a:gd name="T4" fmla="*/ 2 w 2"/>
                      <a:gd name="T5" fmla="*/ 1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cubicBezTo>
                          <a:pt x="1" y="3"/>
                          <a:pt x="1" y="2"/>
                          <a:pt x="2" y="1"/>
                        </a:cubicBezTo>
                        <a:cubicBezTo>
                          <a:pt x="2" y="1"/>
                          <a:pt x="2" y="0"/>
                          <a:pt x="2" y="1"/>
                        </a:cubicBezTo>
                        <a:cubicBezTo>
                          <a:pt x="1" y="2"/>
                          <a:pt x="0"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5" name="Freeform 405"/>
                  <p:cNvSpPr/>
                  <p:nvPr/>
                </p:nvSpPr>
                <p:spPr bwMode="auto">
                  <a:xfrm>
                    <a:off x="603" y="1365"/>
                    <a:ext cx="1" cy="2"/>
                  </a:xfrm>
                  <a:custGeom>
                    <a:avLst/>
                    <a:gdLst>
                      <a:gd name="T0" fmla="*/ 0 w 2"/>
                      <a:gd name="T1" fmla="*/ 3 h 3"/>
                      <a:gd name="T2" fmla="*/ 2 w 2"/>
                      <a:gd name="T3" fmla="*/ 0 h 3"/>
                      <a:gd name="T4" fmla="*/ 1 w 2"/>
                      <a:gd name="T5" fmla="*/ 0 h 3"/>
                      <a:gd name="T6" fmla="*/ 0 w 2"/>
                      <a:gd name="T7" fmla="*/ 3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2"/>
                          <a:pt x="1" y="1"/>
                          <a:pt x="2" y="0"/>
                        </a:cubicBezTo>
                        <a:cubicBezTo>
                          <a:pt x="2" y="0"/>
                          <a:pt x="2"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6" name="Freeform 406"/>
                  <p:cNvSpPr/>
                  <p:nvPr/>
                </p:nvSpPr>
                <p:spPr bwMode="auto">
                  <a:xfrm>
                    <a:off x="622" y="1736"/>
                    <a:ext cx="24" cy="24"/>
                  </a:xfrm>
                  <a:custGeom>
                    <a:avLst/>
                    <a:gdLst>
                      <a:gd name="T0" fmla="*/ 24 w 35"/>
                      <a:gd name="T1" fmla="*/ 2 h 36"/>
                      <a:gd name="T2" fmla="*/ 9 w 35"/>
                      <a:gd name="T3" fmla="*/ 6 h 36"/>
                      <a:gd name="T4" fmla="*/ 6 w 35"/>
                      <a:gd name="T5" fmla="*/ 17 h 36"/>
                      <a:gd name="T6" fmla="*/ 0 w 35"/>
                      <a:gd name="T7" fmla="*/ 35 h 36"/>
                      <a:gd name="T8" fmla="*/ 1 w 35"/>
                      <a:gd name="T9" fmla="*/ 36 h 36"/>
                      <a:gd name="T10" fmla="*/ 12 w 35"/>
                      <a:gd name="T11" fmla="*/ 35 h 36"/>
                      <a:gd name="T12" fmla="*/ 14 w 35"/>
                      <a:gd name="T13" fmla="*/ 33 h 36"/>
                      <a:gd name="T14" fmla="*/ 15 w 35"/>
                      <a:gd name="T15" fmla="*/ 31 h 36"/>
                      <a:gd name="T16" fmla="*/ 15 w 35"/>
                      <a:gd name="T17" fmla="*/ 31 h 36"/>
                      <a:gd name="T18" fmla="*/ 18 w 35"/>
                      <a:gd name="T19" fmla="*/ 36 h 36"/>
                      <a:gd name="T20" fmla="*/ 24 w 35"/>
                      <a:gd name="T21" fmla="*/ 36 h 36"/>
                      <a:gd name="T22" fmla="*/ 29 w 35"/>
                      <a:gd name="T23" fmla="*/ 36 h 36"/>
                      <a:gd name="T24" fmla="*/ 33 w 35"/>
                      <a:gd name="T25" fmla="*/ 35 h 36"/>
                      <a:gd name="T26" fmla="*/ 33 w 35"/>
                      <a:gd name="T27" fmla="*/ 36 h 36"/>
                      <a:gd name="T28" fmla="*/ 34 w 35"/>
                      <a:gd name="T29" fmla="*/ 36 h 36"/>
                      <a:gd name="T30" fmla="*/ 34 w 35"/>
                      <a:gd name="T31" fmla="*/ 35 h 36"/>
                      <a:gd name="T32" fmla="*/ 27 w 35"/>
                      <a:gd name="T33" fmla="*/ 34 h 36"/>
                      <a:gd name="T34" fmla="*/ 17 w 35"/>
                      <a:gd name="T35" fmla="*/ 32 h 36"/>
                      <a:gd name="T36" fmla="*/ 16 w 35"/>
                      <a:gd name="T37" fmla="*/ 27 h 36"/>
                      <a:gd name="T38" fmla="*/ 14 w 35"/>
                      <a:gd name="T39" fmla="*/ 27 h 36"/>
                      <a:gd name="T40" fmla="*/ 13 w 35"/>
                      <a:gd name="T41" fmla="*/ 31 h 36"/>
                      <a:gd name="T42" fmla="*/ 4 w 35"/>
                      <a:gd name="T43" fmla="*/ 35 h 36"/>
                      <a:gd name="T44" fmla="*/ 3 w 35"/>
                      <a:gd name="T45" fmla="*/ 31 h 36"/>
                      <a:gd name="T46" fmla="*/ 6 w 35"/>
                      <a:gd name="T47" fmla="*/ 22 h 36"/>
                      <a:gd name="T48" fmla="*/ 10 w 35"/>
                      <a:gd name="T49" fmla="*/ 8 h 36"/>
                      <a:gd name="T50" fmla="*/ 24 w 35"/>
                      <a:gd name="T51" fmla="*/ 3 h 36"/>
                      <a:gd name="T52" fmla="*/ 24 w 35"/>
                      <a:gd name="T53"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36">
                        <a:moveTo>
                          <a:pt x="24" y="2"/>
                        </a:moveTo>
                        <a:cubicBezTo>
                          <a:pt x="19" y="2"/>
                          <a:pt x="12" y="0"/>
                          <a:pt x="9" y="6"/>
                        </a:cubicBezTo>
                        <a:cubicBezTo>
                          <a:pt x="8" y="9"/>
                          <a:pt x="7" y="13"/>
                          <a:pt x="6" y="17"/>
                        </a:cubicBezTo>
                        <a:cubicBezTo>
                          <a:pt x="4" y="23"/>
                          <a:pt x="2" y="29"/>
                          <a:pt x="0" y="35"/>
                        </a:cubicBezTo>
                        <a:cubicBezTo>
                          <a:pt x="0" y="36"/>
                          <a:pt x="0" y="36"/>
                          <a:pt x="1" y="36"/>
                        </a:cubicBezTo>
                        <a:cubicBezTo>
                          <a:pt x="5" y="36"/>
                          <a:pt x="9" y="36"/>
                          <a:pt x="12" y="35"/>
                        </a:cubicBezTo>
                        <a:cubicBezTo>
                          <a:pt x="13" y="34"/>
                          <a:pt x="14" y="33"/>
                          <a:pt x="14" y="33"/>
                        </a:cubicBezTo>
                        <a:cubicBezTo>
                          <a:pt x="14" y="32"/>
                          <a:pt x="15" y="31"/>
                          <a:pt x="15" y="31"/>
                        </a:cubicBezTo>
                        <a:cubicBezTo>
                          <a:pt x="15" y="29"/>
                          <a:pt x="15" y="29"/>
                          <a:pt x="15" y="31"/>
                        </a:cubicBezTo>
                        <a:cubicBezTo>
                          <a:pt x="15" y="32"/>
                          <a:pt x="16" y="35"/>
                          <a:pt x="18" y="36"/>
                        </a:cubicBezTo>
                        <a:cubicBezTo>
                          <a:pt x="20" y="36"/>
                          <a:pt x="22" y="36"/>
                          <a:pt x="24" y="36"/>
                        </a:cubicBezTo>
                        <a:cubicBezTo>
                          <a:pt x="26" y="36"/>
                          <a:pt x="27" y="36"/>
                          <a:pt x="29" y="36"/>
                        </a:cubicBezTo>
                        <a:cubicBezTo>
                          <a:pt x="29" y="36"/>
                          <a:pt x="35" y="35"/>
                          <a:pt x="33" y="35"/>
                        </a:cubicBezTo>
                        <a:cubicBezTo>
                          <a:pt x="32" y="35"/>
                          <a:pt x="32" y="36"/>
                          <a:pt x="33" y="36"/>
                        </a:cubicBezTo>
                        <a:cubicBezTo>
                          <a:pt x="34" y="36"/>
                          <a:pt x="34" y="36"/>
                          <a:pt x="34" y="36"/>
                        </a:cubicBezTo>
                        <a:cubicBezTo>
                          <a:pt x="35" y="36"/>
                          <a:pt x="35" y="35"/>
                          <a:pt x="34" y="35"/>
                        </a:cubicBezTo>
                        <a:cubicBezTo>
                          <a:pt x="33" y="34"/>
                          <a:pt x="29" y="34"/>
                          <a:pt x="27" y="34"/>
                        </a:cubicBezTo>
                        <a:cubicBezTo>
                          <a:pt x="24" y="34"/>
                          <a:pt x="18" y="36"/>
                          <a:pt x="17" y="32"/>
                        </a:cubicBezTo>
                        <a:cubicBezTo>
                          <a:pt x="16" y="31"/>
                          <a:pt x="16" y="29"/>
                          <a:pt x="16" y="27"/>
                        </a:cubicBezTo>
                        <a:cubicBezTo>
                          <a:pt x="16" y="26"/>
                          <a:pt x="15" y="27"/>
                          <a:pt x="14" y="27"/>
                        </a:cubicBezTo>
                        <a:cubicBezTo>
                          <a:pt x="14" y="29"/>
                          <a:pt x="14" y="30"/>
                          <a:pt x="13" y="31"/>
                        </a:cubicBezTo>
                        <a:cubicBezTo>
                          <a:pt x="12" y="35"/>
                          <a:pt x="7" y="35"/>
                          <a:pt x="4" y="35"/>
                        </a:cubicBezTo>
                        <a:cubicBezTo>
                          <a:pt x="1" y="35"/>
                          <a:pt x="2" y="33"/>
                          <a:pt x="3" y="31"/>
                        </a:cubicBezTo>
                        <a:cubicBezTo>
                          <a:pt x="4" y="28"/>
                          <a:pt x="5" y="25"/>
                          <a:pt x="6" y="22"/>
                        </a:cubicBezTo>
                        <a:cubicBezTo>
                          <a:pt x="7" y="17"/>
                          <a:pt x="9" y="13"/>
                          <a:pt x="10" y="8"/>
                        </a:cubicBezTo>
                        <a:cubicBezTo>
                          <a:pt x="12" y="1"/>
                          <a:pt x="19" y="3"/>
                          <a:pt x="24" y="3"/>
                        </a:cubicBezTo>
                        <a:cubicBezTo>
                          <a:pt x="25" y="3"/>
                          <a:pt x="25" y="2"/>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17" name="组合 1616"/>
                <p:cNvGrpSpPr/>
                <p:nvPr/>
              </p:nvGrpSpPr>
              <p:grpSpPr>
                <a:xfrm>
                  <a:off x="819150" y="2128838"/>
                  <a:ext cx="293688" cy="666750"/>
                  <a:chOff x="819150" y="2128838"/>
                  <a:chExt cx="293688" cy="666750"/>
                </a:xfrm>
                <a:grpFill/>
              </p:grpSpPr>
              <p:sp>
                <p:nvSpPr>
                  <p:cNvPr id="1493" name="Freeform 82"/>
                  <p:cNvSpPr/>
                  <p:nvPr/>
                </p:nvSpPr>
                <p:spPr bwMode="auto">
                  <a:xfrm>
                    <a:off x="922338" y="2671763"/>
                    <a:ext cx="87313" cy="77788"/>
                  </a:xfrm>
                  <a:custGeom>
                    <a:avLst/>
                    <a:gdLst>
                      <a:gd name="T0" fmla="*/ 66 w 82"/>
                      <a:gd name="T1" fmla="*/ 4 h 73"/>
                      <a:gd name="T2" fmla="*/ 13 w 82"/>
                      <a:gd name="T3" fmla="*/ 22 h 73"/>
                      <a:gd name="T4" fmla="*/ 26 w 82"/>
                      <a:gd name="T5" fmla="*/ 66 h 73"/>
                      <a:gd name="T6" fmla="*/ 76 w 82"/>
                      <a:gd name="T7" fmla="*/ 51 h 73"/>
                      <a:gd name="T8" fmla="*/ 58 w 82"/>
                      <a:gd name="T9" fmla="*/ 3 h 73"/>
                      <a:gd name="T10" fmla="*/ 58 w 82"/>
                      <a:gd name="T11" fmla="*/ 4 h 73"/>
                      <a:gd name="T12" fmla="*/ 78 w 82"/>
                      <a:gd name="T13" fmla="*/ 31 h 73"/>
                      <a:gd name="T14" fmla="*/ 69 w 82"/>
                      <a:gd name="T15" fmla="*/ 60 h 73"/>
                      <a:gd name="T16" fmla="*/ 21 w 82"/>
                      <a:gd name="T17" fmla="*/ 62 h 73"/>
                      <a:gd name="T18" fmla="*/ 18 w 82"/>
                      <a:gd name="T19" fmla="*/ 18 h 73"/>
                      <a:gd name="T20" fmla="*/ 65 w 82"/>
                      <a:gd name="T21" fmla="*/ 6 h 73"/>
                      <a:gd name="T22" fmla="*/ 66 w 82"/>
                      <a:gd name="T23" fmla="*/ 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73">
                        <a:moveTo>
                          <a:pt x="66" y="4"/>
                        </a:moveTo>
                        <a:cubicBezTo>
                          <a:pt x="47" y="0"/>
                          <a:pt x="25" y="7"/>
                          <a:pt x="13" y="22"/>
                        </a:cubicBezTo>
                        <a:cubicBezTo>
                          <a:pt x="0" y="38"/>
                          <a:pt x="8" y="59"/>
                          <a:pt x="26" y="66"/>
                        </a:cubicBezTo>
                        <a:cubicBezTo>
                          <a:pt x="45" y="73"/>
                          <a:pt x="67" y="71"/>
                          <a:pt x="76" y="51"/>
                        </a:cubicBezTo>
                        <a:cubicBezTo>
                          <a:pt x="82" y="37"/>
                          <a:pt x="80" y="0"/>
                          <a:pt x="58" y="3"/>
                        </a:cubicBezTo>
                        <a:cubicBezTo>
                          <a:pt x="57" y="3"/>
                          <a:pt x="57" y="4"/>
                          <a:pt x="58" y="4"/>
                        </a:cubicBezTo>
                        <a:cubicBezTo>
                          <a:pt x="72" y="2"/>
                          <a:pt x="77" y="21"/>
                          <a:pt x="78" y="31"/>
                        </a:cubicBezTo>
                        <a:cubicBezTo>
                          <a:pt x="79" y="41"/>
                          <a:pt x="76" y="52"/>
                          <a:pt x="69" y="60"/>
                        </a:cubicBezTo>
                        <a:cubicBezTo>
                          <a:pt x="57" y="73"/>
                          <a:pt x="35" y="69"/>
                          <a:pt x="21" y="62"/>
                        </a:cubicBezTo>
                        <a:cubicBezTo>
                          <a:pt x="4" y="52"/>
                          <a:pt x="6" y="31"/>
                          <a:pt x="18" y="18"/>
                        </a:cubicBezTo>
                        <a:cubicBezTo>
                          <a:pt x="30" y="7"/>
                          <a:pt x="49" y="2"/>
                          <a:pt x="65" y="6"/>
                        </a:cubicBezTo>
                        <a:cubicBezTo>
                          <a:pt x="66" y="6"/>
                          <a:pt x="66" y="5"/>
                          <a:pt x="6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4" name="Freeform 83"/>
                  <p:cNvSpPr/>
                  <p:nvPr/>
                </p:nvSpPr>
                <p:spPr bwMode="auto">
                  <a:xfrm>
                    <a:off x="958850" y="2709863"/>
                    <a:ext cx="33338" cy="34925"/>
                  </a:xfrm>
                  <a:custGeom>
                    <a:avLst/>
                    <a:gdLst>
                      <a:gd name="T0" fmla="*/ 2 w 31"/>
                      <a:gd name="T1" fmla="*/ 29 h 33"/>
                      <a:gd name="T2" fmla="*/ 0 w 31"/>
                      <a:gd name="T3" fmla="*/ 31 h 33"/>
                      <a:gd name="T4" fmla="*/ 1 w 31"/>
                      <a:gd name="T5" fmla="*/ 32 h 33"/>
                      <a:gd name="T6" fmla="*/ 6 w 31"/>
                      <a:gd name="T7" fmla="*/ 17 h 33"/>
                      <a:gd name="T8" fmla="*/ 8 w 31"/>
                      <a:gd name="T9" fmla="*/ 9 h 33"/>
                      <a:gd name="T10" fmla="*/ 8 w 31"/>
                      <a:gd name="T11" fmla="*/ 5 h 33"/>
                      <a:gd name="T12" fmla="*/ 10 w 31"/>
                      <a:gd name="T13" fmla="*/ 3 h 33"/>
                      <a:gd name="T14" fmla="*/ 30 w 31"/>
                      <a:gd name="T15" fmla="*/ 27 h 33"/>
                      <a:gd name="T16" fmla="*/ 31 w 31"/>
                      <a:gd name="T17" fmla="*/ 26 h 33"/>
                      <a:gd name="T18" fmla="*/ 9 w 31"/>
                      <a:gd name="T19" fmla="*/ 0 h 33"/>
                      <a:gd name="T20" fmla="*/ 8 w 31"/>
                      <a:gd name="T21" fmla="*/ 0 h 33"/>
                      <a:gd name="T22" fmla="*/ 0 w 31"/>
                      <a:gd name="T23" fmla="*/ 31 h 33"/>
                      <a:gd name="T24" fmla="*/ 1 w 31"/>
                      <a:gd name="T25" fmla="*/ 32 h 33"/>
                      <a:gd name="T26" fmla="*/ 3 w 31"/>
                      <a:gd name="T27" fmla="*/ 30 h 33"/>
                      <a:gd name="T28" fmla="*/ 2 w 31"/>
                      <a:gd name="T2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2" y="29"/>
                        </a:moveTo>
                        <a:cubicBezTo>
                          <a:pt x="1" y="30"/>
                          <a:pt x="1" y="30"/>
                          <a:pt x="0" y="31"/>
                        </a:cubicBezTo>
                        <a:cubicBezTo>
                          <a:pt x="1" y="31"/>
                          <a:pt x="1" y="31"/>
                          <a:pt x="1" y="32"/>
                        </a:cubicBezTo>
                        <a:cubicBezTo>
                          <a:pt x="4" y="27"/>
                          <a:pt x="5" y="22"/>
                          <a:pt x="6" y="17"/>
                        </a:cubicBezTo>
                        <a:cubicBezTo>
                          <a:pt x="7" y="15"/>
                          <a:pt x="7" y="12"/>
                          <a:pt x="8" y="9"/>
                        </a:cubicBezTo>
                        <a:cubicBezTo>
                          <a:pt x="8" y="7"/>
                          <a:pt x="8" y="6"/>
                          <a:pt x="8" y="5"/>
                        </a:cubicBezTo>
                        <a:cubicBezTo>
                          <a:pt x="9" y="3"/>
                          <a:pt x="8" y="1"/>
                          <a:pt x="10" y="3"/>
                        </a:cubicBezTo>
                        <a:cubicBezTo>
                          <a:pt x="16" y="12"/>
                          <a:pt x="27" y="17"/>
                          <a:pt x="30" y="27"/>
                        </a:cubicBezTo>
                        <a:cubicBezTo>
                          <a:pt x="30" y="28"/>
                          <a:pt x="31" y="27"/>
                          <a:pt x="31" y="26"/>
                        </a:cubicBezTo>
                        <a:cubicBezTo>
                          <a:pt x="28" y="15"/>
                          <a:pt x="15" y="10"/>
                          <a:pt x="9" y="0"/>
                        </a:cubicBezTo>
                        <a:cubicBezTo>
                          <a:pt x="9" y="0"/>
                          <a:pt x="8" y="0"/>
                          <a:pt x="8" y="0"/>
                        </a:cubicBezTo>
                        <a:cubicBezTo>
                          <a:pt x="5" y="11"/>
                          <a:pt x="5" y="21"/>
                          <a:pt x="0" y="31"/>
                        </a:cubicBezTo>
                        <a:cubicBezTo>
                          <a:pt x="0" y="32"/>
                          <a:pt x="1" y="33"/>
                          <a:pt x="1" y="32"/>
                        </a:cubicBezTo>
                        <a:cubicBezTo>
                          <a:pt x="2" y="31"/>
                          <a:pt x="2" y="31"/>
                          <a:pt x="3" y="30"/>
                        </a:cubicBezTo>
                        <a:cubicBezTo>
                          <a:pt x="3" y="30"/>
                          <a:pt x="2" y="29"/>
                          <a:pt x="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5" name="Freeform 84"/>
                  <p:cNvSpPr/>
                  <p:nvPr/>
                </p:nvSpPr>
                <p:spPr bwMode="auto">
                  <a:xfrm>
                    <a:off x="962025" y="2713038"/>
                    <a:ext cx="28575" cy="33338"/>
                  </a:xfrm>
                  <a:custGeom>
                    <a:avLst/>
                    <a:gdLst>
                      <a:gd name="T0" fmla="*/ 4 w 28"/>
                      <a:gd name="T1" fmla="*/ 26 h 32"/>
                      <a:gd name="T2" fmla="*/ 5 w 28"/>
                      <a:gd name="T3" fmla="*/ 19 h 32"/>
                      <a:gd name="T4" fmla="*/ 9 w 28"/>
                      <a:gd name="T5" fmla="*/ 26 h 32"/>
                      <a:gd name="T6" fmla="*/ 13 w 28"/>
                      <a:gd name="T7" fmla="*/ 27 h 32"/>
                      <a:gd name="T8" fmla="*/ 16 w 28"/>
                      <a:gd name="T9" fmla="*/ 28 h 32"/>
                      <a:gd name="T10" fmla="*/ 22 w 28"/>
                      <a:gd name="T11" fmla="*/ 27 h 32"/>
                      <a:gd name="T12" fmla="*/ 14 w 28"/>
                      <a:gd name="T13" fmla="*/ 14 h 32"/>
                      <a:gd name="T14" fmla="*/ 22 w 28"/>
                      <a:gd name="T15" fmla="*/ 15 h 32"/>
                      <a:gd name="T16" fmla="*/ 9 w 28"/>
                      <a:gd name="T17" fmla="*/ 8 h 32"/>
                      <a:gd name="T18" fmla="*/ 11 w 28"/>
                      <a:gd name="T19" fmla="*/ 5 h 32"/>
                      <a:gd name="T20" fmla="*/ 10 w 28"/>
                      <a:gd name="T21" fmla="*/ 16 h 32"/>
                      <a:gd name="T22" fmla="*/ 9 w 28"/>
                      <a:gd name="T23" fmla="*/ 14 h 32"/>
                      <a:gd name="T24" fmla="*/ 10 w 28"/>
                      <a:gd name="T25" fmla="*/ 27 h 32"/>
                      <a:gd name="T26" fmla="*/ 8 w 28"/>
                      <a:gd name="T27" fmla="*/ 30 h 32"/>
                      <a:gd name="T28" fmla="*/ 12 w 28"/>
                      <a:gd name="T29" fmla="*/ 28 h 32"/>
                      <a:gd name="T30" fmla="*/ 17 w 28"/>
                      <a:gd name="T31" fmla="*/ 28 h 32"/>
                      <a:gd name="T32" fmla="*/ 22 w 28"/>
                      <a:gd name="T33" fmla="*/ 26 h 32"/>
                      <a:gd name="T34" fmla="*/ 19 w 28"/>
                      <a:gd name="T35" fmla="*/ 21 h 32"/>
                      <a:gd name="T36" fmla="*/ 24 w 28"/>
                      <a:gd name="T37" fmla="*/ 24 h 32"/>
                      <a:gd name="T38" fmla="*/ 20 w 28"/>
                      <a:gd name="T39" fmla="*/ 26 h 32"/>
                      <a:gd name="T40" fmla="*/ 6 w 28"/>
                      <a:gd name="T41" fmla="*/ 22 h 32"/>
                      <a:gd name="T42" fmla="*/ 8 w 28"/>
                      <a:gd name="T43" fmla="*/ 22 h 32"/>
                      <a:gd name="T44" fmla="*/ 1 w 28"/>
                      <a:gd name="T45" fmla="*/ 31 h 32"/>
                      <a:gd name="T46" fmla="*/ 8 w 28"/>
                      <a:gd name="T47" fmla="*/ 24 h 32"/>
                      <a:gd name="T48" fmla="*/ 22 w 28"/>
                      <a:gd name="T49" fmla="*/ 25 h 32"/>
                      <a:gd name="T50" fmla="*/ 25 w 28"/>
                      <a:gd name="T51" fmla="*/ 25 h 32"/>
                      <a:gd name="T52" fmla="*/ 26 w 28"/>
                      <a:gd name="T53" fmla="*/ 23 h 32"/>
                      <a:gd name="T54" fmla="*/ 14 w 28"/>
                      <a:gd name="T55" fmla="*/ 23 h 32"/>
                      <a:gd name="T56" fmla="*/ 14 w 28"/>
                      <a:gd name="T57" fmla="*/ 26 h 32"/>
                      <a:gd name="T58" fmla="*/ 17 w 28"/>
                      <a:gd name="T59" fmla="*/ 25 h 32"/>
                      <a:gd name="T60" fmla="*/ 21 w 28"/>
                      <a:gd name="T61" fmla="*/ 24 h 32"/>
                      <a:gd name="T62" fmla="*/ 14 w 28"/>
                      <a:gd name="T63" fmla="*/ 26 h 32"/>
                      <a:gd name="T64" fmla="*/ 15 w 28"/>
                      <a:gd name="T65" fmla="*/ 23 h 32"/>
                      <a:gd name="T66" fmla="*/ 28 w 28"/>
                      <a:gd name="T67" fmla="*/ 23 h 32"/>
                      <a:gd name="T68" fmla="*/ 26 w 28"/>
                      <a:gd name="T69" fmla="*/ 26 h 32"/>
                      <a:gd name="T70" fmla="*/ 20 w 28"/>
                      <a:gd name="T71" fmla="*/ 21 h 32"/>
                      <a:gd name="T72" fmla="*/ 6 w 28"/>
                      <a:gd name="T73" fmla="*/ 25 h 32"/>
                      <a:gd name="T74" fmla="*/ 1 w 28"/>
                      <a:gd name="T75" fmla="*/ 25 h 32"/>
                      <a:gd name="T76" fmla="*/ 7 w 28"/>
                      <a:gd name="T77" fmla="*/ 20 h 32"/>
                      <a:gd name="T78" fmla="*/ 9 w 28"/>
                      <a:gd name="T79" fmla="*/ 31 h 32"/>
                      <a:gd name="T80" fmla="*/ 25 w 28"/>
                      <a:gd name="T81" fmla="*/ 26 h 32"/>
                      <a:gd name="T82" fmla="*/ 19 w 28"/>
                      <a:gd name="T83" fmla="*/ 28 h 32"/>
                      <a:gd name="T84" fmla="*/ 17 w 28"/>
                      <a:gd name="T85" fmla="*/ 26 h 32"/>
                      <a:gd name="T86" fmla="*/ 13 w 28"/>
                      <a:gd name="T87" fmla="*/ 28 h 32"/>
                      <a:gd name="T88" fmla="*/ 6 w 28"/>
                      <a:gd name="T89" fmla="*/ 28 h 32"/>
                      <a:gd name="T90" fmla="*/ 4 w 28"/>
                      <a:gd name="T91" fmla="*/ 28 h 32"/>
                      <a:gd name="T92" fmla="*/ 2 w 28"/>
                      <a:gd name="T93" fmla="*/ 29 h 32"/>
                      <a:gd name="T94" fmla="*/ 4 w 28"/>
                      <a:gd name="T95" fmla="*/ 27 h 32"/>
                      <a:gd name="T96" fmla="*/ 9 w 28"/>
                      <a:gd name="T97" fmla="*/ 25 h 32"/>
                      <a:gd name="T98" fmla="*/ 8 w 28"/>
                      <a:gd name="T99" fmla="*/ 5 h 32"/>
                      <a:gd name="T100" fmla="*/ 9 w 28"/>
                      <a:gd name="T101" fmla="*/ 6 h 32"/>
                      <a:gd name="T102" fmla="*/ 19 w 28"/>
                      <a:gd name="T103" fmla="*/ 16 h 32"/>
                      <a:gd name="T104" fmla="*/ 14 w 28"/>
                      <a:gd name="T105" fmla="*/ 11 h 32"/>
                      <a:gd name="T106" fmla="*/ 18 w 28"/>
                      <a:gd name="T107" fmla="*/ 19 h 32"/>
                      <a:gd name="T108" fmla="*/ 19 w 28"/>
                      <a:gd name="T109" fmla="*/ 17 h 32"/>
                      <a:gd name="T110" fmla="*/ 15 w 28"/>
                      <a:gd name="T111" fmla="*/ 14 h 32"/>
                      <a:gd name="T112" fmla="*/ 13 w 28"/>
                      <a:gd name="T113" fmla="*/ 13 h 32"/>
                      <a:gd name="T114" fmla="*/ 10 w 28"/>
                      <a:gd name="T115" fmla="*/ 6 h 32"/>
                      <a:gd name="T116" fmla="*/ 7 w 28"/>
                      <a:gd name="T117" fmla="*/ 1 h 32"/>
                      <a:gd name="T118" fmla="*/ 6 w 28"/>
                      <a:gd name="T119"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32">
                        <a:moveTo>
                          <a:pt x="2" y="27"/>
                        </a:moveTo>
                        <a:cubicBezTo>
                          <a:pt x="4" y="22"/>
                          <a:pt x="5" y="18"/>
                          <a:pt x="7" y="14"/>
                        </a:cubicBezTo>
                        <a:cubicBezTo>
                          <a:pt x="6" y="14"/>
                          <a:pt x="6" y="13"/>
                          <a:pt x="5" y="13"/>
                        </a:cubicBezTo>
                        <a:cubicBezTo>
                          <a:pt x="4" y="17"/>
                          <a:pt x="4" y="21"/>
                          <a:pt x="3" y="25"/>
                        </a:cubicBezTo>
                        <a:cubicBezTo>
                          <a:pt x="3" y="25"/>
                          <a:pt x="4" y="25"/>
                          <a:pt x="4" y="25"/>
                        </a:cubicBezTo>
                        <a:cubicBezTo>
                          <a:pt x="5" y="20"/>
                          <a:pt x="6" y="15"/>
                          <a:pt x="7" y="9"/>
                        </a:cubicBezTo>
                        <a:cubicBezTo>
                          <a:pt x="7" y="9"/>
                          <a:pt x="6" y="9"/>
                          <a:pt x="6" y="9"/>
                        </a:cubicBezTo>
                        <a:cubicBezTo>
                          <a:pt x="6" y="15"/>
                          <a:pt x="4" y="20"/>
                          <a:pt x="4" y="26"/>
                        </a:cubicBezTo>
                        <a:cubicBezTo>
                          <a:pt x="4" y="26"/>
                          <a:pt x="5" y="26"/>
                          <a:pt x="5" y="26"/>
                        </a:cubicBezTo>
                        <a:cubicBezTo>
                          <a:pt x="6" y="20"/>
                          <a:pt x="7" y="14"/>
                          <a:pt x="8" y="7"/>
                        </a:cubicBezTo>
                        <a:cubicBezTo>
                          <a:pt x="8" y="7"/>
                          <a:pt x="7" y="7"/>
                          <a:pt x="7" y="7"/>
                        </a:cubicBezTo>
                        <a:cubicBezTo>
                          <a:pt x="7" y="8"/>
                          <a:pt x="7" y="8"/>
                          <a:pt x="7" y="9"/>
                        </a:cubicBezTo>
                        <a:cubicBezTo>
                          <a:pt x="7" y="9"/>
                          <a:pt x="7" y="9"/>
                          <a:pt x="8" y="9"/>
                        </a:cubicBezTo>
                        <a:cubicBezTo>
                          <a:pt x="8" y="6"/>
                          <a:pt x="8" y="3"/>
                          <a:pt x="8" y="1"/>
                        </a:cubicBezTo>
                        <a:cubicBezTo>
                          <a:pt x="8" y="1"/>
                          <a:pt x="7" y="1"/>
                          <a:pt x="7" y="1"/>
                        </a:cubicBezTo>
                        <a:cubicBezTo>
                          <a:pt x="7" y="7"/>
                          <a:pt x="5" y="13"/>
                          <a:pt x="5" y="19"/>
                        </a:cubicBezTo>
                        <a:cubicBezTo>
                          <a:pt x="5" y="19"/>
                          <a:pt x="6" y="19"/>
                          <a:pt x="6" y="19"/>
                        </a:cubicBezTo>
                        <a:cubicBezTo>
                          <a:pt x="6" y="14"/>
                          <a:pt x="7" y="9"/>
                          <a:pt x="9" y="4"/>
                        </a:cubicBezTo>
                        <a:cubicBezTo>
                          <a:pt x="9" y="4"/>
                          <a:pt x="8" y="4"/>
                          <a:pt x="8" y="4"/>
                        </a:cubicBezTo>
                        <a:cubicBezTo>
                          <a:pt x="10" y="10"/>
                          <a:pt x="8" y="17"/>
                          <a:pt x="7" y="23"/>
                        </a:cubicBezTo>
                        <a:cubicBezTo>
                          <a:pt x="8" y="23"/>
                          <a:pt x="8" y="23"/>
                          <a:pt x="9" y="23"/>
                        </a:cubicBezTo>
                        <a:cubicBezTo>
                          <a:pt x="8" y="17"/>
                          <a:pt x="10" y="12"/>
                          <a:pt x="11" y="7"/>
                        </a:cubicBezTo>
                        <a:cubicBezTo>
                          <a:pt x="11" y="7"/>
                          <a:pt x="10" y="6"/>
                          <a:pt x="10" y="6"/>
                        </a:cubicBezTo>
                        <a:cubicBezTo>
                          <a:pt x="10" y="13"/>
                          <a:pt x="10" y="20"/>
                          <a:pt x="9" y="26"/>
                        </a:cubicBezTo>
                        <a:cubicBezTo>
                          <a:pt x="10" y="26"/>
                          <a:pt x="10" y="26"/>
                          <a:pt x="10" y="26"/>
                        </a:cubicBezTo>
                        <a:cubicBezTo>
                          <a:pt x="11" y="21"/>
                          <a:pt x="12" y="15"/>
                          <a:pt x="14" y="10"/>
                        </a:cubicBezTo>
                        <a:cubicBezTo>
                          <a:pt x="13" y="10"/>
                          <a:pt x="13" y="10"/>
                          <a:pt x="13" y="10"/>
                        </a:cubicBezTo>
                        <a:cubicBezTo>
                          <a:pt x="13" y="16"/>
                          <a:pt x="12" y="22"/>
                          <a:pt x="11" y="28"/>
                        </a:cubicBezTo>
                        <a:cubicBezTo>
                          <a:pt x="11" y="28"/>
                          <a:pt x="11" y="28"/>
                          <a:pt x="12" y="28"/>
                        </a:cubicBezTo>
                        <a:cubicBezTo>
                          <a:pt x="12" y="23"/>
                          <a:pt x="13" y="18"/>
                          <a:pt x="14" y="13"/>
                        </a:cubicBezTo>
                        <a:cubicBezTo>
                          <a:pt x="14" y="13"/>
                          <a:pt x="13" y="13"/>
                          <a:pt x="13" y="13"/>
                        </a:cubicBezTo>
                        <a:cubicBezTo>
                          <a:pt x="14" y="18"/>
                          <a:pt x="13" y="22"/>
                          <a:pt x="13" y="27"/>
                        </a:cubicBezTo>
                        <a:cubicBezTo>
                          <a:pt x="13" y="27"/>
                          <a:pt x="14" y="27"/>
                          <a:pt x="14" y="27"/>
                        </a:cubicBezTo>
                        <a:cubicBezTo>
                          <a:pt x="14" y="22"/>
                          <a:pt x="14" y="17"/>
                          <a:pt x="16" y="12"/>
                        </a:cubicBezTo>
                        <a:cubicBezTo>
                          <a:pt x="15" y="12"/>
                          <a:pt x="15" y="12"/>
                          <a:pt x="14" y="12"/>
                        </a:cubicBezTo>
                        <a:cubicBezTo>
                          <a:pt x="15" y="17"/>
                          <a:pt x="15" y="22"/>
                          <a:pt x="15" y="27"/>
                        </a:cubicBezTo>
                        <a:cubicBezTo>
                          <a:pt x="15" y="27"/>
                          <a:pt x="16" y="27"/>
                          <a:pt x="16" y="27"/>
                        </a:cubicBezTo>
                        <a:cubicBezTo>
                          <a:pt x="16" y="22"/>
                          <a:pt x="16" y="18"/>
                          <a:pt x="17" y="14"/>
                        </a:cubicBezTo>
                        <a:cubicBezTo>
                          <a:pt x="16" y="14"/>
                          <a:pt x="16" y="14"/>
                          <a:pt x="15" y="14"/>
                        </a:cubicBezTo>
                        <a:cubicBezTo>
                          <a:pt x="16" y="19"/>
                          <a:pt x="16" y="23"/>
                          <a:pt x="16" y="28"/>
                        </a:cubicBezTo>
                        <a:cubicBezTo>
                          <a:pt x="17" y="28"/>
                          <a:pt x="17" y="28"/>
                          <a:pt x="18" y="28"/>
                        </a:cubicBezTo>
                        <a:cubicBezTo>
                          <a:pt x="17" y="23"/>
                          <a:pt x="18" y="19"/>
                          <a:pt x="19" y="15"/>
                        </a:cubicBezTo>
                        <a:cubicBezTo>
                          <a:pt x="18" y="15"/>
                          <a:pt x="18" y="15"/>
                          <a:pt x="17" y="15"/>
                        </a:cubicBezTo>
                        <a:cubicBezTo>
                          <a:pt x="18" y="19"/>
                          <a:pt x="18" y="23"/>
                          <a:pt x="18" y="28"/>
                        </a:cubicBezTo>
                        <a:cubicBezTo>
                          <a:pt x="19" y="28"/>
                          <a:pt x="19" y="28"/>
                          <a:pt x="19" y="28"/>
                        </a:cubicBezTo>
                        <a:cubicBezTo>
                          <a:pt x="19" y="24"/>
                          <a:pt x="20" y="20"/>
                          <a:pt x="20" y="17"/>
                        </a:cubicBezTo>
                        <a:cubicBezTo>
                          <a:pt x="20" y="17"/>
                          <a:pt x="19" y="17"/>
                          <a:pt x="19" y="17"/>
                        </a:cubicBezTo>
                        <a:cubicBezTo>
                          <a:pt x="21" y="20"/>
                          <a:pt x="21" y="23"/>
                          <a:pt x="22" y="27"/>
                        </a:cubicBezTo>
                        <a:cubicBezTo>
                          <a:pt x="22" y="27"/>
                          <a:pt x="23" y="27"/>
                          <a:pt x="23" y="26"/>
                        </a:cubicBezTo>
                        <a:cubicBezTo>
                          <a:pt x="22" y="24"/>
                          <a:pt x="20" y="18"/>
                          <a:pt x="26" y="25"/>
                        </a:cubicBezTo>
                        <a:cubicBezTo>
                          <a:pt x="26" y="24"/>
                          <a:pt x="26" y="24"/>
                          <a:pt x="27" y="24"/>
                        </a:cubicBezTo>
                        <a:cubicBezTo>
                          <a:pt x="24" y="22"/>
                          <a:pt x="21" y="20"/>
                          <a:pt x="19" y="18"/>
                        </a:cubicBezTo>
                        <a:cubicBezTo>
                          <a:pt x="19" y="19"/>
                          <a:pt x="18" y="19"/>
                          <a:pt x="18" y="20"/>
                        </a:cubicBezTo>
                        <a:cubicBezTo>
                          <a:pt x="19" y="20"/>
                          <a:pt x="21" y="21"/>
                          <a:pt x="22" y="22"/>
                        </a:cubicBezTo>
                        <a:cubicBezTo>
                          <a:pt x="22" y="22"/>
                          <a:pt x="23" y="22"/>
                          <a:pt x="23" y="21"/>
                        </a:cubicBezTo>
                        <a:cubicBezTo>
                          <a:pt x="20" y="19"/>
                          <a:pt x="16" y="17"/>
                          <a:pt x="14" y="14"/>
                        </a:cubicBezTo>
                        <a:cubicBezTo>
                          <a:pt x="14" y="14"/>
                          <a:pt x="13" y="14"/>
                          <a:pt x="13" y="15"/>
                        </a:cubicBezTo>
                        <a:cubicBezTo>
                          <a:pt x="16" y="16"/>
                          <a:pt x="19" y="19"/>
                          <a:pt x="22" y="21"/>
                        </a:cubicBezTo>
                        <a:cubicBezTo>
                          <a:pt x="23" y="22"/>
                          <a:pt x="24" y="21"/>
                          <a:pt x="23" y="20"/>
                        </a:cubicBezTo>
                        <a:cubicBezTo>
                          <a:pt x="20" y="17"/>
                          <a:pt x="17" y="14"/>
                          <a:pt x="15" y="10"/>
                        </a:cubicBezTo>
                        <a:cubicBezTo>
                          <a:pt x="15" y="11"/>
                          <a:pt x="15" y="11"/>
                          <a:pt x="14" y="11"/>
                        </a:cubicBezTo>
                        <a:cubicBezTo>
                          <a:pt x="19" y="13"/>
                          <a:pt x="23" y="18"/>
                          <a:pt x="25" y="22"/>
                        </a:cubicBezTo>
                        <a:cubicBezTo>
                          <a:pt x="25" y="22"/>
                          <a:pt x="26" y="22"/>
                          <a:pt x="26" y="22"/>
                        </a:cubicBezTo>
                        <a:cubicBezTo>
                          <a:pt x="24" y="20"/>
                          <a:pt x="23" y="18"/>
                          <a:pt x="22" y="15"/>
                        </a:cubicBezTo>
                        <a:cubicBezTo>
                          <a:pt x="22" y="15"/>
                          <a:pt x="21" y="15"/>
                          <a:pt x="21" y="16"/>
                        </a:cubicBezTo>
                        <a:cubicBezTo>
                          <a:pt x="23" y="18"/>
                          <a:pt x="24" y="20"/>
                          <a:pt x="24" y="23"/>
                        </a:cubicBezTo>
                        <a:cubicBezTo>
                          <a:pt x="25" y="23"/>
                          <a:pt x="25" y="23"/>
                          <a:pt x="26" y="23"/>
                        </a:cubicBezTo>
                        <a:cubicBezTo>
                          <a:pt x="24" y="20"/>
                          <a:pt x="22" y="18"/>
                          <a:pt x="21" y="16"/>
                        </a:cubicBezTo>
                        <a:cubicBezTo>
                          <a:pt x="20" y="15"/>
                          <a:pt x="19" y="16"/>
                          <a:pt x="19" y="16"/>
                        </a:cubicBezTo>
                        <a:cubicBezTo>
                          <a:pt x="20" y="18"/>
                          <a:pt x="21" y="19"/>
                          <a:pt x="21" y="21"/>
                        </a:cubicBezTo>
                        <a:cubicBezTo>
                          <a:pt x="22" y="21"/>
                          <a:pt x="22" y="20"/>
                          <a:pt x="22" y="20"/>
                        </a:cubicBezTo>
                        <a:cubicBezTo>
                          <a:pt x="18" y="16"/>
                          <a:pt x="14" y="11"/>
                          <a:pt x="9" y="8"/>
                        </a:cubicBezTo>
                        <a:cubicBezTo>
                          <a:pt x="8" y="7"/>
                          <a:pt x="7" y="8"/>
                          <a:pt x="8" y="9"/>
                        </a:cubicBezTo>
                        <a:cubicBezTo>
                          <a:pt x="10" y="12"/>
                          <a:pt x="13" y="14"/>
                          <a:pt x="17" y="15"/>
                        </a:cubicBezTo>
                        <a:cubicBezTo>
                          <a:pt x="17" y="15"/>
                          <a:pt x="18" y="14"/>
                          <a:pt x="17" y="14"/>
                        </a:cubicBezTo>
                        <a:cubicBezTo>
                          <a:pt x="15" y="11"/>
                          <a:pt x="13" y="8"/>
                          <a:pt x="10" y="5"/>
                        </a:cubicBezTo>
                        <a:cubicBezTo>
                          <a:pt x="10" y="6"/>
                          <a:pt x="9" y="6"/>
                          <a:pt x="9" y="6"/>
                        </a:cubicBezTo>
                        <a:cubicBezTo>
                          <a:pt x="11" y="8"/>
                          <a:pt x="13" y="10"/>
                          <a:pt x="15" y="12"/>
                        </a:cubicBezTo>
                        <a:cubicBezTo>
                          <a:pt x="16" y="13"/>
                          <a:pt x="17" y="12"/>
                          <a:pt x="17" y="12"/>
                        </a:cubicBezTo>
                        <a:cubicBezTo>
                          <a:pt x="15" y="9"/>
                          <a:pt x="13" y="7"/>
                          <a:pt x="11" y="5"/>
                        </a:cubicBezTo>
                        <a:cubicBezTo>
                          <a:pt x="11" y="5"/>
                          <a:pt x="10" y="5"/>
                          <a:pt x="10" y="6"/>
                        </a:cubicBezTo>
                        <a:cubicBezTo>
                          <a:pt x="14" y="7"/>
                          <a:pt x="15" y="10"/>
                          <a:pt x="17" y="13"/>
                        </a:cubicBezTo>
                        <a:cubicBezTo>
                          <a:pt x="17" y="13"/>
                          <a:pt x="17" y="12"/>
                          <a:pt x="18" y="12"/>
                        </a:cubicBezTo>
                        <a:cubicBezTo>
                          <a:pt x="14" y="10"/>
                          <a:pt x="12" y="7"/>
                          <a:pt x="9" y="4"/>
                        </a:cubicBezTo>
                        <a:cubicBezTo>
                          <a:pt x="9" y="4"/>
                          <a:pt x="8" y="4"/>
                          <a:pt x="8" y="4"/>
                        </a:cubicBezTo>
                        <a:cubicBezTo>
                          <a:pt x="8" y="9"/>
                          <a:pt x="9" y="14"/>
                          <a:pt x="10" y="19"/>
                        </a:cubicBezTo>
                        <a:cubicBezTo>
                          <a:pt x="10" y="20"/>
                          <a:pt x="12" y="19"/>
                          <a:pt x="12" y="18"/>
                        </a:cubicBezTo>
                        <a:cubicBezTo>
                          <a:pt x="11" y="17"/>
                          <a:pt x="11" y="17"/>
                          <a:pt x="10" y="16"/>
                        </a:cubicBezTo>
                        <a:cubicBezTo>
                          <a:pt x="10" y="15"/>
                          <a:pt x="9" y="15"/>
                          <a:pt x="9" y="16"/>
                        </a:cubicBezTo>
                        <a:cubicBezTo>
                          <a:pt x="8" y="17"/>
                          <a:pt x="7" y="19"/>
                          <a:pt x="7" y="21"/>
                        </a:cubicBezTo>
                        <a:cubicBezTo>
                          <a:pt x="7" y="22"/>
                          <a:pt x="8" y="22"/>
                          <a:pt x="8" y="21"/>
                        </a:cubicBezTo>
                        <a:cubicBezTo>
                          <a:pt x="9" y="19"/>
                          <a:pt x="9" y="17"/>
                          <a:pt x="9" y="14"/>
                        </a:cubicBezTo>
                        <a:cubicBezTo>
                          <a:pt x="9" y="13"/>
                          <a:pt x="7" y="13"/>
                          <a:pt x="7" y="14"/>
                        </a:cubicBezTo>
                        <a:cubicBezTo>
                          <a:pt x="7" y="18"/>
                          <a:pt x="7" y="21"/>
                          <a:pt x="7" y="25"/>
                        </a:cubicBezTo>
                        <a:cubicBezTo>
                          <a:pt x="7" y="26"/>
                          <a:pt x="8" y="26"/>
                          <a:pt x="9" y="25"/>
                        </a:cubicBezTo>
                        <a:cubicBezTo>
                          <a:pt x="9" y="21"/>
                          <a:pt x="9" y="17"/>
                          <a:pt x="9" y="14"/>
                        </a:cubicBezTo>
                        <a:cubicBezTo>
                          <a:pt x="9" y="13"/>
                          <a:pt x="8" y="13"/>
                          <a:pt x="8" y="14"/>
                        </a:cubicBezTo>
                        <a:cubicBezTo>
                          <a:pt x="7" y="18"/>
                          <a:pt x="7" y="22"/>
                          <a:pt x="7" y="25"/>
                        </a:cubicBezTo>
                        <a:cubicBezTo>
                          <a:pt x="6" y="26"/>
                          <a:pt x="8" y="26"/>
                          <a:pt x="8" y="26"/>
                        </a:cubicBezTo>
                        <a:cubicBezTo>
                          <a:pt x="8" y="25"/>
                          <a:pt x="9" y="24"/>
                          <a:pt x="9" y="23"/>
                        </a:cubicBezTo>
                        <a:cubicBezTo>
                          <a:pt x="9" y="22"/>
                          <a:pt x="8" y="22"/>
                          <a:pt x="8" y="22"/>
                        </a:cubicBezTo>
                        <a:cubicBezTo>
                          <a:pt x="7" y="23"/>
                          <a:pt x="5" y="24"/>
                          <a:pt x="4" y="25"/>
                        </a:cubicBezTo>
                        <a:cubicBezTo>
                          <a:pt x="4" y="26"/>
                          <a:pt x="4" y="26"/>
                          <a:pt x="4" y="27"/>
                        </a:cubicBezTo>
                        <a:cubicBezTo>
                          <a:pt x="6" y="27"/>
                          <a:pt x="8" y="27"/>
                          <a:pt x="10" y="27"/>
                        </a:cubicBezTo>
                        <a:cubicBezTo>
                          <a:pt x="11" y="27"/>
                          <a:pt x="11" y="25"/>
                          <a:pt x="10" y="25"/>
                        </a:cubicBezTo>
                        <a:cubicBezTo>
                          <a:pt x="8" y="25"/>
                          <a:pt x="6" y="25"/>
                          <a:pt x="4" y="25"/>
                        </a:cubicBezTo>
                        <a:cubicBezTo>
                          <a:pt x="3" y="25"/>
                          <a:pt x="2" y="25"/>
                          <a:pt x="3" y="26"/>
                        </a:cubicBezTo>
                        <a:cubicBezTo>
                          <a:pt x="4" y="27"/>
                          <a:pt x="5" y="27"/>
                          <a:pt x="6" y="28"/>
                        </a:cubicBezTo>
                        <a:cubicBezTo>
                          <a:pt x="6" y="28"/>
                          <a:pt x="6" y="27"/>
                          <a:pt x="6" y="27"/>
                        </a:cubicBezTo>
                        <a:cubicBezTo>
                          <a:pt x="5" y="27"/>
                          <a:pt x="4" y="27"/>
                          <a:pt x="2" y="27"/>
                        </a:cubicBezTo>
                        <a:cubicBezTo>
                          <a:pt x="1" y="27"/>
                          <a:pt x="1" y="28"/>
                          <a:pt x="2" y="28"/>
                        </a:cubicBezTo>
                        <a:cubicBezTo>
                          <a:pt x="4" y="30"/>
                          <a:pt x="6" y="30"/>
                          <a:pt x="8" y="30"/>
                        </a:cubicBezTo>
                        <a:cubicBezTo>
                          <a:pt x="9" y="30"/>
                          <a:pt x="9" y="29"/>
                          <a:pt x="8" y="29"/>
                        </a:cubicBezTo>
                        <a:cubicBezTo>
                          <a:pt x="6" y="28"/>
                          <a:pt x="4" y="28"/>
                          <a:pt x="2" y="28"/>
                        </a:cubicBezTo>
                        <a:cubicBezTo>
                          <a:pt x="1" y="28"/>
                          <a:pt x="1" y="29"/>
                          <a:pt x="2" y="29"/>
                        </a:cubicBezTo>
                        <a:cubicBezTo>
                          <a:pt x="4" y="30"/>
                          <a:pt x="7" y="31"/>
                          <a:pt x="10" y="30"/>
                        </a:cubicBezTo>
                        <a:cubicBezTo>
                          <a:pt x="10" y="30"/>
                          <a:pt x="11" y="29"/>
                          <a:pt x="10" y="29"/>
                        </a:cubicBezTo>
                        <a:cubicBezTo>
                          <a:pt x="8" y="28"/>
                          <a:pt x="6" y="27"/>
                          <a:pt x="4" y="27"/>
                        </a:cubicBezTo>
                        <a:cubicBezTo>
                          <a:pt x="4" y="27"/>
                          <a:pt x="4" y="28"/>
                          <a:pt x="4" y="28"/>
                        </a:cubicBezTo>
                        <a:cubicBezTo>
                          <a:pt x="7" y="28"/>
                          <a:pt x="9" y="28"/>
                          <a:pt x="12" y="28"/>
                        </a:cubicBezTo>
                        <a:cubicBezTo>
                          <a:pt x="13" y="28"/>
                          <a:pt x="13" y="27"/>
                          <a:pt x="12" y="27"/>
                        </a:cubicBezTo>
                        <a:cubicBezTo>
                          <a:pt x="9" y="27"/>
                          <a:pt x="7" y="26"/>
                          <a:pt x="4" y="26"/>
                        </a:cubicBezTo>
                        <a:cubicBezTo>
                          <a:pt x="3" y="26"/>
                          <a:pt x="3" y="28"/>
                          <a:pt x="4" y="28"/>
                        </a:cubicBezTo>
                        <a:cubicBezTo>
                          <a:pt x="8" y="28"/>
                          <a:pt x="12" y="28"/>
                          <a:pt x="16" y="27"/>
                        </a:cubicBezTo>
                        <a:cubicBezTo>
                          <a:pt x="17" y="27"/>
                          <a:pt x="16" y="26"/>
                          <a:pt x="16" y="26"/>
                        </a:cubicBezTo>
                        <a:cubicBezTo>
                          <a:pt x="12" y="26"/>
                          <a:pt x="9" y="25"/>
                          <a:pt x="6" y="27"/>
                        </a:cubicBezTo>
                        <a:cubicBezTo>
                          <a:pt x="5" y="27"/>
                          <a:pt x="5" y="28"/>
                          <a:pt x="6" y="28"/>
                        </a:cubicBezTo>
                        <a:cubicBezTo>
                          <a:pt x="10" y="30"/>
                          <a:pt x="14" y="30"/>
                          <a:pt x="17" y="28"/>
                        </a:cubicBezTo>
                        <a:cubicBezTo>
                          <a:pt x="18" y="28"/>
                          <a:pt x="18" y="27"/>
                          <a:pt x="17" y="27"/>
                        </a:cubicBezTo>
                        <a:cubicBezTo>
                          <a:pt x="15" y="26"/>
                          <a:pt x="13" y="26"/>
                          <a:pt x="11" y="26"/>
                        </a:cubicBezTo>
                        <a:cubicBezTo>
                          <a:pt x="10" y="26"/>
                          <a:pt x="10" y="28"/>
                          <a:pt x="11" y="28"/>
                        </a:cubicBezTo>
                        <a:cubicBezTo>
                          <a:pt x="14" y="28"/>
                          <a:pt x="17" y="29"/>
                          <a:pt x="20" y="28"/>
                        </a:cubicBezTo>
                        <a:cubicBezTo>
                          <a:pt x="21" y="28"/>
                          <a:pt x="21" y="27"/>
                          <a:pt x="20" y="27"/>
                        </a:cubicBezTo>
                        <a:cubicBezTo>
                          <a:pt x="18" y="26"/>
                          <a:pt x="15" y="26"/>
                          <a:pt x="13" y="27"/>
                        </a:cubicBezTo>
                        <a:cubicBezTo>
                          <a:pt x="12" y="27"/>
                          <a:pt x="12" y="28"/>
                          <a:pt x="13" y="28"/>
                        </a:cubicBezTo>
                        <a:cubicBezTo>
                          <a:pt x="17" y="29"/>
                          <a:pt x="19" y="28"/>
                          <a:pt x="22" y="26"/>
                        </a:cubicBezTo>
                        <a:cubicBezTo>
                          <a:pt x="23" y="26"/>
                          <a:pt x="23" y="25"/>
                          <a:pt x="22" y="25"/>
                        </a:cubicBezTo>
                        <a:cubicBezTo>
                          <a:pt x="20" y="25"/>
                          <a:pt x="19" y="24"/>
                          <a:pt x="17" y="24"/>
                        </a:cubicBezTo>
                        <a:cubicBezTo>
                          <a:pt x="17" y="25"/>
                          <a:pt x="17" y="25"/>
                          <a:pt x="17" y="26"/>
                        </a:cubicBezTo>
                        <a:cubicBezTo>
                          <a:pt x="18" y="24"/>
                          <a:pt x="19" y="23"/>
                          <a:pt x="20" y="22"/>
                        </a:cubicBezTo>
                        <a:cubicBezTo>
                          <a:pt x="20" y="22"/>
                          <a:pt x="20" y="22"/>
                          <a:pt x="19" y="21"/>
                        </a:cubicBezTo>
                        <a:cubicBezTo>
                          <a:pt x="18" y="23"/>
                          <a:pt x="17" y="24"/>
                          <a:pt x="16" y="25"/>
                        </a:cubicBezTo>
                        <a:cubicBezTo>
                          <a:pt x="16" y="26"/>
                          <a:pt x="17" y="26"/>
                          <a:pt x="17" y="26"/>
                        </a:cubicBezTo>
                        <a:cubicBezTo>
                          <a:pt x="18" y="24"/>
                          <a:pt x="18" y="23"/>
                          <a:pt x="19" y="21"/>
                        </a:cubicBezTo>
                        <a:cubicBezTo>
                          <a:pt x="19" y="21"/>
                          <a:pt x="19" y="21"/>
                          <a:pt x="18" y="21"/>
                        </a:cubicBezTo>
                        <a:cubicBezTo>
                          <a:pt x="18" y="23"/>
                          <a:pt x="17" y="25"/>
                          <a:pt x="17" y="27"/>
                        </a:cubicBezTo>
                        <a:cubicBezTo>
                          <a:pt x="16" y="27"/>
                          <a:pt x="17" y="28"/>
                          <a:pt x="18" y="28"/>
                        </a:cubicBezTo>
                        <a:cubicBezTo>
                          <a:pt x="19" y="27"/>
                          <a:pt x="21" y="26"/>
                          <a:pt x="22" y="25"/>
                        </a:cubicBezTo>
                        <a:cubicBezTo>
                          <a:pt x="22" y="25"/>
                          <a:pt x="22" y="24"/>
                          <a:pt x="22" y="24"/>
                        </a:cubicBezTo>
                        <a:cubicBezTo>
                          <a:pt x="20" y="25"/>
                          <a:pt x="19" y="26"/>
                          <a:pt x="18" y="27"/>
                        </a:cubicBezTo>
                        <a:cubicBezTo>
                          <a:pt x="17" y="28"/>
                          <a:pt x="18" y="29"/>
                          <a:pt x="19" y="28"/>
                        </a:cubicBezTo>
                        <a:cubicBezTo>
                          <a:pt x="21" y="27"/>
                          <a:pt x="22" y="25"/>
                          <a:pt x="24" y="24"/>
                        </a:cubicBezTo>
                        <a:cubicBezTo>
                          <a:pt x="24" y="24"/>
                          <a:pt x="24" y="23"/>
                          <a:pt x="23" y="23"/>
                        </a:cubicBezTo>
                        <a:cubicBezTo>
                          <a:pt x="22" y="24"/>
                          <a:pt x="21" y="25"/>
                          <a:pt x="20" y="26"/>
                        </a:cubicBezTo>
                        <a:cubicBezTo>
                          <a:pt x="21" y="26"/>
                          <a:pt x="21" y="26"/>
                          <a:pt x="21" y="27"/>
                        </a:cubicBezTo>
                        <a:cubicBezTo>
                          <a:pt x="21" y="27"/>
                          <a:pt x="24" y="23"/>
                          <a:pt x="23" y="25"/>
                        </a:cubicBezTo>
                        <a:cubicBezTo>
                          <a:pt x="23" y="26"/>
                          <a:pt x="24" y="26"/>
                          <a:pt x="25" y="26"/>
                        </a:cubicBezTo>
                        <a:cubicBezTo>
                          <a:pt x="25" y="25"/>
                          <a:pt x="25" y="25"/>
                          <a:pt x="26" y="25"/>
                        </a:cubicBezTo>
                        <a:cubicBezTo>
                          <a:pt x="26" y="24"/>
                          <a:pt x="26" y="23"/>
                          <a:pt x="25" y="24"/>
                        </a:cubicBezTo>
                        <a:cubicBezTo>
                          <a:pt x="23" y="25"/>
                          <a:pt x="22" y="25"/>
                          <a:pt x="20" y="26"/>
                        </a:cubicBezTo>
                        <a:cubicBezTo>
                          <a:pt x="20" y="27"/>
                          <a:pt x="20" y="27"/>
                          <a:pt x="21" y="27"/>
                        </a:cubicBezTo>
                        <a:cubicBezTo>
                          <a:pt x="22" y="27"/>
                          <a:pt x="23" y="26"/>
                          <a:pt x="25" y="26"/>
                        </a:cubicBezTo>
                        <a:cubicBezTo>
                          <a:pt x="24" y="25"/>
                          <a:pt x="24" y="25"/>
                          <a:pt x="24" y="24"/>
                        </a:cubicBezTo>
                        <a:cubicBezTo>
                          <a:pt x="21" y="27"/>
                          <a:pt x="18" y="28"/>
                          <a:pt x="14" y="29"/>
                        </a:cubicBezTo>
                        <a:cubicBezTo>
                          <a:pt x="6" y="31"/>
                          <a:pt x="6" y="24"/>
                          <a:pt x="6" y="18"/>
                        </a:cubicBezTo>
                        <a:cubicBezTo>
                          <a:pt x="6" y="18"/>
                          <a:pt x="5" y="18"/>
                          <a:pt x="5" y="18"/>
                        </a:cubicBezTo>
                        <a:cubicBezTo>
                          <a:pt x="5" y="19"/>
                          <a:pt x="5" y="21"/>
                          <a:pt x="5" y="22"/>
                        </a:cubicBezTo>
                        <a:cubicBezTo>
                          <a:pt x="5" y="22"/>
                          <a:pt x="6" y="22"/>
                          <a:pt x="6" y="22"/>
                        </a:cubicBezTo>
                        <a:cubicBezTo>
                          <a:pt x="6" y="18"/>
                          <a:pt x="6" y="15"/>
                          <a:pt x="7" y="12"/>
                        </a:cubicBezTo>
                        <a:cubicBezTo>
                          <a:pt x="6" y="12"/>
                          <a:pt x="6" y="12"/>
                          <a:pt x="5" y="12"/>
                        </a:cubicBezTo>
                        <a:cubicBezTo>
                          <a:pt x="6" y="14"/>
                          <a:pt x="7" y="17"/>
                          <a:pt x="7" y="20"/>
                        </a:cubicBezTo>
                        <a:cubicBezTo>
                          <a:pt x="7" y="20"/>
                          <a:pt x="7" y="20"/>
                          <a:pt x="8" y="20"/>
                        </a:cubicBezTo>
                        <a:cubicBezTo>
                          <a:pt x="8" y="16"/>
                          <a:pt x="8" y="12"/>
                          <a:pt x="9" y="8"/>
                        </a:cubicBezTo>
                        <a:cubicBezTo>
                          <a:pt x="9" y="8"/>
                          <a:pt x="8" y="8"/>
                          <a:pt x="8" y="8"/>
                        </a:cubicBezTo>
                        <a:cubicBezTo>
                          <a:pt x="7" y="13"/>
                          <a:pt x="7" y="17"/>
                          <a:pt x="7" y="22"/>
                        </a:cubicBezTo>
                        <a:cubicBezTo>
                          <a:pt x="7" y="22"/>
                          <a:pt x="7" y="22"/>
                          <a:pt x="8" y="22"/>
                        </a:cubicBezTo>
                        <a:cubicBezTo>
                          <a:pt x="8" y="19"/>
                          <a:pt x="8" y="16"/>
                          <a:pt x="9" y="13"/>
                        </a:cubicBezTo>
                        <a:cubicBezTo>
                          <a:pt x="9" y="13"/>
                          <a:pt x="7" y="12"/>
                          <a:pt x="7" y="13"/>
                        </a:cubicBezTo>
                        <a:cubicBezTo>
                          <a:pt x="6" y="17"/>
                          <a:pt x="5" y="22"/>
                          <a:pt x="1" y="25"/>
                        </a:cubicBezTo>
                        <a:cubicBezTo>
                          <a:pt x="2" y="25"/>
                          <a:pt x="2" y="25"/>
                          <a:pt x="2" y="25"/>
                        </a:cubicBezTo>
                        <a:cubicBezTo>
                          <a:pt x="3" y="25"/>
                          <a:pt x="3" y="24"/>
                          <a:pt x="4" y="23"/>
                        </a:cubicBezTo>
                        <a:cubicBezTo>
                          <a:pt x="4" y="22"/>
                          <a:pt x="3" y="21"/>
                          <a:pt x="3" y="22"/>
                        </a:cubicBezTo>
                        <a:cubicBezTo>
                          <a:pt x="1" y="25"/>
                          <a:pt x="0" y="27"/>
                          <a:pt x="0" y="31"/>
                        </a:cubicBezTo>
                        <a:cubicBezTo>
                          <a:pt x="0" y="31"/>
                          <a:pt x="1" y="31"/>
                          <a:pt x="1" y="31"/>
                        </a:cubicBezTo>
                        <a:cubicBezTo>
                          <a:pt x="3" y="27"/>
                          <a:pt x="5" y="23"/>
                          <a:pt x="7" y="19"/>
                        </a:cubicBezTo>
                        <a:cubicBezTo>
                          <a:pt x="7" y="19"/>
                          <a:pt x="6" y="19"/>
                          <a:pt x="6" y="19"/>
                        </a:cubicBezTo>
                        <a:cubicBezTo>
                          <a:pt x="6" y="21"/>
                          <a:pt x="6" y="23"/>
                          <a:pt x="6" y="25"/>
                        </a:cubicBezTo>
                        <a:cubicBezTo>
                          <a:pt x="6" y="25"/>
                          <a:pt x="7" y="25"/>
                          <a:pt x="7" y="25"/>
                        </a:cubicBezTo>
                        <a:cubicBezTo>
                          <a:pt x="7" y="22"/>
                          <a:pt x="8" y="20"/>
                          <a:pt x="8" y="17"/>
                        </a:cubicBezTo>
                        <a:cubicBezTo>
                          <a:pt x="8" y="17"/>
                          <a:pt x="7" y="17"/>
                          <a:pt x="7" y="17"/>
                        </a:cubicBezTo>
                        <a:cubicBezTo>
                          <a:pt x="6" y="20"/>
                          <a:pt x="7" y="22"/>
                          <a:pt x="7" y="24"/>
                        </a:cubicBezTo>
                        <a:cubicBezTo>
                          <a:pt x="7" y="25"/>
                          <a:pt x="8" y="25"/>
                          <a:pt x="8" y="24"/>
                        </a:cubicBezTo>
                        <a:cubicBezTo>
                          <a:pt x="9" y="22"/>
                          <a:pt x="9" y="20"/>
                          <a:pt x="10" y="17"/>
                        </a:cubicBezTo>
                        <a:cubicBezTo>
                          <a:pt x="10" y="17"/>
                          <a:pt x="9" y="17"/>
                          <a:pt x="9" y="17"/>
                        </a:cubicBezTo>
                        <a:cubicBezTo>
                          <a:pt x="11" y="22"/>
                          <a:pt x="15" y="26"/>
                          <a:pt x="20" y="21"/>
                        </a:cubicBezTo>
                        <a:cubicBezTo>
                          <a:pt x="20" y="21"/>
                          <a:pt x="19" y="20"/>
                          <a:pt x="19" y="20"/>
                        </a:cubicBezTo>
                        <a:cubicBezTo>
                          <a:pt x="17" y="22"/>
                          <a:pt x="17" y="23"/>
                          <a:pt x="16" y="24"/>
                        </a:cubicBezTo>
                        <a:cubicBezTo>
                          <a:pt x="15" y="25"/>
                          <a:pt x="16" y="25"/>
                          <a:pt x="16" y="25"/>
                        </a:cubicBezTo>
                        <a:cubicBezTo>
                          <a:pt x="19" y="26"/>
                          <a:pt x="20" y="26"/>
                          <a:pt x="22" y="26"/>
                        </a:cubicBezTo>
                        <a:cubicBezTo>
                          <a:pt x="22" y="25"/>
                          <a:pt x="22" y="25"/>
                          <a:pt x="22" y="25"/>
                        </a:cubicBezTo>
                        <a:cubicBezTo>
                          <a:pt x="19" y="25"/>
                          <a:pt x="18" y="27"/>
                          <a:pt x="17" y="29"/>
                        </a:cubicBezTo>
                        <a:cubicBezTo>
                          <a:pt x="17" y="29"/>
                          <a:pt x="17" y="30"/>
                          <a:pt x="18" y="30"/>
                        </a:cubicBezTo>
                        <a:cubicBezTo>
                          <a:pt x="20" y="30"/>
                          <a:pt x="21" y="29"/>
                          <a:pt x="23" y="28"/>
                        </a:cubicBezTo>
                        <a:cubicBezTo>
                          <a:pt x="24" y="28"/>
                          <a:pt x="24" y="27"/>
                          <a:pt x="23" y="27"/>
                        </a:cubicBezTo>
                        <a:cubicBezTo>
                          <a:pt x="22" y="27"/>
                          <a:pt x="21" y="27"/>
                          <a:pt x="21" y="28"/>
                        </a:cubicBezTo>
                        <a:cubicBezTo>
                          <a:pt x="21" y="28"/>
                          <a:pt x="21" y="28"/>
                          <a:pt x="21" y="29"/>
                        </a:cubicBezTo>
                        <a:cubicBezTo>
                          <a:pt x="23" y="28"/>
                          <a:pt x="24" y="27"/>
                          <a:pt x="26" y="26"/>
                        </a:cubicBezTo>
                        <a:cubicBezTo>
                          <a:pt x="26" y="26"/>
                          <a:pt x="26" y="25"/>
                          <a:pt x="25" y="25"/>
                        </a:cubicBezTo>
                        <a:cubicBezTo>
                          <a:pt x="24" y="25"/>
                          <a:pt x="24" y="26"/>
                          <a:pt x="23" y="26"/>
                        </a:cubicBezTo>
                        <a:cubicBezTo>
                          <a:pt x="23" y="26"/>
                          <a:pt x="23" y="27"/>
                          <a:pt x="24" y="27"/>
                        </a:cubicBezTo>
                        <a:cubicBezTo>
                          <a:pt x="24" y="26"/>
                          <a:pt x="25" y="24"/>
                          <a:pt x="26" y="23"/>
                        </a:cubicBezTo>
                        <a:cubicBezTo>
                          <a:pt x="26" y="23"/>
                          <a:pt x="26" y="23"/>
                          <a:pt x="25" y="22"/>
                        </a:cubicBezTo>
                        <a:cubicBezTo>
                          <a:pt x="25" y="23"/>
                          <a:pt x="24" y="24"/>
                          <a:pt x="24" y="24"/>
                        </a:cubicBezTo>
                        <a:cubicBezTo>
                          <a:pt x="23" y="25"/>
                          <a:pt x="24" y="26"/>
                          <a:pt x="25" y="25"/>
                        </a:cubicBezTo>
                        <a:cubicBezTo>
                          <a:pt x="26" y="25"/>
                          <a:pt x="26" y="24"/>
                          <a:pt x="27" y="23"/>
                        </a:cubicBezTo>
                        <a:cubicBezTo>
                          <a:pt x="27" y="23"/>
                          <a:pt x="27" y="23"/>
                          <a:pt x="26" y="23"/>
                        </a:cubicBezTo>
                        <a:cubicBezTo>
                          <a:pt x="26" y="23"/>
                          <a:pt x="26" y="24"/>
                          <a:pt x="25" y="25"/>
                        </a:cubicBezTo>
                        <a:cubicBezTo>
                          <a:pt x="25" y="25"/>
                          <a:pt x="26" y="26"/>
                          <a:pt x="26" y="26"/>
                        </a:cubicBezTo>
                        <a:cubicBezTo>
                          <a:pt x="27" y="25"/>
                          <a:pt x="27" y="25"/>
                          <a:pt x="27" y="25"/>
                        </a:cubicBezTo>
                        <a:cubicBezTo>
                          <a:pt x="28" y="25"/>
                          <a:pt x="28" y="24"/>
                          <a:pt x="27" y="24"/>
                        </a:cubicBezTo>
                        <a:cubicBezTo>
                          <a:pt x="23" y="21"/>
                          <a:pt x="19" y="18"/>
                          <a:pt x="15" y="15"/>
                        </a:cubicBezTo>
                        <a:cubicBezTo>
                          <a:pt x="14" y="15"/>
                          <a:pt x="14" y="15"/>
                          <a:pt x="14" y="16"/>
                        </a:cubicBezTo>
                        <a:cubicBezTo>
                          <a:pt x="12" y="18"/>
                          <a:pt x="12" y="20"/>
                          <a:pt x="12" y="23"/>
                        </a:cubicBezTo>
                        <a:cubicBezTo>
                          <a:pt x="12" y="24"/>
                          <a:pt x="14" y="24"/>
                          <a:pt x="14" y="23"/>
                        </a:cubicBezTo>
                        <a:cubicBezTo>
                          <a:pt x="14" y="20"/>
                          <a:pt x="14" y="18"/>
                          <a:pt x="13" y="15"/>
                        </a:cubicBezTo>
                        <a:cubicBezTo>
                          <a:pt x="13" y="15"/>
                          <a:pt x="12" y="15"/>
                          <a:pt x="12" y="16"/>
                        </a:cubicBezTo>
                        <a:cubicBezTo>
                          <a:pt x="13" y="18"/>
                          <a:pt x="14" y="20"/>
                          <a:pt x="15" y="23"/>
                        </a:cubicBezTo>
                        <a:cubicBezTo>
                          <a:pt x="16" y="22"/>
                          <a:pt x="16" y="22"/>
                          <a:pt x="17" y="22"/>
                        </a:cubicBezTo>
                        <a:cubicBezTo>
                          <a:pt x="16" y="21"/>
                          <a:pt x="15" y="20"/>
                          <a:pt x="14" y="18"/>
                        </a:cubicBezTo>
                        <a:cubicBezTo>
                          <a:pt x="14" y="18"/>
                          <a:pt x="13" y="18"/>
                          <a:pt x="13" y="18"/>
                        </a:cubicBezTo>
                        <a:cubicBezTo>
                          <a:pt x="12" y="21"/>
                          <a:pt x="12" y="24"/>
                          <a:pt x="12" y="26"/>
                        </a:cubicBezTo>
                        <a:cubicBezTo>
                          <a:pt x="12" y="27"/>
                          <a:pt x="14" y="27"/>
                          <a:pt x="14" y="26"/>
                        </a:cubicBezTo>
                        <a:cubicBezTo>
                          <a:pt x="14" y="25"/>
                          <a:pt x="15" y="24"/>
                          <a:pt x="15" y="23"/>
                        </a:cubicBezTo>
                        <a:cubicBezTo>
                          <a:pt x="15" y="23"/>
                          <a:pt x="14" y="23"/>
                          <a:pt x="14" y="22"/>
                        </a:cubicBezTo>
                        <a:cubicBezTo>
                          <a:pt x="14" y="24"/>
                          <a:pt x="14" y="25"/>
                          <a:pt x="14" y="26"/>
                        </a:cubicBezTo>
                        <a:cubicBezTo>
                          <a:pt x="14" y="27"/>
                          <a:pt x="15" y="27"/>
                          <a:pt x="15" y="26"/>
                        </a:cubicBezTo>
                        <a:cubicBezTo>
                          <a:pt x="15" y="25"/>
                          <a:pt x="16" y="23"/>
                          <a:pt x="16" y="22"/>
                        </a:cubicBezTo>
                        <a:cubicBezTo>
                          <a:pt x="16" y="22"/>
                          <a:pt x="15" y="22"/>
                          <a:pt x="15" y="22"/>
                        </a:cubicBezTo>
                        <a:cubicBezTo>
                          <a:pt x="15" y="23"/>
                          <a:pt x="15" y="24"/>
                          <a:pt x="16" y="25"/>
                        </a:cubicBezTo>
                        <a:cubicBezTo>
                          <a:pt x="16" y="26"/>
                          <a:pt x="17" y="26"/>
                          <a:pt x="17" y="25"/>
                        </a:cubicBezTo>
                        <a:cubicBezTo>
                          <a:pt x="17" y="23"/>
                          <a:pt x="17" y="22"/>
                          <a:pt x="19" y="21"/>
                        </a:cubicBezTo>
                        <a:cubicBezTo>
                          <a:pt x="20" y="22"/>
                          <a:pt x="20" y="23"/>
                          <a:pt x="21" y="24"/>
                        </a:cubicBezTo>
                        <a:cubicBezTo>
                          <a:pt x="22" y="25"/>
                          <a:pt x="23" y="24"/>
                          <a:pt x="22" y="24"/>
                        </a:cubicBezTo>
                        <a:cubicBezTo>
                          <a:pt x="21" y="21"/>
                          <a:pt x="21" y="18"/>
                          <a:pt x="20" y="16"/>
                        </a:cubicBezTo>
                        <a:cubicBezTo>
                          <a:pt x="19" y="16"/>
                          <a:pt x="19" y="16"/>
                          <a:pt x="19" y="16"/>
                        </a:cubicBezTo>
                        <a:cubicBezTo>
                          <a:pt x="19" y="16"/>
                          <a:pt x="19" y="16"/>
                          <a:pt x="18" y="16"/>
                        </a:cubicBezTo>
                        <a:cubicBezTo>
                          <a:pt x="18" y="16"/>
                          <a:pt x="18" y="18"/>
                          <a:pt x="19" y="17"/>
                        </a:cubicBezTo>
                        <a:cubicBezTo>
                          <a:pt x="18" y="18"/>
                          <a:pt x="21" y="23"/>
                          <a:pt x="21" y="24"/>
                        </a:cubicBezTo>
                        <a:cubicBezTo>
                          <a:pt x="22" y="24"/>
                          <a:pt x="22" y="24"/>
                          <a:pt x="22" y="24"/>
                        </a:cubicBezTo>
                        <a:cubicBezTo>
                          <a:pt x="21" y="22"/>
                          <a:pt x="20" y="20"/>
                          <a:pt x="19" y="19"/>
                        </a:cubicBezTo>
                        <a:cubicBezTo>
                          <a:pt x="18" y="18"/>
                          <a:pt x="18" y="18"/>
                          <a:pt x="18" y="18"/>
                        </a:cubicBezTo>
                        <a:cubicBezTo>
                          <a:pt x="16" y="20"/>
                          <a:pt x="15" y="22"/>
                          <a:pt x="16" y="25"/>
                        </a:cubicBezTo>
                        <a:cubicBezTo>
                          <a:pt x="16" y="25"/>
                          <a:pt x="16" y="25"/>
                          <a:pt x="17" y="25"/>
                        </a:cubicBezTo>
                        <a:cubicBezTo>
                          <a:pt x="17" y="24"/>
                          <a:pt x="16" y="22"/>
                          <a:pt x="16" y="21"/>
                        </a:cubicBezTo>
                        <a:cubicBezTo>
                          <a:pt x="16" y="21"/>
                          <a:pt x="15" y="21"/>
                          <a:pt x="15" y="21"/>
                        </a:cubicBezTo>
                        <a:cubicBezTo>
                          <a:pt x="14" y="23"/>
                          <a:pt x="14" y="24"/>
                          <a:pt x="14" y="26"/>
                        </a:cubicBezTo>
                        <a:cubicBezTo>
                          <a:pt x="14" y="26"/>
                          <a:pt x="15" y="26"/>
                          <a:pt x="15" y="26"/>
                        </a:cubicBezTo>
                        <a:cubicBezTo>
                          <a:pt x="15" y="25"/>
                          <a:pt x="15" y="24"/>
                          <a:pt x="15" y="22"/>
                        </a:cubicBezTo>
                        <a:cubicBezTo>
                          <a:pt x="15" y="22"/>
                          <a:pt x="14" y="22"/>
                          <a:pt x="14" y="22"/>
                        </a:cubicBezTo>
                        <a:cubicBezTo>
                          <a:pt x="13" y="24"/>
                          <a:pt x="13" y="25"/>
                          <a:pt x="12" y="26"/>
                        </a:cubicBezTo>
                        <a:cubicBezTo>
                          <a:pt x="13" y="26"/>
                          <a:pt x="13" y="26"/>
                          <a:pt x="14" y="26"/>
                        </a:cubicBezTo>
                        <a:cubicBezTo>
                          <a:pt x="14" y="24"/>
                          <a:pt x="14" y="22"/>
                          <a:pt x="14" y="19"/>
                        </a:cubicBezTo>
                        <a:cubicBezTo>
                          <a:pt x="14" y="19"/>
                          <a:pt x="13" y="19"/>
                          <a:pt x="13" y="19"/>
                        </a:cubicBezTo>
                        <a:cubicBezTo>
                          <a:pt x="14" y="20"/>
                          <a:pt x="15" y="21"/>
                          <a:pt x="15" y="23"/>
                        </a:cubicBezTo>
                        <a:cubicBezTo>
                          <a:pt x="16" y="23"/>
                          <a:pt x="17" y="23"/>
                          <a:pt x="17" y="22"/>
                        </a:cubicBezTo>
                        <a:cubicBezTo>
                          <a:pt x="16" y="20"/>
                          <a:pt x="15" y="17"/>
                          <a:pt x="13" y="15"/>
                        </a:cubicBezTo>
                        <a:cubicBezTo>
                          <a:pt x="13" y="14"/>
                          <a:pt x="12" y="15"/>
                          <a:pt x="12" y="15"/>
                        </a:cubicBezTo>
                        <a:cubicBezTo>
                          <a:pt x="12" y="18"/>
                          <a:pt x="12" y="21"/>
                          <a:pt x="12" y="23"/>
                        </a:cubicBezTo>
                        <a:cubicBezTo>
                          <a:pt x="13" y="23"/>
                          <a:pt x="13" y="23"/>
                          <a:pt x="14" y="23"/>
                        </a:cubicBezTo>
                        <a:cubicBezTo>
                          <a:pt x="13" y="9"/>
                          <a:pt x="22" y="26"/>
                          <a:pt x="26" y="24"/>
                        </a:cubicBezTo>
                        <a:cubicBezTo>
                          <a:pt x="26" y="25"/>
                          <a:pt x="26" y="25"/>
                          <a:pt x="27" y="25"/>
                        </a:cubicBezTo>
                        <a:cubicBezTo>
                          <a:pt x="27" y="24"/>
                          <a:pt x="27" y="24"/>
                          <a:pt x="28" y="23"/>
                        </a:cubicBezTo>
                        <a:cubicBezTo>
                          <a:pt x="28" y="22"/>
                          <a:pt x="27" y="22"/>
                          <a:pt x="27" y="22"/>
                        </a:cubicBezTo>
                        <a:cubicBezTo>
                          <a:pt x="25" y="23"/>
                          <a:pt x="25" y="23"/>
                          <a:pt x="24" y="24"/>
                        </a:cubicBezTo>
                        <a:cubicBezTo>
                          <a:pt x="24" y="25"/>
                          <a:pt x="24" y="25"/>
                          <a:pt x="25" y="25"/>
                        </a:cubicBezTo>
                        <a:cubicBezTo>
                          <a:pt x="25" y="25"/>
                          <a:pt x="26" y="24"/>
                          <a:pt x="26" y="23"/>
                        </a:cubicBezTo>
                        <a:cubicBezTo>
                          <a:pt x="27" y="23"/>
                          <a:pt x="26" y="22"/>
                          <a:pt x="25" y="22"/>
                        </a:cubicBezTo>
                        <a:cubicBezTo>
                          <a:pt x="24" y="24"/>
                          <a:pt x="23" y="25"/>
                          <a:pt x="22" y="26"/>
                        </a:cubicBezTo>
                        <a:cubicBezTo>
                          <a:pt x="22" y="27"/>
                          <a:pt x="23" y="28"/>
                          <a:pt x="23" y="27"/>
                        </a:cubicBezTo>
                        <a:cubicBezTo>
                          <a:pt x="24" y="27"/>
                          <a:pt x="25" y="27"/>
                          <a:pt x="26" y="26"/>
                        </a:cubicBezTo>
                        <a:cubicBezTo>
                          <a:pt x="25" y="26"/>
                          <a:pt x="25" y="26"/>
                          <a:pt x="25" y="25"/>
                        </a:cubicBezTo>
                        <a:cubicBezTo>
                          <a:pt x="23" y="26"/>
                          <a:pt x="22" y="27"/>
                          <a:pt x="20" y="28"/>
                        </a:cubicBezTo>
                        <a:cubicBezTo>
                          <a:pt x="20" y="28"/>
                          <a:pt x="20" y="29"/>
                          <a:pt x="21" y="29"/>
                        </a:cubicBezTo>
                        <a:cubicBezTo>
                          <a:pt x="22" y="29"/>
                          <a:pt x="23" y="29"/>
                          <a:pt x="23" y="28"/>
                        </a:cubicBezTo>
                        <a:cubicBezTo>
                          <a:pt x="23" y="28"/>
                          <a:pt x="23" y="28"/>
                          <a:pt x="23" y="27"/>
                        </a:cubicBezTo>
                        <a:cubicBezTo>
                          <a:pt x="19" y="28"/>
                          <a:pt x="19" y="27"/>
                          <a:pt x="22" y="26"/>
                        </a:cubicBezTo>
                        <a:cubicBezTo>
                          <a:pt x="23" y="25"/>
                          <a:pt x="22" y="24"/>
                          <a:pt x="22" y="24"/>
                        </a:cubicBezTo>
                        <a:cubicBezTo>
                          <a:pt x="18" y="25"/>
                          <a:pt x="16" y="24"/>
                          <a:pt x="20" y="21"/>
                        </a:cubicBezTo>
                        <a:cubicBezTo>
                          <a:pt x="19" y="21"/>
                          <a:pt x="19" y="21"/>
                          <a:pt x="19" y="20"/>
                        </a:cubicBezTo>
                        <a:cubicBezTo>
                          <a:pt x="14" y="22"/>
                          <a:pt x="11" y="21"/>
                          <a:pt x="10" y="17"/>
                        </a:cubicBezTo>
                        <a:cubicBezTo>
                          <a:pt x="10" y="17"/>
                          <a:pt x="9" y="16"/>
                          <a:pt x="9" y="17"/>
                        </a:cubicBezTo>
                        <a:cubicBezTo>
                          <a:pt x="8" y="19"/>
                          <a:pt x="7" y="21"/>
                          <a:pt x="7" y="24"/>
                        </a:cubicBezTo>
                        <a:cubicBezTo>
                          <a:pt x="7" y="24"/>
                          <a:pt x="8" y="24"/>
                          <a:pt x="8" y="24"/>
                        </a:cubicBezTo>
                        <a:cubicBezTo>
                          <a:pt x="8" y="22"/>
                          <a:pt x="8" y="20"/>
                          <a:pt x="8" y="17"/>
                        </a:cubicBezTo>
                        <a:cubicBezTo>
                          <a:pt x="8" y="16"/>
                          <a:pt x="7" y="17"/>
                          <a:pt x="7" y="17"/>
                        </a:cubicBezTo>
                        <a:cubicBezTo>
                          <a:pt x="6" y="20"/>
                          <a:pt x="6" y="22"/>
                          <a:pt x="6" y="25"/>
                        </a:cubicBezTo>
                        <a:cubicBezTo>
                          <a:pt x="6" y="25"/>
                          <a:pt x="7" y="25"/>
                          <a:pt x="7" y="25"/>
                        </a:cubicBezTo>
                        <a:cubicBezTo>
                          <a:pt x="7" y="23"/>
                          <a:pt x="7" y="21"/>
                          <a:pt x="7" y="19"/>
                        </a:cubicBezTo>
                        <a:cubicBezTo>
                          <a:pt x="7" y="18"/>
                          <a:pt x="6" y="18"/>
                          <a:pt x="6" y="19"/>
                        </a:cubicBezTo>
                        <a:cubicBezTo>
                          <a:pt x="4" y="23"/>
                          <a:pt x="2" y="26"/>
                          <a:pt x="0" y="30"/>
                        </a:cubicBezTo>
                        <a:cubicBezTo>
                          <a:pt x="0" y="30"/>
                          <a:pt x="1" y="30"/>
                          <a:pt x="1" y="31"/>
                        </a:cubicBezTo>
                        <a:cubicBezTo>
                          <a:pt x="1" y="28"/>
                          <a:pt x="2" y="25"/>
                          <a:pt x="4" y="23"/>
                        </a:cubicBezTo>
                        <a:cubicBezTo>
                          <a:pt x="3" y="22"/>
                          <a:pt x="3" y="22"/>
                          <a:pt x="3" y="22"/>
                        </a:cubicBezTo>
                        <a:cubicBezTo>
                          <a:pt x="2" y="23"/>
                          <a:pt x="2" y="24"/>
                          <a:pt x="1" y="25"/>
                        </a:cubicBezTo>
                        <a:cubicBezTo>
                          <a:pt x="1" y="25"/>
                          <a:pt x="2" y="26"/>
                          <a:pt x="2" y="26"/>
                        </a:cubicBezTo>
                        <a:cubicBezTo>
                          <a:pt x="6" y="22"/>
                          <a:pt x="7" y="18"/>
                          <a:pt x="9" y="13"/>
                        </a:cubicBezTo>
                        <a:cubicBezTo>
                          <a:pt x="8" y="13"/>
                          <a:pt x="8" y="13"/>
                          <a:pt x="7" y="13"/>
                        </a:cubicBezTo>
                        <a:cubicBezTo>
                          <a:pt x="7" y="16"/>
                          <a:pt x="6" y="19"/>
                          <a:pt x="6" y="22"/>
                        </a:cubicBezTo>
                        <a:cubicBezTo>
                          <a:pt x="7" y="23"/>
                          <a:pt x="8" y="23"/>
                          <a:pt x="8" y="22"/>
                        </a:cubicBezTo>
                        <a:cubicBezTo>
                          <a:pt x="9" y="17"/>
                          <a:pt x="9" y="13"/>
                          <a:pt x="9" y="8"/>
                        </a:cubicBezTo>
                        <a:cubicBezTo>
                          <a:pt x="9" y="7"/>
                          <a:pt x="8" y="7"/>
                          <a:pt x="8" y="8"/>
                        </a:cubicBezTo>
                        <a:cubicBezTo>
                          <a:pt x="6" y="12"/>
                          <a:pt x="6" y="16"/>
                          <a:pt x="7" y="20"/>
                        </a:cubicBezTo>
                        <a:cubicBezTo>
                          <a:pt x="7" y="21"/>
                          <a:pt x="8" y="21"/>
                          <a:pt x="8" y="20"/>
                        </a:cubicBezTo>
                        <a:cubicBezTo>
                          <a:pt x="8" y="17"/>
                          <a:pt x="8" y="14"/>
                          <a:pt x="7" y="11"/>
                        </a:cubicBezTo>
                        <a:cubicBezTo>
                          <a:pt x="7" y="11"/>
                          <a:pt x="6" y="11"/>
                          <a:pt x="5" y="11"/>
                        </a:cubicBezTo>
                        <a:cubicBezTo>
                          <a:pt x="5" y="15"/>
                          <a:pt x="5" y="18"/>
                          <a:pt x="5" y="22"/>
                        </a:cubicBezTo>
                        <a:cubicBezTo>
                          <a:pt x="5" y="23"/>
                          <a:pt x="6" y="23"/>
                          <a:pt x="6" y="22"/>
                        </a:cubicBezTo>
                        <a:cubicBezTo>
                          <a:pt x="6" y="21"/>
                          <a:pt x="6" y="19"/>
                          <a:pt x="6" y="18"/>
                        </a:cubicBezTo>
                        <a:cubicBezTo>
                          <a:pt x="6" y="17"/>
                          <a:pt x="5" y="17"/>
                          <a:pt x="5" y="18"/>
                        </a:cubicBezTo>
                        <a:cubicBezTo>
                          <a:pt x="4" y="23"/>
                          <a:pt x="3" y="29"/>
                          <a:pt x="9" y="31"/>
                        </a:cubicBezTo>
                        <a:cubicBezTo>
                          <a:pt x="14" y="32"/>
                          <a:pt x="21" y="29"/>
                          <a:pt x="25" y="25"/>
                        </a:cubicBezTo>
                        <a:cubicBezTo>
                          <a:pt x="26" y="25"/>
                          <a:pt x="25" y="24"/>
                          <a:pt x="24" y="24"/>
                        </a:cubicBezTo>
                        <a:cubicBezTo>
                          <a:pt x="23" y="25"/>
                          <a:pt x="21" y="26"/>
                          <a:pt x="20" y="26"/>
                        </a:cubicBezTo>
                        <a:cubicBezTo>
                          <a:pt x="19" y="27"/>
                          <a:pt x="20" y="28"/>
                          <a:pt x="21" y="27"/>
                        </a:cubicBezTo>
                        <a:cubicBezTo>
                          <a:pt x="22" y="27"/>
                          <a:pt x="24" y="26"/>
                          <a:pt x="26" y="25"/>
                        </a:cubicBezTo>
                        <a:cubicBezTo>
                          <a:pt x="25" y="24"/>
                          <a:pt x="25" y="24"/>
                          <a:pt x="25" y="24"/>
                        </a:cubicBezTo>
                        <a:cubicBezTo>
                          <a:pt x="24" y="24"/>
                          <a:pt x="24" y="24"/>
                          <a:pt x="24" y="25"/>
                        </a:cubicBezTo>
                        <a:cubicBezTo>
                          <a:pt x="24" y="25"/>
                          <a:pt x="24" y="25"/>
                          <a:pt x="25" y="26"/>
                        </a:cubicBezTo>
                        <a:cubicBezTo>
                          <a:pt x="25" y="24"/>
                          <a:pt x="25" y="24"/>
                          <a:pt x="25" y="23"/>
                        </a:cubicBezTo>
                        <a:cubicBezTo>
                          <a:pt x="25" y="22"/>
                          <a:pt x="24" y="22"/>
                          <a:pt x="24" y="22"/>
                        </a:cubicBezTo>
                        <a:cubicBezTo>
                          <a:pt x="22" y="23"/>
                          <a:pt x="21" y="25"/>
                          <a:pt x="20" y="26"/>
                        </a:cubicBezTo>
                        <a:cubicBezTo>
                          <a:pt x="20" y="26"/>
                          <a:pt x="21" y="27"/>
                          <a:pt x="21" y="27"/>
                        </a:cubicBezTo>
                        <a:cubicBezTo>
                          <a:pt x="22" y="26"/>
                          <a:pt x="23" y="25"/>
                          <a:pt x="24" y="24"/>
                        </a:cubicBezTo>
                        <a:cubicBezTo>
                          <a:pt x="25" y="23"/>
                          <a:pt x="24" y="22"/>
                          <a:pt x="23" y="23"/>
                        </a:cubicBezTo>
                        <a:cubicBezTo>
                          <a:pt x="22" y="24"/>
                          <a:pt x="20" y="26"/>
                          <a:pt x="18" y="27"/>
                        </a:cubicBezTo>
                        <a:cubicBezTo>
                          <a:pt x="18" y="27"/>
                          <a:pt x="19" y="28"/>
                          <a:pt x="19" y="28"/>
                        </a:cubicBezTo>
                        <a:cubicBezTo>
                          <a:pt x="20" y="27"/>
                          <a:pt x="21" y="26"/>
                          <a:pt x="23" y="25"/>
                        </a:cubicBezTo>
                        <a:cubicBezTo>
                          <a:pt x="23" y="24"/>
                          <a:pt x="22" y="23"/>
                          <a:pt x="22" y="24"/>
                        </a:cubicBezTo>
                        <a:cubicBezTo>
                          <a:pt x="20" y="25"/>
                          <a:pt x="19" y="25"/>
                          <a:pt x="17" y="26"/>
                        </a:cubicBezTo>
                        <a:cubicBezTo>
                          <a:pt x="17" y="27"/>
                          <a:pt x="18" y="27"/>
                          <a:pt x="18" y="27"/>
                        </a:cubicBezTo>
                        <a:cubicBezTo>
                          <a:pt x="20" y="25"/>
                          <a:pt x="20" y="23"/>
                          <a:pt x="20" y="21"/>
                        </a:cubicBezTo>
                        <a:cubicBezTo>
                          <a:pt x="19" y="20"/>
                          <a:pt x="19" y="20"/>
                          <a:pt x="18" y="20"/>
                        </a:cubicBezTo>
                        <a:cubicBezTo>
                          <a:pt x="17" y="22"/>
                          <a:pt x="16" y="24"/>
                          <a:pt x="16" y="26"/>
                        </a:cubicBezTo>
                        <a:cubicBezTo>
                          <a:pt x="16" y="26"/>
                          <a:pt x="17" y="27"/>
                          <a:pt x="17" y="26"/>
                        </a:cubicBezTo>
                        <a:cubicBezTo>
                          <a:pt x="18" y="25"/>
                          <a:pt x="19" y="23"/>
                          <a:pt x="20" y="22"/>
                        </a:cubicBezTo>
                        <a:cubicBezTo>
                          <a:pt x="21" y="21"/>
                          <a:pt x="20" y="21"/>
                          <a:pt x="19" y="21"/>
                        </a:cubicBezTo>
                        <a:cubicBezTo>
                          <a:pt x="18" y="22"/>
                          <a:pt x="17" y="23"/>
                          <a:pt x="16" y="25"/>
                        </a:cubicBezTo>
                        <a:cubicBezTo>
                          <a:pt x="16" y="25"/>
                          <a:pt x="16" y="26"/>
                          <a:pt x="17" y="26"/>
                        </a:cubicBezTo>
                        <a:cubicBezTo>
                          <a:pt x="18" y="26"/>
                          <a:pt x="20" y="26"/>
                          <a:pt x="22" y="26"/>
                        </a:cubicBezTo>
                        <a:cubicBezTo>
                          <a:pt x="22" y="26"/>
                          <a:pt x="22" y="26"/>
                          <a:pt x="21" y="25"/>
                        </a:cubicBezTo>
                        <a:cubicBezTo>
                          <a:pt x="19" y="27"/>
                          <a:pt x="16" y="27"/>
                          <a:pt x="13" y="27"/>
                        </a:cubicBezTo>
                        <a:cubicBezTo>
                          <a:pt x="13" y="28"/>
                          <a:pt x="13" y="28"/>
                          <a:pt x="13" y="28"/>
                        </a:cubicBezTo>
                        <a:cubicBezTo>
                          <a:pt x="15" y="28"/>
                          <a:pt x="18" y="27"/>
                          <a:pt x="20" y="28"/>
                        </a:cubicBezTo>
                        <a:cubicBezTo>
                          <a:pt x="20" y="28"/>
                          <a:pt x="20" y="27"/>
                          <a:pt x="20" y="27"/>
                        </a:cubicBezTo>
                        <a:cubicBezTo>
                          <a:pt x="17" y="27"/>
                          <a:pt x="14" y="27"/>
                          <a:pt x="11" y="26"/>
                        </a:cubicBezTo>
                        <a:cubicBezTo>
                          <a:pt x="11" y="27"/>
                          <a:pt x="11" y="27"/>
                          <a:pt x="11" y="28"/>
                        </a:cubicBezTo>
                        <a:cubicBezTo>
                          <a:pt x="13" y="28"/>
                          <a:pt x="15" y="28"/>
                          <a:pt x="17" y="28"/>
                        </a:cubicBezTo>
                        <a:cubicBezTo>
                          <a:pt x="17" y="28"/>
                          <a:pt x="17" y="28"/>
                          <a:pt x="17" y="27"/>
                        </a:cubicBezTo>
                        <a:cubicBezTo>
                          <a:pt x="13" y="29"/>
                          <a:pt x="10" y="28"/>
                          <a:pt x="6" y="27"/>
                        </a:cubicBezTo>
                        <a:cubicBezTo>
                          <a:pt x="6" y="27"/>
                          <a:pt x="6" y="28"/>
                          <a:pt x="6" y="28"/>
                        </a:cubicBezTo>
                        <a:cubicBezTo>
                          <a:pt x="10" y="27"/>
                          <a:pt x="12" y="27"/>
                          <a:pt x="16" y="27"/>
                        </a:cubicBezTo>
                        <a:cubicBezTo>
                          <a:pt x="15" y="27"/>
                          <a:pt x="15" y="26"/>
                          <a:pt x="15" y="26"/>
                        </a:cubicBezTo>
                        <a:cubicBezTo>
                          <a:pt x="11" y="27"/>
                          <a:pt x="8" y="26"/>
                          <a:pt x="4" y="26"/>
                        </a:cubicBezTo>
                        <a:cubicBezTo>
                          <a:pt x="4" y="27"/>
                          <a:pt x="4" y="27"/>
                          <a:pt x="4" y="28"/>
                        </a:cubicBezTo>
                        <a:cubicBezTo>
                          <a:pt x="6" y="28"/>
                          <a:pt x="9" y="28"/>
                          <a:pt x="12" y="28"/>
                        </a:cubicBezTo>
                        <a:cubicBezTo>
                          <a:pt x="12" y="28"/>
                          <a:pt x="12" y="28"/>
                          <a:pt x="12" y="27"/>
                        </a:cubicBezTo>
                        <a:cubicBezTo>
                          <a:pt x="9" y="27"/>
                          <a:pt x="7" y="27"/>
                          <a:pt x="4" y="27"/>
                        </a:cubicBezTo>
                        <a:cubicBezTo>
                          <a:pt x="3" y="27"/>
                          <a:pt x="3" y="28"/>
                          <a:pt x="4" y="28"/>
                        </a:cubicBezTo>
                        <a:cubicBezTo>
                          <a:pt x="6" y="29"/>
                          <a:pt x="8" y="29"/>
                          <a:pt x="9" y="30"/>
                        </a:cubicBezTo>
                        <a:cubicBezTo>
                          <a:pt x="10" y="30"/>
                          <a:pt x="10" y="29"/>
                          <a:pt x="10" y="29"/>
                        </a:cubicBezTo>
                        <a:cubicBezTo>
                          <a:pt x="7" y="29"/>
                          <a:pt x="5" y="29"/>
                          <a:pt x="2" y="28"/>
                        </a:cubicBezTo>
                        <a:cubicBezTo>
                          <a:pt x="2" y="28"/>
                          <a:pt x="2" y="29"/>
                          <a:pt x="2" y="29"/>
                        </a:cubicBezTo>
                        <a:cubicBezTo>
                          <a:pt x="4" y="29"/>
                          <a:pt x="6" y="30"/>
                          <a:pt x="8" y="30"/>
                        </a:cubicBezTo>
                        <a:cubicBezTo>
                          <a:pt x="8" y="30"/>
                          <a:pt x="8" y="29"/>
                          <a:pt x="8" y="29"/>
                        </a:cubicBezTo>
                        <a:cubicBezTo>
                          <a:pt x="6" y="29"/>
                          <a:pt x="4" y="28"/>
                          <a:pt x="2" y="27"/>
                        </a:cubicBezTo>
                        <a:cubicBezTo>
                          <a:pt x="2" y="28"/>
                          <a:pt x="2" y="28"/>
                          <a:pt x="2" y="29"/>
                        </a:cubicBezTo>
                        <a:cubicBezTo>
                          <a:pt x="4" y="29"/>
                          <a:pt x="5" y="28"/>
                          <a:pt x="6" y="28"/>
                        </a:cubicBezTo>
                        <a:cubicBezTo>
                          <a:pt x="7" y="28"/>
                          <a:pt x="7" y="28"/>
                          <a:pt x="7" y="27"/>
                        </a:cubicBezTo>
                        <a:cubicBezTo>
                          <a:pt x="6" y="26"/>
                          <a:pt x="5" y="26"/>
                          <a:pt x="4" y="25"/>
                        </a:cubicBezTo>
                        <a:cubicBezTo>
                          <a:pt x="4" y="25"/>
                          <a:pt x="4" y="26"/>
                          <a:pt x="3" y="26"/>
                        </a:cubicBezTo>
                        <a:cubicBezTo>
                          <a:pt x="5" y="26"/>
                          <a:pt x="8" y="26"/>
                          <a:pt x="10" y="27"/>
                        </a:cubicBezTo>
                        <a:cubicBezTo>
                          <a:pt x="10" y="26"/>
                          <a:pt x="10" y="26"/>
                          <a:pt x="10" y="25"/>
                        </a:cubicBezTo>
                        <a:cubicBezTo>
                          <a:pt x="8" y="25"/>
                          <a:pt x="6" y="25"/>
                          <a:pt x="4" y="25"/>
                        </a:cubicBezTo>
                        <a:cubicBezTo>
                          <a:pt x="3" y="25"/>
                          <a:pt x="3" y="27"/>
                          <a:pt x="4" y="27"/>
                        </a:cubicBezTo>
                        <a:cubicBezTo>
                          <a:pt x="7" y="27"/>
                          <a:pt x="10" y="26"/>
                          <a:pt x="9" y="22"/>
                        </a:cubicBezTo>
                        <a:cubicBezTo>
                          <a:pt x="9" y="22"/>
                          <a:pt x="8" y="21"/>
                          <a:pt x="8" y="22"/>
                        </a:cubicBezTo>
                        <a:cubicBezTo>
                          <a:pt x="7" y="24"/>
                          <a:pt x="7" y="24"/>
                          <a:pt x="7" y="25"/>
                        </a:cubicBezTo>
                        <a:cubicBezTo>
                          <a:pt x="7" y="25"/>
                          <a:pt x="7" y="25"/>
                          <a:pt x="8" y="25"/>
                        </a:cubicBezTo>
                        <a:cubicBezTo>
                          <a:pt x="8" y="22"/>
                          <a:pt x="9" y="18"/>
                          <a:pt x="9" y="14"/>
                        </a:cubicBezTo>
                        <a:cubicBezTo>
                          <a:pt x="9" y="14"/>
                          <a:pt x="8" y="14"/>
                          <a:pt x="8" y="14"/>
                        </a:cubicBezTo>
                        <a:cubicBezTo>
                          <a:pt x="8" y="17"/>
                          <a:pt x="8" y="21"/>
                          <a:pt x="7" y="25"/>
                        </a:cubicBezTo>
                        <a:cubicBezTo>
                          <a:pt x="8" y="25"/>
                          <a:pt x="8" y="25"/>
                          <a:pt x="9" y="25"/>
                        </a:cubicBezTo>
                        <a:cubicBezTo>
                          <a:pt x="9" y="21"/>
                          <a:pt x="9" y="18"/>
                          <a:pt x="9" y="14"/>
                        </a:cubicBezTo>
                        <a:cubicBezTo>
                          <a:pt x="8" y="14"/>
                          <a:pt x="8" y="14"/>
                          <a:pt x="7" y="14"/>
                        </a:cubicBezTo>
                        <a:cubicBezTo>
                          <a:pt x="8" y="17"/>
                          <a:pt x="7" y="19"/>
                          <a:pt x="7" y="21"/>
                        </a:cubicBezTo>
                        <a:cubicBezTo>
                          <a:pt x="7" y="21"/>
                          <a:pt x="8" y="21"/>
                          <a:pt x="8" y="21"/>
                        </a:cubicBezTo>
                        <a:cubicBezTo>
                          <a:pt x="8" y="21"/>
                          <a:pt x="9" y="15"/>
                          <a:pt x="10" y="19"/>
                        </a:cubicBezTo>
                        <a:cubicBezTo>
                          <a:pt x="11" y="19"/>
                          <a:pt x="11" y="19"/>
                          <a:pt x="12" y="18"/>
                        </a:cubicBezTo>
                        <a:cubicBezTo>
                          <a:pt x="10" y="14"/>
                          <a:pt x="10" y="9"/>
                          <a:pt x="9" y="4"/>
                        </a:cubicBezTo>
                        <a:cubicBezTo>
                          <a:pt x="9" y="5"/>
                          <a:pt x="8" y="5"/>
                          <a:pt x="8" y="5"/>
                        </a:cubicBezTo>
                        <a:cubicBezTo>
                          <a:pt x="11" y="8"/>
                          <a:pt x="14" y="11"/>
                          <a:pt x="17" y="13"/>
                        </a:cubicBezTo>
                        <a:cubicBezTo>
                          <a:pt x="18" y="14"/>
                          <a:pt x="18" y="13"/>
                          <a:pt x="18" y="12"/>
                        </a:cubicBezTo>
                        <a:cubicBezTo>
                          <a:pt x="16" y="9"/>
                          <a:pt x="15" y="6"/>
                          <a:pt x="11" y="5"/>
                        </a:cubicBezTo>
                        <a:cubicBezTo>
                          <a:pt x="10" y="4"/>
                          <a:pt x="9" y="5"/>
                          <a:pt x="10" y="6"/>
                        </a:cubicBezTo>
                        <a:cubicBezTo>
                          <a:pt x="12" y="8"/>
                          <a:pt x="14" y="10"/>
                          <a:pt x="15" y="12"/>
                        </a:cubicBezTo>
                        <a:cubicBezTo>
                          <a:pt x="16" y="12"/>
                          <a:pt x="16" y="12"/>
                          <a:pt x="16" y="11"/>
                        </a:cubicBezTo>
                        <a:cubicBezTo>
                          <a:pt x="14" y="9"/>
                          <a:pt x="12" y="7"/>
                          <a:pt x="10" y="5"/>
                        </a:cubicBezTo>
                        <a:cubicBezTo>
                          <a:pt x="9" y="5"/>
                          <a:pt x="8" y="6"/>
                          <a:pt x="9" y="6"/>
                        </a:cubicBezTo>
                        <a:cubicBezTo>
                          <a:pt x="11" y="9"/>
                          <a:pt x="14" y="12"/>
                          <a:pt x="16" y="15"/>
                        </a:cubicBezTo>
                        <a:cubicBezTo>
                          <a:pt x="16" y="14"/>
                          <a:pt x="17" y="14"/>
                          <a:pt x="17" y="14"/>
                        </a:cubicBezTo>
                        <a:cubicBezTo>
                          <a:pt x="14" y="12"/>
                          <a:pt x="11" y="11"/>
                          <a:pt x="9" y="8"/>
                        </a:cubicBezTo>
                        <a:cubicBezTo>
                          <a:pt x="9" y="8"/>
                          <a:pt x="8" y="9"/>
                          <a:pt x="8" y="9"/>
                        </a:cubicBezTo>
                        <a:cubicBezTo>
                          <a:pt x="13" y="12"/>
                          <a:pt x="17" y="17"/>
                          <a:pt x="21" y="21"/>
                        </a:cubicBezTo>
                        <a:cubicBezTo>
                          <a:pt x="22" y="22"/>
                          <a:pt x="23" y="21"/>
                          <a:pt x="23" y="21"/>
                        </a:cubicBezTo>
                        <a:cubicBezTo>
                          <a:pt x="22" y="19"/>
                          <a:pt x="21" y="17"/>
                          <a:pt x="21" y="16"/>
                        </a:cubicBezTo>
                        <a:cubicBezTo>
                          <a:pt x="20" y="16"/>
                          <a:pt x="20" y="16"/>
                          <a:pt x="19" y="16"/>
                        </a:cubicBezTo>
                        <a:cubicBezTo>
                          <a:pt x="21" y="19"/>
                          <a:pt x="23" y="21"/>
                          <a:pt x="25" y="24"/>
                        </a:cubicBezTo>
                        <a:cubicBezTo>
                          <a:pt x="25" y="24"/>
                          <a:pt x="26" y="24"/>
                          <a:pt x="26" y="23"/>
                        </a:cubicBezTo>
                        <a:cubicBezTo>
                          <a:pt x="25" y="20"/>
                          <a:pt x="24" y="17"/>
                          <a:pt x="22" y="15"/>
                        </a:cubicBezTo>
                        <a:cubicBezTo>
                          <a:pt x="22" y="14"/>
                          <a:pt x="20" y="15"/>
                          <a:pt x="21" y="16"/>
                        </a:cubicBezTo>
                        <a:cubicBezTo>
                          <a:pt x="22" y="18"/>
                          <a:pt x="23" y="20"/>
                          <a:pt x="25" y="23"/>
                        </a:cubicBezTo>
                        <a:cubicBezTo>
                          <a:pt x="26" y="23"/>
                          <a:pt x="27" y="22"/>
                          <a:pt x="26" y="22"/>
                        </a:cubicBezTo>
                        <a:cubicBezTo>
                          <a:pt x="24" y="17"/>
                          <a:pt x="20" y="12"/>
                          <a:pt x="15" y="10"/>
                        </a:cubicBezTo>
                        <a:cubicBezTo>
                          <a:pt x="14" y="10"/>
                          <a:pt x="14" y="11"/>
                          <a:pt x="14" y="11"/>
                        </a:cubicBezTo>
                        <a:cubicBezTo>
                          <a:pt x="16" y="15"/>
                          <a:pt x="19" y="18"/>
                          <a:pt x="22" y="21"/>
                        </a:cubicBezTo>
                        <a:cubicBezTo>
                          <a:pt x="22" y="21"/>
                          <a:pt x="23" y="20"/>
                          <a:pt x="23" y="20"/>
                        </a:cubicBezTo>
                        <a:cubicBezTo>
                          <a:pt x="20" y="18"/>
                          <a:pt x="17" y="15"/>
                          <a:pt x="14" y="13"/>
                        </a:cubicBezTo>
                        <a:cubicBezTo>
                          <a:pt x="13" y="13"/>
                          <a:pt x="12" y="14"/>
                          <a:pt x="13" y="15"/>
                        </a:cubicBezTo>
                        <a:cubicBezTo>
                          <a:pt x="16" y="18"/>
                          <a:pt x="19" y="20"/>
                          <a:pt x="22" y="23"/>
                        </a:cubicBezTo>
                        <a:cubicBezTo>
                          <a:pt x="23" y="23"/>
                          <a:pt x="24" y="22"/>
                          <a:pt x="23" y="21"/>
                        </a:cubicBezTo>
                        <a:cubicBezTo>
                          <a:pt x="22" y="20"/>
                          <a:pt x="20" y="19"/>
                          <a:pt x="19" y="18"/>
                        </a:cubicBezTo>
                        <a:cubicBezTo>
                          <a:pt x="18" y="18"/>
                          <a:pt x="17" y="19"/>
                          <a:pt x="18" y="19"/>
                        </a:cubicBezTo>
                        <a:cubicBezTo>
                          <a:pt x="20" y="21"/>
                          <a:pt x="23" y="23"/>
                          <a:pt x="26" y="25"/>
                        </a:cubicBezTo>
                        <a:cubicBezTo>
                          <a:pt x="26" y="25"/>
                          <a:pt x="27" y="25"/>
                          <a:pt x="27" y="24"/>
                        </a:cubicBezTo>
                        <a:cubicBezTo>
                          <a:pt x="25" y="22"/>
                          <a:pt x="24" y="21"/>
                          <a:pt x="21" y="20"/>
                        </a:cubicBezTo>
                        <a:cubicBezTo>
                          <a:pt x="21" y="20"/>
                          <a:pt x="20" y="20"/>
                          <a:pt x="21" y="21"/>
                        </a:cubicBezTo>
                        <a:cubicBezTo>
                          <a:pt x="21" y="23"/>
                          <a:pt x="21" y="25"/>
                          <a:pt x="22" y="27"/>
                        </a:cubicBezTo>
                        <a:cubicBezTo>
                          <a:pt x="22" y="28"/>
                          <a:pt x="23" y="27"/>
                          <a:pt x="23" y="26"/>
                        </a:cubicBezTo>
                        <a:cubicBezTo>
                          <a:pt x="22" y="23"/>
                          <a:pt x="22" y="19"/>
                          <a:pt x="20" y="16"/>
                        </a:cubicBezTo>
                        <a:cubicBezTo>
                          <a:pt x="20" y="16"/>
                          <a:pt x="19" y="16"/>
                          <a:pt x="19" y="17"/>
                        </a:cubicBezTo>
                        <a:cubicBezTo>
                          <a:pt x="18" y="20"/>
                          <a:pt x="18" y="24"/>
                          <a:pt x="18" y="28"/>
                        </a:cubicBezTo>
                        <a:cubicBezTo>
                          <a:pt x="18" y="29"/>
                          <a:pt x="19" y="29"/>
                          <a:pt x="19" y="28"/>
                        </a:cubicBezTo>
                        <a:cubicBezTo>
                          <a:pt x="20" y="23"/>
                          <a:pt x="20" y="19"/>
                          <a:pt x="19" y="14"/>
                        </a:cubicBezTo>
                        <a:cubicBezTo>
                          <a:pt x="19" y="14"/>
                          <a:pt x="18" y="14"/>
                          <a:pt x="17" y="14"/>
                        </a:cubicBezTo>
                        <a:cubicBezTo>
                          <a:pt x="16" y="19"/>
                          <a:pt x="16" y="23"/>
                          <a:pt x="16" y="28"/>
                        </a:cubicBezTo>
                        <a:cubicBezTo>
                          <a:pt x="16" y="29"/>
                          <a:pt x="18" y="29"/>
                          <a:pt x="18" y="28"/>
                        </a:cubicBezTo>
                        <a:cubicBezTo>
                          <a:pt x="18" y="23"/>
                          <a:pt x="18" y="19"/>
                          <a:pt x="17" y="14"/>
                        </a:cubicBezTo>
                        <a:cubicBezTo>
                          <a:pt x="17" y="13"/>
                          <a:pt x="16" y="13"/>
                          <a:pt x="15" y="14"/>
                        </a:cubicBezTo>
                        <a:cubicBezTo>
                          <a:pt x="15" y="18"/>
                          <a:pt x="15" y="22"/>
                          <a:pt x="15" y="27"/>
                        </a:cubicBezTo>
                        <a:cubicBezTo>
                          <a:pt x="15" y="27"/>
                          <a:pt x="16" y="27"/>
                          <a:pt x="16" y="27"/>
                        </a:cubicBezTo>
                        <a:cubicBezTo>
                          <a:pt x="16" y="22"/>
                          <a:pt x="17" y="17"/>
                          <a:pt x="16" y="12"/>
                        </a:cubicBezTo>
                        <a:cubicBezTo>
                          <a:pt x="16" y="11"/>
                          <a:pt x="15" y="11"/>
                          <a:pt x="14" y="12"/>
                        </a:cubicBezTo>
                        <a:cubicBezTo>
                          <a:pt x="13" y="17"/>
                          <a:pt x="13" y="22"/>
                          <a:pt x="13" y="27"/>
                        </a:cubicBezTo>
                        <a:cubicBezTo>
                          <a:pt x="13" y="28"/>
                          <a:pt x="14" y="28"/>
                          <a:pt x="14" y="27"/>
                        </a:cubicBezTo>
                        <a:cubicBezTo>
                          <a:pt x="14" y="22"/>
                          <a:pt x="16" y="17"/>
                          <a:pt x="14" y="13"/>
                        </a:cubicBezTo>
                        <a:cubicBezTo>
                          <a:pt x="14" y="12"/>
                          <a:pt x="13" y="12"/>
                          <a:pt x="13" y="13"/>
                        </a:cubicBezTo>
                        <a:cubicBezTo>
                          <a:pt x="11" y="18"/>
                          <a:pt x="10" y="22"/>
                          <a:pt x="11" y="28"/>
                        </a:cubicBezTo>
                        <a:cubicBezTo>
                          <a:pt x="11" y="28"/>
                          <a:pt x="12" y="29"/>
                          <a:pt x="12" y="28"/>
                        </a:cubicBezTo>
                        <a:cubicBezTo>
                          <a:pt x="13" y="22"/>
                          <a:pt x="14" y="16"/>
                          <a:pt x="14" y="10"/>
                        </a:cubicBezTo>
                        <a:cubicBezTo>
                          <a:pt x="14" y="9"/>
                          <a:pt x="13" y="9"/>
                          <a:pt x="13" y="10"/>
                        </a:cubicBezTo>
                        <a:cubicBezTo>
                          <a:pt x="10" y="15"/>
                          <a:pt x="9" y="21"/>
                          <a:pt x="9" y="26"/>
                        </a:cubicBezTo>
                        <a:cubicBezTo>
                          <a:pt x="9" y="27"/>
                          <a:pt x="10" y="27"/>
                          <a:pt x="10" y="26"/>
                        </a:cubicBezTo>
                        <a:cubicBezTo>
                          <a:pt x="11" y="20"/>
                          <a:pt x="12" y="13"/>
                          <a:pt x="11" y="6"/>
                        </a:cubicBezTo>
                        <a:cubicBezTo>
                          <a:pt x="11" y="6"/>
                          <a:pt x="10" y="5"/>
                          <a:pt x="10" y="6"/>
                        </a:cubicBezTo>
                        <a:cubicBezTo>
                          <a:pt x="8" y="12"/>
                          <a:pt x="7" y="17"/>
                          <a:pt x="7" y="23"/>
                        </a:cubicBezTo>
                        <a:cubicBezTo>
                          <a:pt x="7" y="24"/>
                          <a:pt x="8" y="24"/>
                          <a:pt x="9" y="23"/>
                        </a:cubicBezTo>
                        <a:cubicBezTo>
                          <a:pt x="9" y="17"/>
                          <a:pt x="11" y="10"/>
                          <a:pt x="9" y="4"/>
                        </a:cubicBezTo>
                        <a:cubicBezTo>
                          <a:pt x="9" y="3"/>
                          <a:pt x="8" y="3"/>
                          <a:pt x="8" y="4"/>
                        </a:cubicBezTo>
                        <a:cubicBezTo>
                          <a:pt x="6" y="9"/>
                          <a:pt x="5" y="14"/>
                          <a:pt x="5" y="19"/>
                        </a:cubicBezTo>
                        <a:cubicBezTo>
                          <a:pt x="5" y="20"/>
                          <a:pt x="6" y="20"/>
                          <a:pt x="6" y="19"/>
                        </a:cubicBezTo>
                        <a:cubicBezTo>
                          <a:pt x="7" y="13"/>
                          <a:pt x="8" y="7"/>
                          <a:pt x="8" y="1"/>
                        </a:cubicBezTo>
                        <a:cubicBezTo>
                          <a:pt x="8" y="0"/>
                          <a:pt x="7" y="0"/>
                          <a:pt x="7" y="1"/>
                        </a:cubicBezTo>
                        <a:cubicBezTo>
                          <a:pt x="7" y="3"/>
                          <a:pt x="7" y="6"/>
                          <a:pt x="7" y="9"/>
                        </a:cubicBezTo>
                        <a:cubicBezTo>
                          <a:pt x="7" y="10"/>
                          <a:pt x="8" y="10"/>
                          <a:pt x="8" y="9"/>
                        </a:cubicBezTo>
                        <a:cubicBezTo>
                          <a:pt x="8" y="8"/>
                          <a:pt x="8" y="8"/>
                          <a:pt x="8" y="7"/>
                        </a:cubicBezTo>
                        <a:cubicBezTo>
                          <a:pt x="8" y="6"/>
                          <a:pt x="7" y="6"/>
                          <a:pt x="7" y="7"/>
                        </a:cubicBezTo>
                        <a:cubicBezTo>
                          <a:pt x="6" y="14"/>
                          <a:pt x="5" y="20"/>
                          <a:pt x="4" y="26"/>
                        </a:cubicBezTo>
                        <a:cubicBezTo>
                          <a:pt x="3" y="27"/>
                          <a:pt x="5" y="27"/>
                          <a:pt x="5" y="26"/>
                        </a:cubicBezTo>
                        <a:cubicBezTo>
                          <a:pt x="6" y="21"/>
                          <a:pt x="7" y="15"/>
                          <a:pt x="7" y="9"/>
                        </a:cubicBezTo>
                        <a:cubicBezTo>
                          <a:pt x="7" y="8"/>
                          <a:pt x="6" y="8"/>
                          <a:pt x="6" y="9"/>
                        </a:cubicBezTo>
                        <a:cubicBezTo>
                          <a:pt x="5" y="14"/>
                          <a:pt x="4" y="20"/>
                          <a:pt x="3" y="25"/>
                        </a:cubicBezTo>
                        <a:cubicBezTo>
                          <a:pt x="2" y="26"/>
                          <a:pt x="4" y="26"/>
                          <a:pt x="4" y="25"/>
                        </a:cubicBezTo>
                        <a:cubicBezTo>
                          <a:pt x="5" y="22"/>
                          <a:pt x="6" y="18"/>
                          <a:pt x="7" y="14"/>
                        </a:cubicBezTo>
                        <a:cubicBezTo>
                          <a:pt x="7" y="13"/>
                          <a:pt x="6" y="12"/>
                          <a:pt x="5" y="13"/>
                        </a:cubicBezTo>
                        <a:cubicBezTo>
                          <a:pt x="4" y="18"/>
                          <a:pt x="2" y="22"/>
                          <a:pt x="1" y="26"/>
                        </a:cubicBezTo>
                        <a:cubicBezTo>
                          <a:pt x="1" y="27"/>
                          <a:pt x="2" y="28"/>
                          <a:pt x="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6" name="Freeform 85"/>
                  <p:cNvSpPr/>
                  <p:nvPr/>
                </p:nvSpPr>
                <p:spPr bwMode="auto">
                  <a:xfrm>
                    <a:off x="933450" y="2185988"/>
                    <a:ext cx="28575" cy="34925"/>
                  </a:xfrm>
                  <a:custGeom>
                    <a:avLst/>
                    <a:gdLst>
                      <a:gd name="T0" fmla="*/ 23 w 26"/>
                      <a:gd name="T1" fmla="*/ 6 h 32"/>
                      <a:gd name="T2" fmla="*/ 7 w 26"/>
                      <a:gd name="T3" fmla="*/ 8 h 32"/>
                      <a:gd name="T4" fmla="*/ 13 w 26"/>
                      <a:gd name="T5" fmla="*/ 14 h 32"/>
                      <a:gd name="T6" fmla="*/ 22 w 26"/>
                      <a:gd name="T7" fmla="*/ 22 h 32"/>
                      <a:gd name="T8" fmla="*/ 11 w 26"/>
                      <a:gd name="T9" fmla="*/ 28 h 32"/>
                      <a:gd name="T10" fmla="*/ 4 w 26"/>
                      <a:gd name="T11" fmla="*/ 24 h 32"/>
                      <a:gd name="T12" fmla="*/ 6 w 26"/>
                      <a:gd name="T13" fmla="*/ 15 h 32"/>
                      <a:gd name="T14" fmla="*/ 5 w 26"/>
                      <a:gd name="T15" fmla="*/ 14 h 32"/>
                      <a:gd name="T16" fmla="*/ 6 w 26"/>
                      <a:gd name="T17" fmla="*/ 27 h 32"/>
                      <a:gd name="T18" fmla="*/ 21 w 26"/>
                      <a:gd name="T19" fmla="*/ 29 h 32"/>
                      <a:gd name="T20" fmla="*/ 20 w 26"/>
                      <a:gd name="T21" fmla="*/ 17 h 32"/>
                      <a:gd name="T22" fmla="*/ 10 w 26"/>
                      <a:gd name="T23" fmla="*/ 10 h 32"/>
                      <a:gd name="T24" fmla="*/ 13 w 26"/>
                      <a:gd name="T25" fmla="*/ 3 h 32"/>
                      <a:gd name="T26" fmla="*/ 22 w 26"/>
                      <a:gd name="T27" fmla="*/ 6 h 32"/>
                      <a:gd name="T28" fmla="*/ 23 w 26"/>
                      <a:gd name="T2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2">
                        <a:moveTo>
                          <a:pt x="23" y="6"/>
                        </a:moveTo>
                        <a:cubicBezTo>
                          <a:pt x="20" y="0"/>
                          <a:pt x="7" y="0"/>
                          <a:pt x="7" y="8"/>
                        </a:cubicBezTo>
                        <a:cubicBezTo>
                          <a:pt x="7" y="11"/>
                          <a:pt x="11" y="13"/>
                          <a:pt x="13" y="14"/>
                        </a:cubicBezTo>
                        <a:cubicBezTo>
                          <a:pt x="16" y="16"/>
                          <a:pt x="21" y="18"/>
                          <a:pt x="22" y="22"/>
                        </a:cubicBezTo>
                        <a:cubicBezTo>
                          <a:pt x="25" y="29"/>
                          <a:pt x="16" y="30"/>
                          <a:pt x="11" y="28"/>
                        </a:cubicBezTo>
                        <a:cubicBezTo>
                          <a:pt x="9" y="28"/>
                          <a:pt x="6" y="26"/>
                          <a:pt x="4" y="24"/>
                        </a:cubicBezTo>
                        <a:cubicBezTo>
                          <a:pt x="2" y="21"/>
                          <a:pt x="4" y="17"/>
                          <a:pt x="6" y="15"/>
                        </a:cubicBezTo>
                        <a:cubicBezTo>
                          <a:pt x="6" y="14"/>
                          <a:pt x="5" y="13"/>
                          <a:pt x="5" y="14"/>
                        </a:cubicBezTo>
                        <a:cubicBezTo>
                          <a:pt x="1" y="18"/>
                          <a:pt x="0" y="24"/>
                          <a:pt x="6" y="27"/>
                        </a:cubicBezTo>
                        <a:cubicBezTo>
                          <a:pt x="10" y="30"/>
                          <a:pt x="16" y="32"/>
                          <a:pt x="21" y="29"/>
                        </a:cubicBezTo>
                        <a:cubicBezTo>
                          <a:pt x="26" y="27"/>
                          <a:pt x="24" y="20"/>
                          <a:pt x="20" y="17"/>
                        </a:cubicBezTo>
                        <a:cubicBezTo>
                          <a:pt x="17" y="14"/>
                          <a:pt x="13" y="13"/>
                          <a:pt x="10" y="10"/>
                        </a:cubicBezTo>
                        <a:cubicBezTo>
                          <a:pt x="7" y="7"/>
                          <a:pt x="10" y="4"/>
                          <a:pt x="13" y="3"/>
                        </a:cubicBezTo>
                        <a:cubicBezTo>
                          <a:pt x="16" y="2"/>
                          <a:pt x="20" y="4"/>
                          <a:pt x="22" y="6"/>
                        </a:cubicBezTo>
                        <a:cubicBezTo>
                          <a:pt x="22" y="7"/>
                          <a:pt x="24"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7" name="Freeform 86"/>
                  <p:cNvSpPr/>
                  <p:nvPr/>
                </p:nvSpPr>
                <p:spPr bwMode="auto">
                  <a:xfrm>
                    <a:off x="955675" y="2198688"/>
                    <a:ext cx="15875" cy="20638"/>
                  </a:xfrm>
                  <a:custGeom>
                    <a:avLst/>
                    <a:gdLst>
                      <a:gd name="T0" fmla="*/ 4 w 14"/>
                      <a:gd name="T1" fmla="*/ 7 h 19"/>
                      <a:gd name="T2" fmla="*/ 4 w 14"/>
                      <a:gd name="T3" fmla="*/ 2 h 19"/>
                      <a:gd name="T4" fmla="*/ 2 w 14"/>
                      <a:gd name="T5" fmla="*/ 2 h 19"/>
                      <a:gd name="T6" fmla="*/ 7 w 14"/>
                      <a:gd name="T7" fmla="*/ 19 h 19"/>
                      <a:gd name="T8" fmla="*/ 11 w 14"/>
                      <a:gd name="T9" fmla="*/ 1 h 19"/>
                      <a:gd name="T10" fmla="*/ 10 w 14"/>
                      <a:gd name="T11" fmla="*/ 1 h 19"/>
                      <a:gd name="T12" fmla="*/ 7 w 14"/>
                      <a:gd name="T13" fmla="*/ 17 h 19"/>
                      <a:gd name="T14" fmla="*/ 4 w 14"/>
                      <a:gd name="T15" fmla="*/ 2 h 19"/>
                      <a:gd name="T16" fmla="*/ 2 w 14"/>
                      <a:gd name="T17" fmla="*/ 2 h 19"/>
                      <a:gd name="T18" fmla="*/ 3 w 14"/>
                      <a:gd name="T19" fmla="*/ 7 h 19"/>
                      <a:gd name="T20" fmla="*/ 4 w 14"/>
                      <a:gd name="T2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4" y="7"/>
                        </a:moveTo>
                        <a:cubicBezTo>
                          <a:pt x="4" y="6"/>
                          <a:pt x="4" y="4"/>
                          <a:pt x="4" y="2"/>
                        </a:cubicBezTo>
                        <a:cubicBezTo>
                          <a:pt x="3" y="2"/>
                          <a:pt x="3" y="2"/>
                          <a:pt x="2" y="2"/>
                        </a:cubicBezTo>
                        <a:cubicBezTo>
                          <a:pt x="2" y="6"/>
                          <a:pt x="0" y="19"/>
                          <a:pt x="7" y="19"/>
                        </a:cubicBezTo>
                        <a:cubicBezTo>
                          <a:pt x="14" y="19"/>
                          <a:pt x="11" y="5"/>
                          <a:pt x="11" y="1"/>
                        </a:cubicBezTo>
                        <a:cubicBezTo>
                          <a:pt x="11" y="0"/>
                          <a:pt x="10" y="0"/>
                          <a:pt x="10" y="1"/>
                        </a:cubicBezTo>
                        <a:cubicBezTo>
                          <a:pt x="10" y="4"/>
                          <a:pt x="13" y="18"/>
                          <a:pt x="7" y="17"/>
                        </a:cubicBezTo>
                        <a:cubicBezTo>
                          <a:pt x="2" y="17"/>
                          <a:pt x="4" y="6"/>
                          <a:pt x="4" y="2"/>
                        </a:cubicBezTo>
                        <a:cubicBezTo>
                          <a:pt x="4" y="2"/>
                          <a:pt x="2" y="2"/>
                          <a:pt x="2" y="2"/>
                        </a:cubicBezTo>
                        <a:cubicBezTo>
                          <a:pt x="2" y="4"/>
                          <a:pt x="3" y="6"/>
                          <a:pt x="3" y="7"/>
                        </a:cubicBezTo>
                        <a:cubicBezTo>
                          <a:pt x="3" y="8"/>
                          <a:pt x="4" y="8"/>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8" name="Freeform 87"/>
                  <p:cNvSpPr/>
                  <p:nvPr/>
                </p:nvSpPr>
                <p:spPr bwMode="auto">
                  <a:xfrm>
                    <a:off x="965200" y="2197101"/>
                    <a:ext cx="15875" cy="22225"/>
                  </a:xfrm>
                  <a:custGeom>
                    <a:avLst/>
                    <a:gdLst>
                      <a:gd name="T0" fmla="*/ 14 w 14"/>
                      <a:gd name="T1" fmla="*/ 8 h 20"/>
                      <a:gd name="T2" fmla="*/ 1 w 14"/>
                      <a:gd name="T3" fmla="*/ 9 h 20"/>
                      <a:gd name="T4" fmla="*/ 3 w 14"/>
                      <a:gd name="T5" fmla="*/ 18 h 20"/>
                      <a:gd name="T6" fmla="*/ 11 w 14"/>
                      <a:gd name="T7" fmla="*/ 16 h 20"/>
                      <a:gd name="T8" fmla="*/ 10 w 14"/>
                      <a:gd name="T9" fmla="*/ 15 h 20"/>
                      <a:gd name="T10" fmla="*/ 3 w 14"/>
                      <a:gd name="T11" fmla="*/ 16 h 20"/>
                      <a:gd name="T12" fmla="*/ 3 w 14"/>
                      <a:gd name="T13" fmla="*/ 8 h 20"/>
                      <a:gd name="T14" fmla="*/ 12 w 14"/>
                      <a:gd name="T15" fmla="*/ 8 h 20"/>
                      <a:gd name="T16" fmla="*/ 14 w 14"/>
                      <a:gd name="T1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0">
                        <a:moveTo>
                          <a:pt x="14" y="8"/>
                        </a:moveTo>
                        <a:cubicBezTo>
                          <a:pt x="12" y="0"/>
                          <a:pt x="3" y="3"/>
                          <a:pt x="1" y="9"/>
                        </a:cubicBezTo>
                        <a:cubicBezTo>
                          <a:pt x="0" y="12"/>
                          <a:pt x="0" y="16"/>
                          <a:pt x="3" y="18"/>
                        </a:cubicBezTo>
                        <a:cubicBezTo>
                          <a:pt x="6" y="20"/>
                          <a:pt x="9" y="18"/>
                          <a:pt x="11" y="16"/>
                        </a:cubicBezTo>
                        <a:cubicBezTo>
                          <a:pt x="12" y="15"/>
                          <a:pt x="11" y="14"/>
                          <a:pt x="10" y="15"/>
                        </a:cubicBezTo>
                        <a:cubicBezTo>
                          <a:pt x="8" y="17"/>
                          <a:pt x="6" y="18"/>
                          <a:pt x="3" y="16"/>
                        </a:cubicBezTo>
                        <a:cubicBezTo>
                          <a:pt x="1" y="14"/>
                          <a:pt x="1" y="11"/>
                          <a:pt x="3" y="8"/>
                        </a:cubicBezTo>
                        <a:cubicBezTo>
                          <a:pt x="5" y="4"/>
                          <a:pt x="11" y="3"/>
                          <a:pt x="12" y="8"/>
                        </a:cubicBezTo>
                        <a:cubicBezTo>
                          <a:pt x="13" y="9"/>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9" name="Freeform 88"/>
                  <p:cNvSpPr/>
                  <p:nvPr/>
                </p:nvSpPr>
                <p:spPr bwMode="auto">
                  <a:xfrm>
                    <a:off x="977900" y="2195513"/>
                    <a:ext cx="12700" cy="25400"/>
                  </a:xfrm>
                  <a:custGeom>
                    <a:avLst/>
                    <a:gdLst>
                      <a:gd name="T0" fmla="*/ 12 w 13"/>
                      <a:gd name="T1" fmla="*/ 7 h 24"/>
                      <a:gd name="T2" fmla="*/ 1 w 13"/>
                      <a:gd name="T3" fmla="*/ 13 h 24"/>
                      <a:gd name="T4" fmla="*/ 12 w 13"/>
                      <a:gd name="T5" fmla="*/ 16 h 24"/>
                      <a:gd name="T6" fmla="*/ 10 w 13"/>
                      <a:gd name="T7" fmla="*/ 16 h 24"/>
                      <a:gd name="T8" fmla="*/ 2 w 13"/>
                      <a:gd name="T9" fmla="*/ 12 h 24"/>
                      <a:gd name="T10" fmla="*/ 11 w 13"/>
                      <a:gd name="T11" fmla="*/ 7 h 24"/>
                      <a:gd name="T12" fmla="*/ 12 w 13"/>
                      <a:gd name="T13" fmla="*/ 7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2" y="7"/>
                        </a:moveTo>
                        <a:cubicBezTo>
                          <a:pt x="9" y="0"/>
                          <a:pt x="1" y="8"/>
                          <a:pt x="1" y="13"/>
                        </a:cubicBezTo>
                        <a:cubicBezTo>
                          <a:pt x="0" y="18"/>
                          <a:pt x="10" y="24"/>
                          <a:pt x="12" y="16"/>
                        </a:cubicBezTo>
                        <a:cubicBezTo>
                          <a:pt x="12" y="16"/>
                          <a:pt x="11" y="15"/>
                          <a:pt x="10" y="16"/>
                        </a:cubicBezTo>
                        <a:cubicBezTo>
                          <a:pt x="9" y="22"/>
                          <a:pt x="2" y="17"/>
                          <a:pt x="2" y="12"/>
                        </a:cubicBezTo>
                        <a:cubicBezTo>
                          <a:pt x="3" y="9"/>
                          <a:pt x="9" y="2"/>
                          <a:pt x="11" y="7"/>
                        </a:cubicBezTo>
                        <a:cubicBezTo>
                          <a:pt x="12" y="8"/>
                          <a:pt x="13"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0" name="Freeform 89"/>
                  <p:cNvSpPr/>
                  <p:nvPr/>
                </p:nvSpPr>
                <p:spPr bwMode="auto">
                  <a:xfrm>
                    <a:off x="989013" y="2197101"/>
                    <a:ext cx="15875" cy="19050"/>
                  </a:xfrm>
                  <a:custGeom>
                    <a:avLst/>
                    <a:gdLst>
                      <a:gd name="T0" fmla="*/ 4 w 15"/>
                      <a:gd name="T1" fmla="*/ 10 h 17"/>
                      <a:gd name="T2" fmla="*/ 13 w 15"/>
                      <a:gd name="T3" fmla="*/ 7 h 17"/>
                      <a:gd name="T4" fmla="*/ 13 w 15"/>
                      <a:gd name="T5" fmla="*/ 6 h 17"/>
                      <a:gd name="T6" fmla="*/ 0 w 15"/>
                      <a:gd name="T7" fmla="*/ 12 h 17"/>
                      <a:gd name="T8" fmla="*/ 5 w 15"/>
                      <a:gd name="T9" fmla="*/ 17 h 17"/>
                      <a:gd name="T10" fmla="*/ 14 w 15"/>
                      <a:gd name="T11" fmla="*/ 11 h 17"/>
                      <a:gd name="T12" fmla="*/ 13 w 15"/>
                      <a:gd name="T13" fmla="*/ 10 h 17"/>
                      <a:gd name="T14" fmla="*/ 6 w 15"/>
                      <a:gd name="T15" fmla="*/ 15 h 17"/>
                      <a:gd name="T16" fmla="*/ 2 w 15"/>
                      <a:gd name="T17" fmla="*/ 8 h 17"/>
                      <a:gd name="T18" fmla="*/ 10 w 15"/>
                      <a:gd name="T19" fmla="*/ 6 h 17"/>
                      <a:gd name="T20" fmla="*/ 7 w 15"/>
                      <a:gd name="T21" fmla="*/ 8 h 17"/>
                      <a:gd name="T22" fmla="*/ 3 w 15"/>
                      <a:gd name="T23" fmla="*/ 9 h 17"/>
                      <a:gd name="T24" fmla="*/ 4 w 15"/>
                      <a:gd name="T25"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7">
                        <a:moveTo>
                          <a:pt x="4" y="10"/>
                        </a:moveTo>
                        <a:cubicBezTo>
                          <a:pt x="7" y="9"/>
                          <a:pt x="11" y="10"/>
                          <a:pt x="13" y="7"/>
                        </a:cubicBezTo>
                        <a:cubicBezTo>
                          <a:pt x="13" y="7"/>
                          <a:pt x="13" y="6"/>
                          <a:pt x="13" y="6"/>
                        </a:cubicBezTo>
                        <a:cubicBezTo>
                          <a:pt x="8" y="0"/>
                          <a:pt x="0" y="5"/>
                          <a:pt x="0" y="12"/>
                        </a:cubicBezTo>
                        <a:cubicBezTo>
                          <a:pt x="0" y="14"/>
                          <a:pt x="2" y="17"/>
                          <a:pt x="5" y="17"/>
                        </a:cubicBezTo>
                        <a:cubicBezTo>
                          <a:pt x="9" y="16"/>
                          <a:pt x="12" y="14"/>
                          <a:pt x="14" y="11"/>
                        </a:cubicBezTo>
                        <a:cubicBezTo>
                          <a:pt x="15" y="10"/>
                          <a:pt x="14" y="9"/>
                          <a:pt x="13" y="10"/>
                        </a:cubicBezTo>
                        <a:cubicBezTo>
                          <a:pt x="11" y="12"/>
                          <a:pt x="9" y="14"/>
                          <a:pt x="6" y="15"/>
                        </a:cubicBezTo>
                        <a:cubicBezTo>
                          <a:pt x="1" y="16"/>
                          <a:pt x="0" y="11"/>
                          <a:pt x="2" y="8"/>
                        </a:cubicBezTo>
                        <a:cubicBezTo>
                          <a:pt x="4" y="5"/>
                          <a:pt x="8" y="4"/>
                          <a:pt x="10" y="6"/>
                        </a:cubicBezTo>
                        <a:cubicBezTo>
                          <a:pt x="13" y="7"/>
                          <a:pt x="8" y="8"/>
                          <a:pt x="7" y="8"/>
                        </a:cubicBezTo>
                        <a:cubicBezTo>
                          <a:pt x="6" y="8"/>
                          <a:pt x="4" y="8"/>
                          <a:pt x="3" y="9"/>
                        </a:cubicBezTo>
                        <a:cubicBezTo>
                          <a:pt x="2" y="9"/>
                          <a:pt x="3" y="10"/>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1" name="Freeform 90"/>
                  <p:cNvSpPr/>
                  <p:nvPr/>
                </p:nvSpPr>
                <p:spPr bwMode="auto">
                  <a:xfrm>
                    <a:off x="1000125" y="2198688"/>
                    <a:ext cx="14288" cy="14288"/>
                  </a:xfrm>
                  <a:custGeom>
                    <a:avLst/>
                    <a:gdLst>
                      <a:gd name="T0" fmla="*/ 12 w 13"/>
                      <a:gd name="T1" fmla="*/ 3 h 14"/>
                      <a:gd name="T2" fmla="*/ 8 w 13"/>
                      <a:gd name="T3" fmla="*/ 1 h 14"/>
                      <a:gd name="T4" fmla="*/ 4 w 13"/>
                      <a:gd name="T5" fmla="*/ 3 h 14"/>
                      <a:gd name="T6" fmla="*/ 5 w 13"/>
                      <a:gd name="T7" fmla="*/ 6 h 14"/>
                      <a:gd name="T8" fmla="*/ 6 w 13"/>
                      <a:gd name="T9" fmla="*/ 9 h 14"/>
                      <a:gd name="T10" fmla="*/ 6 w 13"/>
                      <a:gd name="T11" fmla="*/ 11 h 14"/>
                      <a:gd name="T12" fmla="*/ 2 w 13"/>
                      <a:gd name="T13" fmla="*/ 12 h 14"/>
                      <a:gd name="T14" fmla="*/ 1 w 13"/>
                      <a:gd name="T15" fmla="*/ 13 h 14"/>
                      <a:gd name="T16" fmla="*/ 8 w 13"/>
                      <a:gd name="T17" fmla="*/ 9 h 14"/>
                      <a:gd name="T18" fmla="*/ 7 w 13"/>
                      <a:gd name="T19" fmla="*/ 8 h 14"/>
                      <a:gd name="T20" fmla="*/ 6 w 13"/>
                      <a:gd name="T21" fmla="*/ 5 h 14"/>
                      <a:gd name="T22" fmla="*/ 6 w 13"/>
                      <a:gd name="T23" fmla="*/ 2 h 14"/>
                      <a:gd name="T24" fmla="*/ 11 w 13"/>
                      <a:gd name="T25" fmla="*/ 4 h 14"/>
                      <a:gd name="T26" fmla="*/ 12 w 13"/>
                      <a:gd name="T2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4">
                        <a:moveTo>
                          <a:pt x="12" y="3"/>
                        </a:moveTo>
                        <a:cubicBezTo>
                          <a:pt x="11" y="1"/>
                          <a:pt x="10" y="0"/>
                          <a:pt x="8" y="1"/>
                        </a:cubicBezTo>
                        <a:cubicBezTo>
                          <a:pt x="6" y="1"/>
                          <a:pt x="4" y="1"/>
                          <a:pt x="4" y="3"/>
                        </a:cubicBezTo>
                        <a:cubicBezTo>
                          <a:pt x="4" y="4"/>
                          <a:pt x="5" y="5"/>
                          <a:pt x="5" y="6"/>
                        </a:cubicBezTo>
                        <a:cubicBezTo>
                          <a:pt x="5" y="7"/>
                          <a:pt x="5" y="8"/>
                          <a:pt x="6" y="9"/>
                        </a:cubicBezTo>
                        <a:cubicBezTo>
                          <a:pt x="6" y="10"/>
                          <a:pt x="7" y="10"/>
                          <a:pt x="6" y="11"/>
                        </a:cubicBezTo>
                        <a:cubicBezTo>
                          <a:pt x="5" y="12"/>
                          <a:pt x="3" y="12"/>
                          <a:pt x="2" y="12"/>
                        </a:cubicBezTo>
                        <a:cubicBezTo>
                          <a:pt x="1" y="12"/>
                          <a:pt x="0" y="13"/>
                          <a:pt x="1" y="13"/>
                        </a:cubicBezTo>
                        <a:cubicBezTo>
                          <a:pt x="3" y="14"/>
                          <a:pt x="9" y="13"/>
                          <a:pt x="8" y="9"/>
                        </a:cubicBezTo>
                        <a:cubicBezTo>
                          <a:pt x="8" y="9"/>
                          <a:pt x="7" y="9"/>
                          <a:pt x="7" y="8"/>
                        </a:cubicBezTo>
                        <a:cubicBezTo>
                          <a:pt x="6" y="8"/>
                          <a:pt x="7" y="6"/>
                          <a:pt x="6" y="5"/>
                        </a:cubicBezTo>
                        <a:cubicBezTo>
                          <a:pt x="6" y="4"/>
                          <a:pt x="5" y="3"/>
                          <a:pt x="6" y="2"/>
                        </a:cubicBezTo>
                        <a:cubicBezTo>
                          <a:pt x="8" y="2"/>
                          <a:pt x="10" y="2"/>
                          <a:pt x="11" y="4"/>
                        </a:cubicBezTo>
                        <a:cubicBezTo>
                          <a:pt x="11" y="4"/>
                          <a:pt x="13" y="4"/>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2" name="Freeform 91"/>
                  <p:cNvSpPr/>
                  <p:nvPr/>
                </p:nvSpPr>
                <p:spPr bwMode="auto">
                  <a:xfrm>
                    <a:off x="1009650" y="2195513"/>
                    <a:ext cx="14288" cy="20638"/>
                  </a:xfrm>
                  <a:custGeom>
                    <a:avLst/>
                    <a:gdLst>
                      <a:gd name="T0" fmla="*/ 12 w 13"/>
                      <a:gd name="T1" fmla="*/ 1 h 19"/>
                      <a:gd name="T2" fmla="*/ 7 w 13"/>
                      <a:gd name="T3" fmla="*/ 1 h 19"/>
                      <a:gd name="T4" fmla="*/ 5 w 13"/>
                      <a:gd name="T5" fmla="*/ 5 h 19"/>
                      <a:gd name="T6" fmla="*/ 6 w 13"/>
                      <a:gd name="T7" fmla="*/ 7 h 19"/>
                      <a:gd name="T8" fmla="*/ 9 w 13"/>
                      <a:gd name="T9" fmla="*/ 11 h 19"/>
                      <a:gd name="T10" fmla="*/ 1 w 13"/>
                      <a:gd name="T11" fmla="*/ 16 h 19"/>
                      <a:gd name="T12" fmla="*/ 0 w 13"/>
                      <a:gd name="T13" fmla="*/ 17 h 19"/>
                      <a:gd name="T14" fmla="*/ 11 w 13"/>
                      <a:gd name="T15" fmla="*/ 12 h 19"/>
                      <a:gd name="T16" fmla="*/ 9 w 13"/>
                      <a:gd name="T17" fmla="*/ 8 h 19"/>
                      <a:gd name="T18" fmla="*/ 8 w 13"/>
                      <a:gd name="T19" fmla="*/ 6 h 19"/>
                      <a:gd name="T20" fmla="*/ 11 w 13"/>
                      <a:gd name="T21" fmla="*/ 2 h 19"/>
                      <a:gd name="T22" fmla="*/ 12 w 13"/>
                      <a:gd name="T23"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
                        <a:moveTo>
                          <a:pt x="12" y="1"/>
                        </a:moveTo>
                        <a:cubicBezTo>
                          <a:pt x="10" y="0"/>
                          <a:pt x="8" y="0"/>
                          <a:pt x="7" y="1"/>
                        </a:cubicBezTo>
                        <a:cubicBezTo>
                          <a:pt x="6" y="2"/>
                          <a:pt x="4" y="4"/>
                          <a:pt x="5" y="5"/>
                        </a:cubicBezTo>
                        <a:cubicBezTo>
                          <a:pt x="5" y="6"/>
                          <a:pt x="6" y="6"/>
                          <a:pt x="6" y="7"/>
                        </a:cubicBezTo>
                        <a:cubicBezTo>
                          <a:pt x="8" y="8"/>
                          <a:pt x="8" y="9"/>
                          <a:pt x="9" y="11"/>
                        </a:cubicBezTo>
                        <a:cubicBezTo>
                          <a:pt x="11" y="15"/>
                          <a:pt x="4" y="17"/>
                          <a:pt x="1" y="16"/>
                        </a:cubicBezTo>
                        <a:cubicBezTo>
                          <a:pt x="0" y="15"/>
                          <a:pt x="0" y="17"/>
                          <a:pt x="0" y="17"/>
                        </a:cubicBezTo>
                        <a:cubicBezTo>
                          <a:pt x="5" y="19"/>
                          <a:pt x="9" y="16"/>
                          <a:pt x="11" y="12"/>
                        </a:cubicBezTo>
                        <a:cubicBezTo>
                          <a:pt x="11" y="11"/>
                          <a:pt x="9" y="9"/>
                          <a:pt x="9" y="8"/>
                        </a:cubicBezTo>
                        <a:cubicBezTo>
                          <a:pt x="9" y="7"/>
                          <a:pt x="8" y="6"/>
                          <a:pt x="8" y="6"/>
                        </a:cubicBezTo>
                        <a:cubicBezTo>
                          <a:pt x="5" y="3"/>
                          <a:pt x="8" y="1"/>
                          <a:pt x="11" y="2"/>
                        </a:cubicBezTo>
                        <a:cubicBezTo>
                          <a:pt x="12" y="2"/>
                          <a:pt x="13" y="1"/>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8" name="Freeform 97"/>
                  <p:cNvSpPr/>
                  <p:nvPr/>
                </p:nvSpPr>
                <p:spPr bwMode="auto">
                  <a:xfrm>
                    <a:off x="1068388" y="2146301"/>
                    <a:ext cx="36513" cy="39688"/>
                  </a:xfrm>
                  <a:custGeom>
                    <a:avLst/>
                    <a:gdLst>
                      <a:gd name="T0" fmla="*/ 3 w 35"/>
                      <a:gd name="T1" fmla="*/ 17 h 37"/>
                      <a:gd name="T2" fmla="*/ 6 w 35"/>
                      <a:gd name="T3" fmla="*/ 13 h 37"/>
                      <a:gd name="T4" fmla="*/ 5 w 35"/>
                      <a:gd name="T5" fmla="*/ 26 h 37"/>
                      <a:gd name="T6" fmla="*/ 5 w 35"/>
                      <a:gd name="T7" fmla="*/ 30 h 37"/>
                      <a:gd name="T8" fmla="*/ 11 w 35"/>
                      <a:gd name="T9" fmla="*/ 12 h 37"/>
                      <a:gd name="T10" fmla="*/ 10 w 35"/>
                      <a:gd name="T11" fmla="*/ 32 h 37"/>
                      <a:gd name="T12" fmla="*/ 11 w 35"/>
                      <a:gd name="T13" fmla="*/ 35 h 37"/>
                      <a:gd name="T14" fmla="*/ 17 w 35"/>
                      <a:gd name="T15" fmla="*/ 13 h 37"/>
                      <a:gd name="T16" fmla="*/ 15 w 35"/>
                      <a:gd name="T17" fmla="*/ 33 h 37"/>
                      <a:gd name="T18" fmla="*/ 19 w 35"/>
                      <a:gd name="T19" fmla="*/ 14 h 37"/>
                      <a:gd name="T20" fmla="*/ 17 w 35"/>
                      <a:gd name="T21" fmla="*/ 28 h 37"/>
                      <a:gd name="T22" fmla="*/ 15 w 35"/>
                      <a:gd name="T23" fmla="*/ 36 h 37"/>
                      <a:gd name="T24" fmla="*/ 17 w 35"/>
                      <a:gd name="T25" fmla="*/ 33 h 37"/>
                      <a:gd name="T26" fmla="*/ 19 w 35"/>
                      <a:gd name="T27" fmla="*/ 10 h 37"/>
                      <a:gd name="T28" fmla="*/ 21 w 35"/>
                      <a:gd name="T29" fmla="*/ 7 h 37"/>
                      <a:gd name="T30" fmla="*/ 21 w 35"/>
                      <a:gd name="T31" fmla="*/ 15 h 37"/>
                      <a:gd name="T32" fmla="*/ 21 w 35"/>
                      <a:gd name="T33" fmla="*/ 20 h 37"/>
                      <a:gd name="T34" fmla="*/ 25 w 35"/>
                      <a:gd name="T35" fmla="*/ 7 h 37"/>
                      <a:gd name="T36" fmla="*/ 25 w 35"/>
                      <a:gd name="T37" fmla="*/ 19 h 37"/>
                      <a:gd name="T38" fmla="*/ 25 w 35"/>
                      <a:gd name="T39" fmla="*/ 21 h 37"/>
                      <a:gd name="T40" fmla="*/ 30 w 35"/>
                      <a:gd name="T41" fmla="*/ 6 h 37"/>
                      <a:gd name="T42" fmla="*/ 31 w 35"/>
                      <a:gd name="T43" fmla="*/ 14 h 37"/>
                      <a:gd name="T44" fmla="*/ 34 w 35"/>
                      <a:gd name="T45" fmla="*/ 5 h 37"/>
                      <a:gd name="T46" fmla="*/ 31 w 35"/>
                      <a:gd name="T47" fmla="*/ 18 h 37"/>
                      <a:gd name="T48" fmla="*/ 26 w 35"/>
                      <a:gd name="T49" fmla="*/ 16 h 37"/>
                      <a:gd name="T50" fmla="*/ 28 w 35"/>
                      <a:gd name="T51" fmla="*/ 5 h 37"/>
                      <a:gd name="T52" fmla="*/ 25 w 35"/>
                      <a:gd name="T53" fmla="*/ 12 h 37"/>
                      <a:gd name="T54" fmla="*/ 21 w 35"/>
                      <a:gd name="T55" fmla="*/ 20 h 37"/>
                      <a:gd name="T56" fmla="*/ 22 w 35"/>
                      <a:gd name="T57" fmla="*/ 6 h 37"/>
                      <a:gd name="T58" fmla="*/ 21 w 35"/>
                      <a:gd name="T59" fmla="*/ 5 h 37"/>
                      <a:gd name="T60" fmla="*/ 20 w 35"/>
                      <a:gd name="T61" fmla="*/ 13 h 37"/>
                      <a:gd name="T62" fmla="*/ 16 w 35"/>
                      <a:gd name="T63" fmla="*/ 34 h 37"/>
                      <a:gd name="T64" fmla="*/ 17 w 35"/>
                      <a:gd name="T65" fmla="*/ 36 h 37"/>
                      <a:gd name="T66" fmla="*/ 16 w 35"/>
                      <a:gd name="T67" fmla="*/ 31 h 37"/>
                      <a:gd name="T68" fmla="*/ 19 w 35"/>
                      <a:gd name="T69" fmla="*/ 8 h 37"/>
                      <a:gd name="T70" fmla="*/ 18 w 35"/>
                      <a:gd name="T71" fmla="*/ 10 h 37"/>
                      <a:gd name="T72" fmla="*/ 12 w 35"/>
                      <a:gd name="T73" fmla="*/ 33 h 37"/>
                      <a:gd name="T74" fmla="*/ 14 w 35"/>
                      <a:gd name="T75" fmla="*/ 8 h 37"/>
                      <a:gd name="T76" fmla="*/ 11 w 35"/>
                      <a:gd name="T77" fmla="*/ 20 h 37"/>
                      <a:gd name="T78" fmla="*/ 8 w 35"/>
                      <a:gd name="T79" fmla="*/ 24 h 37"/>
                      <a:gd name="T80" fmla="*/ 8 w 35"/>
                      <a:gd name="T81" fmla="*/ 13 h 37"/>
                      <a:gd name="T82" fmla="*/ 7 w 35"/>
                      <a:gd name="T83" fmla="*/ 11 h 37"/>
                      <a:gd name="T84" fmla="*/ 2 w 35"/>
                      <a:gd name="T85" fmla="*/ 26 h 37"/>
                      <a:gd name="T86" fmla="*/ 0 w 35"/>
                      <a:gd name="T87"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 h="37">
                        <a:moveTo>
                          <a:pt x="1" y="25"/>
                        </a:moveTo>
                        <a:cubicBezTo>
                          <a:pt x="1" y="23"/>
                          <a:pt x="2" y="22"/>
                          <a:pt x="2" y="21"/>
                        </a:cubicBezTo>
                        <a:cubicBezTo>
                          <a:pt x="4" y="18"/>
                          <a:pt x="4" y="17"/>
                          <a:pt x="3" y="17"/>
                        </a:cubicBezTo>
                        <a:cubicBezTo>
                          <a:pt x="2" y="20"/>
                          <a:pt x="1" y="23"/>
                          <a:pt x="0" y="26"/>
                        </a:cubicBezTo>
                        <a:cubicBezTo>
                          <a:pt x="1" y="26"/>
                          <a:pt x="1" y="26"/>
                          <a:pt x="2" y="26"/>
                        </a:cubicBezTo>
                        <a:cubicBezTo>
                          <a:pt x="3" y="21"/>
                          <a:pt x="4" y="17"/>
                          <a:pt x="6" y="13"/>
                        </a:cubicBezTo>
                        <a:cubicBezTo>
                          <a:pt x="5" y="15"/>
                          <a:pt x="6" y="18"/>
                          <a:pt x="5" y="20"/>
                        </a:cubicBezTo>
                        <a:cubicBezTo>
                          <a:pt x="5" y="22"/>
                          <a:pt x="4" y="24"/>
                          <a:pt x="4" y="26"/>
                        </a:cubicBezTo>
                        <a:cubicBezTo>
                          <a:pt x="4" y="27"/>
                          <a:pt x="5" y="27"/>
                          <a:pt x="5" y="26"/>
                        </a:cubicBezTo>
                        <a:cubicBezTo>
                          <a:pt x="7" y="22"/>
                          <a:pt x="7" y="17"/>
                          <a:pt x="9" y="13"/>
                        </a:cubicBezTo>
                        <a:cubicBezTo>
                          <a:pt x="9" y="13"/>
                          <a:pt x="8" y="13"/>
                          <a:pt x="8" y="13"/>
                        </a:cubicBezTo>
                        <a:cubicBezTo>
                          <a:pt x="7" y="19"/>
                          <a:pt x="5" y="24"/>
                          <a:pt x="5" y="30"/>
                        </a:cubicBezTo>
                        <a:cubicBezTo>
                          <a:pt x="5" y="31"/>
                          <a:pt x="6" y="31"/>
                          <a:pt x="6" y="31"/>
                        </a:cubicBezTo>
                        <a:cubicBezTo>
                          <a:pt x="9" y="26"/>
                          <a:pt x="10" y="20"/>
                          <a:pt x="12" y="14"/>
                        </a:cubicBezTo>
                        <a:cubicBezTo>
                          <a:pt x="13" y="12"/>
                          <a:pt x="12" y="12"/>
                          <a:pt x="11" y="12"/>
                        </a:cubicBezTo>
                        <a:cubicBezTo>
                          <a:pt x="11" y="16"/>
                          <a:pt x="10" y="19"/>
                          <a:pt x="9" y="22"/>
                        </a:cubicBezTo>
                        <a:cubicBezTo>
                          <a:pt x="9" y="25"/>
                          <a:pt x="9" y="28"/>
                          <a:pt x="8" y="32"/>
                        </a:cubicBezTo>
                        <a:cubicBezTo>
                          <a:pt x="8" y="32"/>
                          <a:pt x="9" y="33"/>
                          <a:pt x="10" y="32"/>
                        </a:cubicBezTo>
                        <a:cubicBezTo>
                          <a:pt x="13" y="25"/>
                          <a:pt x="14" y="17"/>
                          <a:pt x="15" y="9"/>
                        </a:cubicBezTo>
                        <a:cubicBezTo>
                          <a:pt x="15" y="9"/>
                          <a:pt x="14" y="9"/>
                          <a:pt x="14" y="8"/>
                        </a:cubicBezTo>
                        <a:cubicBezTo>
                          <a:pt x="13" y="17"/>
                          <a:pt x="11" y="26"/>
                          <a:pt x="11" y="35"/>
                        </a:cubicBezTo>
                        <a:cubicBezTo>
                          <a:pt x="11" y="36"/>
                          <a:pt x="12" y="36"/>
                          <a:pt x="12" y="35"/>
                        </a:cubicBezTo>
                        <a:cubicBezTo>
                          <a:pt x="15" y="29"/>
                          <a:pt x="16" y="22"/>
                          <a:pt x="17" y="15"/>
                        </a:cubicBezTo>
                        <a:cubicBezTo>
                          <a:pt x="18" y="13"/>
                          <a:pt x="18" y="12"/>
                          <a:pt x="17" y="13"/>
                        </a:cubicBezTo>
                        <a:cubicBezTo>
                          <a:pt x="16" y="16"/>
                          <a:pt x="16" y="20"/>
                          <a:pt x="15" y="23"/>
                        </a:cubicBezTo>
                        <a:cubicBezTo>
                          <a:pt x="15" y="26"/>
                          <a:pt x="14" y="30"/>
                          <a:pt x="14" y="33"/>
                        </a:cubicBezTo>
                        <a:cubicBezTo>
                          <a:pt x="14" y="33"/>
                          <a:pt x="15" y="33"/>
                          <a:pt x="15" y="33"/>
                        </a:cubicBezTo>
                        <a:cubicBezTo>
                          <a:pt x="16" y="29"/>
                          <a:pt x="16" y="25"/>
                          <a:pt x="17" y="21"/>
                        </a:cubicBezTo>
                        <a:cubicBezTo>
                          <a:pt x="18" y="20"/>
                          <a:pt x="18" y="18"/>
                          <a:pt x="19" y="16"/>
                        </a:cubicBezTo>
                        <a:cubicBezTo>
                          <a:pt x="19" y="15"/>
                          <a:pt x="19" y="15"/>
                          <a:pt x="19" y="14"/>
                        </a:cubicBezTo>
                        <a:cubicBezTo>
                          <a:pt x="21" y="12"/>
                          <a:pt x="20" y="11"/>
                          <a:pt x="19" y="11"/>
                        </a:cubicBezTo>
                        <a:cubicBezTo>
                          <a:pt x="19" y="14"/>
                          <a:pt x="18" y="18"/>
                          <a:pt x="18" y="21"/>
                        </a:cubicBezTo>
                        <a:cubicBezTo>
                          <a:pt x="18" y="23"/>
                          <a:pt x="17" y="26"/>
                          <a:pt x="17" y="28"/>
                        </a:cubicBezTo>
                        <a:cubicBezTo>
                          <a:pt x="16" y="32"/>
                          <a:pt x="18" y="30"/>
                          <a:pt x="18" y="28"/>
                        </a:cubicBezTo>
                        <a:cubicBezTo>
                          <a:pt x="18" y="27"/>
                          <a:pt x="17" y="27"/>
                          <a:pt x="17" y="28"/>
                        </a:cubicBezTo>
                        <a:cubicBezTo>
                          <a:pt x="16" y="31"/>
                          <a:pt x="16" y="33"/>
                          <a:pt x="15" y="36"/>
                        </a:cubicBezTo>
                        <a:cubicBezTo>
                          <a:pt x="15" y="36"/>
                          <a:pt x="16" y="37"/>
                          <a:pt x="17" y="36"/>
                        </a:cubicBezTo>
                        <a:cubicBezTo>
                          <a:pt x="17" y="35"/>
                          <a:pt x="17" y="34"/>
                          <a:pt x="17" y="34"/>
                        </a:cubicBezTo>
                        <a:cubicBezTo>
                          <a:pt x="17" y="33"/>
                          <a:pt x="17" y="33"/>
                          <a:pt x="17" y="33"/>
                        </a:cubicBezTo>
                        <a:cubicBezTo>
                          <a:pt x="18" y="33"/>
                          <a:pt x="19" y="19"/>
                          <a:pt x="19" y="17"/>
                        </a:cubicBezTo>
                        <a:cubicBezTo>
                          <a:pt x="19" y="15"/>
                          <a:pt x="19" y="13"/>
                          <a:pt x="20" y="11"/>
                        </a:cubicBezTo>
                        <a:cubicBezTo>
                          <a:pt x="19" y="8"/>
                          <a:pt x="19" y="8"/>
                          <a:pt x="19" y="10"/>
                        </a:cubicBezTo>
                        <a:cubicBezTo>
                          <a:pt x="19" y="11"/>
                          <a:pt x="18" y="13"/>
                          <a:pt x="18" y="14"/>
                        </a:cubicBezTo>
                        <a:cubicBezTo>
                          <a:pt x="18" y="15"/>
                          <a:pt x="19" y="15"/>
                          <a:pt x="20" y="14"/>
                        </a:cubicBezTo>
                        <a:cubicBezTo>
                          <a:pt x="20" y="13"/>
                          <a:pt x="21" y="8"/>
                          <a:pt x="21" y="7"/>
                        </a:cubicBezTo>
                        <a:cubicBezTo>
                          <a:pt x="19" y="7"/>
                          <a:pt x="19" y="8"/>
                          <a:pt x="20" y="10"/>
                        </a:cubicBezTo>
                        <a:cubicBezTo>
                          <a:pt x="20" y="13"/>
                          <a:pt x="20" y="16"/>
                          <a:pt x="19" y="19"/>
                        </a:cubicBezTo>
                        <a:cubicBezTo>
                          <a:pt x="20" y="18"/>
                          <a:pt x="21" y="16"/>
                          <a:pt x="21" y="15"/>
                        </a:cubicBezTo>
                        <a:cubicBezTo>
                          <a:pt x="22" y="13"/>
                          <a:pt x="23" y="11"/>
                          <a:pt x="23" y="8"/>
                        </a:cubicBezTo>
                        <a:cubicBezTo>
                          <a:pt x="22" y="8"/>
                          <a:pt x="21" y="9"/>
                          <a:pt x="22" y="11"/>
                        </a:cubicBezTo>
                        <a:cubicBezTo>
                          <a:pt x="22" y="14"/>
                          <a:pt x="21" y="17"/>
                          <a:pt x="21" y="20"/>
                        </a:cubicBezTo>
                        <a:cubicBezTo>
                          <a:pt x="20" y="21"/>
                          <a:pt x="22" y="22"/>
                          <a:pt x="22" y="21"/>
                        </a:cubicBezTo>
                        <a:cubicBezTo>
                          <a:pt x="24" y="16"/>
                          <a:pt x="25" y="12"/>
                          <a:pt x="26" y="7"/>
                        </a:cubicBezTo>
                        <a:cubicBezTo>
                          <a:pt x="25" y="7"/>
                          <a:pt x="25" y="7"/>
                          <a:pt x="25" y="7"/>
                        </a:cubicBezTo>
                        <a:cubicBezTo>
                          <a:pt x="24" y="8"/>
                          <a:pt x="24" y="10"/>
                          <a:pt x="24" y="12"/>
                        </a:cubicBezTo>
                        <a:cubicBezTo>
                          <a:pt x="24" y="14"/>
                          <a:pt x="23" y="17"/>
                          <a:pt x="23" y="19"/>
                        </a:cubicBezTo>
                        <a:cubicBezTo>
                          <a:pt x="23" y="20"/>
                          <a:pt x="24" y="20"/>
                          <a:pt x="25" y="19"/>
                        </a:cubicBezTo>
                        <a:cubicBezTo>
                          <a:pt x="26" y="14"/>
                          <a:pt x="28" y="10"/>
                          <a:pt x="29" y="5"/>
                        </a:cubicBezTo>
                        <a:cubicBezTo>
                          <a:pt x="29" y="5"/>
                          <a:pt x="28" y="5"/>
                          <a:pt x="28" y="5"/>
                        </a:cubicBezTo>
                        <a:cubicBezTo>
                          <a:pt x="27" y="10"/>
                          <a:pt x="26" y="16"/>
                          <a:pt x="25" y="21"/>
                        </a:cubicBezTo>
                        <a:cubicBezTo>
                          <a:pt x="25" y="22"/>
                          <a:pt x="27" y="22"/>
                          <a:pt x="27" y="21"/>
                        </a:cubicBezTo>
                        <a:cubicBezTo>
                          <a:pt x="27" y="18"/>
                          <a:pt x="28" y="15"/>
                          <a:pt x="29" y="11"/>
                        </a:cubicBezTo>
                        <a:cubicBezTo>
                          <a:pt x="29" y="9"/>
                          <a:pt x="30" y="8"/>
                          <a:pt x="30" y="6"/>
                        </a:cubicBezTo>
                        <a:cubicBezTo>
                          <a:pt x="32" y="3"/>
                          <a:pt x="31" y="3"/>
                          <a:pt x="31" y="6"/>
                        </a:cubicBezTo>
                        <a:cubicBezTo>
                          <a:pt x="31" y="8"/>
                          <a:pt x="31" y="11"/>
                          <a:pt x="30" y="13"/>
                        </a:cubicBezTo>
                        <a:cubicBezTo>
                          <a:pt x="29" y="16"/>
                          <a:pt x="30" y="16"/>
                          <a:pt x="31" y="14"/>
                        </a:cubicBezTo>
                        <a:cubicBezTo>
                          <a:pt x="32" y="8"/>
                          <a:pt x="33" y="9"/>
                          <a:pt x="33" y="14"/>
                        </a:cubicBezTo>
                        <a:cubicBezTo>
                          <a:pt x="33" y="15"/>
                          <a:pt x="35" y="15"/>
                          <a:pt x="35" y="14"/>
                        </a:cubicBezTo>
                        <a:cubicBezTo>
                          <a:pt x="35" y="11"/>
                          <a:pt x="35" y="8"/>
                          <a:pt x="34" y="5"/>
                        </a:cubicBezTo>
                        <a:cubicBezTo>
                          <a:pt x="34" y="4"/>
                          <a:pt x="33" y="4"/>
                          <a:pt x="33" y="5"/>
                        </a:cubicBezTo>
                        <a:cubicBezTo>
                          <a:pt x="31" y="9"/>
                          <a:pt x="29" y="13"/>
                          <a:pt x="29" y="18"/>
                        </a:cubicBezTo>
                        <a:cubicBezTo>
                          <a:pt x="29" y="19"/>
                          <a:pt x="31" y="19"/>
                          <a:pt x="31" y="18"/>
                        </a:cubicBezTo>
                        <a:cubicBezTo>
                          <a:pt x="32" y="13"/>
                          <a:pt x="33" y="7"/>
                          <a:pt x="32" y="1"/>
                        </a:cubicBezTo>
                        <a:cubicBezTo>
                          <a:pt x="32" y="0"/>
                          <a:pt x="31" y="0"/>
                          <a:pt x="31" y="1"/>
                        </a:cubicBezTo>
                        <a:cubicBezTo>
                          <a:pt x="29" y="6"/>
                          <a:pt x="27" y="11"/>
                          <a:pt x="26" y="16"/>
                        </a:cubicBezTo>
                        <a:cubicBezTo>
                          <a:pt x="25" y="20"/>
                          <a:pt x="27" y="20"/>
                          <a:pt x="28" y="14"/>
                        </a:cubicBezTo>
                        <a:cubicBezTo>
                          <a:pt x="28" y="11"/>
                          <a:pt x="29" y="8"/>
                          <a:pt x="29" y="5"/>
                        </a:cubicBezTo>
                        <a:cubicBezTo>
                          <a:pt x="30" y="4"/>
                          <a:pt x="28" y="4"/>
                          <a:pt x="28" y="5"/>
                        </a:cubicBezTo>
                        <a:cubicBezTo>
                          <a:pt x="26" y="9"/>
                          <a:pt x="25" y="12"/>
                          <a:pt x="24" y="17"/>
                        </a:cubicBezTo>
                        <a:cubicBezTo>
                          <a:pt x="24" y="17"/>
                          <a:pt x="24" y="17"/>
                          <a:pt x="25" y="17"/>
                        </a:cubicBezTo>
                        <a:cubicBezTo>
                          <a:pt x="25" y="15"/>
                          <a:pt x="25" y="13"/>
                          <a:pt x="25" y="12"/>
                        </a:cubicBezTo>
                        <a:cubicBezTo>
                          <a:pt x="26" y="9"/>
                          <a:pt x="26" y="7"/>
                          <a:pt x="26" y="4"/>
                        </a:cubicBezTo>
                        <a:cubicBezTo>
                          <a:pt x="26" y="3"/>
                          <a:pt x="25" y="3"/>
                          <a:pt x="25" y="4"/>
                        </a:cubicBezTo>
                        <a:cubicBezTo>
                          <a:pt x="24" y="10"/>
                          <a:pt x="22" y="15"/>
                          <a:pt x="21" y="20"/>
                        </a:cubicBezTo>
                        <a:cubicBezTo>
                          <a:pt x="21" y="21"/>
                          <a:pt x="22" y="21"/>
                          <a:pt x="22" y="21"/>
                        </a:cubicBezTo>
                        <a:cubicBezTo>
                          <a:pt x="23" y="16"/>
                          <a:pt x="24" y="11"/>
                          <a:pt x="24" y="6"/>
                        </a:cubicBezTo>
                        <a:cubicBezTo>
                          <a:pt x="24" y="5"/>
                          <a:pt x="23" y="5"/>
                          <a:pt x="22" y="6"/>
                        </a:cubicBezTo>
                        <a:cubicBezTo>
                          <a:pt x="21" y="11"/>
                          <a:pt x="19" y="16"/>
                          <a:pt x="18" y="21"/>
                        </a:cubicBezTo>
                        <a:cubicBezTo>
                          <a:pt x="18" y="22"/>
                          <a:pt x="20" y="22"/>
                          <a:pt x="20" y="21"/>
                        </a:cubicBezTo>
                        <a:cubicBezTo>
                          <a:pt x="21" y="16"/>
                          <a:pt x="21" y="11"/>
                          <a:pt x="21" y="5"/>
                        </a:cubicBezTo>
                        <a:cubicBezTo>
                          <a:pt x="21" y="4"/>
                          <a:pt x="20" y="4"/>
                          <a:pt x="20" y="5"/>
                        </a:cubicBezTo>
                        <a:cubicBezTo>
                          <a:pt x="19" y="6"/>
                          <a:pt x="19" y="8"/>
                          <a:pt x="19" y="9"/>
                        </a:cubicBezTo>
                        <a:cubicBezTo>
                          <a:pt x="18" y="12"/>
                          <a:pt x="20" y="11"/>
                          <a:pt x="20" y="13"/>
                        </a:cubicBezTo>
                        <a:cubicBezTo>
                          <a:pt x="20" y="12"/>
                          <a:pt x="20" y="10"/>
                          <a:pt x="20" y="8"/>
                        </a:cubicBezTo>
                        <a:cubicBezTo>
                          <a:pt x="20" y="7"/>
                          <a:pt x="19" y="7"/>
                          <a:pt x="19" y="8"/>
                        </a:cubicBezTo>
                        <a:cubicBezTo>
                          <a:pt x="17" y="16"/>
                          <a:pt x="17" y="25"/>
                          <a:pt x="16" y="34"/>
                        </a:cubicBezTo>
                        <a:cubicBezTo>
                          <a:pt x="16" y="34"/>
                          <a:pt x="16" y="34"/>
                          <a:pt x="16" y="34"/>
                        </a:cubicBezTo>
                        <a:cubicBezTo>
                          <a:pt x="16" y="34"/>
                          <a:pt x="15" y="35"/>
                          <a:pt x="15" y="36"/>
                        </a:cubicBezTo>
                        <a:cubicBezTo>
                          <a:pt x="16" y="36"/>
                          <a:pt x="16" y="36"/>
                          <a:pt x="17" y="36"/>
                        </a:cubicBezTo>
                        <a:cubicBezTo>
                          <a:pt x="17" y="33"/>
                          <a:pt x="18" y="31"/>
                          <a:pt x="18" y="28"/>
                        </a:cubicBezTo>
                        <a:cubicBezTo>
                          <a:pt x="17" y="28"/>
                          <a:pt x="17" y="28"/>
                          <a:pt x="17" y="28"/>
                        </a:cubicBezTo>
                        <a:cubicBezTo>
                          <a:pt x="17" y="29"/>
                          <a:pt x="16" y="30"/>
                          <a:pt x="16" y="31"/>
                        </a:cubicBezTo>
                        <a:cubicBezTo>
                          <a:pt x="16" y="31"/>
                          <a:pt x="18" y="32"/>
                          <a:pt x="18" y="31"/>
                        </a:cubicBezTo>
                        <a:cubicBezTo>
                          <a:pt x="19" y="23"/>
                          <a:pt x="20" y="16"/>
                          <a:pt x="20" y="9"/>
                        </a:cubicBezTo>
                        <a:cubicBezTo>
                          <a:pt x="20" y="8"/>
                          <a:pt x="19" y="8"/>
                          <a:pt x="19" y="8"/>
                        </a:cubicBezTo>
                        <a:cubicBezTo>
                          <a:pt x="17" y="17"/>
                          <a:pt x="14" y="25"/>
                          <a:pt x="14" y="33"/>
                        </a:cubicBezTo>
                        <a:cubicBezTo>
                          <a:pt x="14" y="34"/>
                          <a:pt x="15" y="34"/>
                          <a:pt x="15" y="33"/>
                        </a:cubicBezTo>
                        <a:cubicBezTo>
                          <a:pt x="16" y="26"/>
                          <a:pt x="18" y="18"/>
                          <a:pt x="18" y="10"/>
                        </a:cubicBezTo>
                        <a:cubicBezTo>
                          <a:pt x="18" y="9"/>
                          <a:pt x="17" y="9"/>
                          <a:pt x="17" y="10"/>
                        </a:cubicBezTo>
                        <a:cubicBezTo>
                          <a:pt x="15" y="17"/>
                          <a:pt x="14" y="24"/>
                          <a:pt x="12" y="31"/>
                        </a:cubicBezTo>
                        <a:cubicBezTo>
                          <a:pt x="11" y="33"/>
                          <a:pt x="11" y="33"/>
                          <a:pt x="12" y="33"/>
                        </a:cubicBezTo>
                        <a:cubicBezTo>
                          <a:pt x="12" y="30"/>
                          <a:pt x="13" y="27"/>
                          <a:pt x="13" y="25"/>
                        </a:cubicBezTo>
                        <a:cubicBezTo>
                          <a:pt x="14" y="19"/>
                          <a:pt x="14" y="14"/>
                          <a:pt x="15" y="9"/>
                        </a:cubicBezTo>
                        <a:cubicBezTo>
                          <a:pt x="15" y="8"/>
                          <a:pt x="14" y="8"/>
                          <a:pt x="14" y="8"/>
                        </a:cubicBezTo>
                        <a:cubicBezTo>
                          <a:pt x="13" y="15"/>
                          <a:pt x="12" y="21"/>
                          <a:pt x="10" y="28"/>
                        </a:cubicBezTo>
                        <a:cubicBezTo>
                          <a:pt x="10" y="31"/>
                          <a:pt x="10" y="30"/>
                          <a:pt x="10" y="25"/>
                        </a:cubicBezTo>
                        <a:cubicBezTo>
                          <a:pt x="11" y="23"/>
                          <a:pt x="11" y="21"/>
                          <a:pt x="11" y="20"/>
                        </a:cubicBezTo>
                        <a:cubicBezTo>
                          <a:pt x="12" y="17"/>
                          <a:pt x="12" y="13"/>
                          <a:pt x="13" y="10"/>
                        </a:cubicBezTo>
                        <a:cubicBezTo>
                          <a:pt x="13" y="9"/>
                          <a:pt x="11" y="9"/>
                          <a:pt x="11" y="10"/>
                        </a:cubicBezTo>
                        <a:cubicBezTo>
                          <a:pt x="10" y="15"/>
                          <a:pt x="9" y="20"/>
                          <a:pt x="8" y="24"/>
                        </a:cubicBezTo>
                        <a:cubicBezTo>
                          <a:pt x="5" y="33"/>
                          <a:pt x="7" y="24"/>
                          <a:pt x="7" y="22"/>
                        </a:cubicBezTo>
                        <a:cubicBezTo>
                          <a:pt x="8" y="19"/>
                          <a:pt x="8" y="16"/>
                          <a:pt x="9" y="13"/>
                        </a:cubicBezTo>
                        <a:cubicBezTo>
                          <a:pt x="9" y="12"/>
                          <a:pt x="8" y="12"/>
                          <a:pt x="8" y="13"/>
                        </a:cubicBezTo>
                        <a:cubicBezTo>
                          <a:pt x="6" y="17"/>
                          <a:pt x="5" y="22"/>
                          <a:pt x="4" y="26"/>
                        </a:cubicBezTo>
                        <a:cubicBezTo>
                          <a:pt x="4" y="26"/>
                          <a:pt x="5" y="26"/>
                          <a:pt x="5" y="26"/>
                        </a:cubicBezTo>
                        <a:cubicBezTo>
                          <a:pt x="6" y="21"/>
                          <a:pt x="8" y="16"/>
                          <a:pt x="7" y="11"/>
                        </a:cubicBezTo>
                        <a:cubicBezTo>
                          <a:pt x="7" y="10"/>
                          <a:pt x="6" y="10"/>
                          <a:pt x="6" y="11"/>
                        </a:cubicBezTo>
                        <a:cubicBezTo>
                          <a:pt x="3" y="15"/>
                          <a:pt x="1" y="20"/>
                          <a:pt x="0" y="26"/>
                        </a:cubicBezTo>
                        <a:cubicBezTo>
                          <a:pt x="0" y="26"/>
                          <a:pt x="2" y="27"/>
                          <a:pt x="2" y="26"/>
                        </a:cubicBezTo>
                        <a:cubicBezTo>
                          <a:pt x="3" y="22"/>
                          <a:pt x="3" y="19"/>
                          <a:pt x="5" y="15"/>
                        </a:cubicBezTo>
                        <a:cubicBezTo>
                          <a:pt x="5" y="14"/>
                          <a:pt x="4" y="14"/>
                          <a:pt x="3" y="14"/>
                        </a:cubicBezTo>
                        <a:cubicBezTo>
                          <a:pt x="1" y="18"/>
                          <a:pt x="0" y="21"/>
                          <a:pt x="0" y="25"/>
                        </a:cubicBezTo>
                        <a:cubicBezTo>
                          <a:pt x="0" y="26"/>
                          <a:pt x="1" y="26"/>
                          <a:pt x="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9" name="Freeform 98"/>
                  <p:cNvSpPr/>
                  <p:nvPr/>
                </p:nvSpPr>
                <p:spPr bwMode="auto">
                  <a:xfrm>
                    <a:off x="1085850" y="2182813"/>
                    <a:ext cx="6350" cy="3175"/>
                  </a:xfrm>
                  <a:custGeom>
                    <a:avLst/>
                    <a:gdLst>
                      <a:gd name="T0" fmla="*/ 1 w 6"/>
                      <a:gd name="T1" fmla="*/ 1 h 4"/>
                      <a:gd name="T2" fmla="*/ 1 w 6"/>
                      <a:gd name="T3" fmla="*/ 4 h 4"/>
                      <a:gd name="T4" fmla="*/ 2 w 6"/>
                      <a:gd name="T5" fmla="*/ 4 h 4"/>
                      <a:gd name="T6" fmla="*/ 4 w 6"/>
                      <a:gd name="T7" fmla="*/ 2 h 4"/>
                      <a:gd name="T8" fmla="*/ 5 w 6"/>
                      <a:gd name="T9" fmla="*/ 1 h 4"/>
                      <a:gd name="T10" fmla="*/ 5 w 6"/>
                      <a:gd name="T11" fmla="*/ 0 h 4"/>
                      <a:gd name="T12" fmla="*/ 2 w 6"/>
                      <a:gd name="T13" fmla="*/ 1 h 4"/>
                      <a:gd name="T14" fmla="*/ 1 w 6"/>
                      <a:gd name="T15" fmla="*/ 3 h 4"/>
                      <a:gd name="T16" fmla="*/ 2 w 6"/>
                      <a:gd name="T17" fmla="*/ 3 h 4"/>
                      <a:gd name="T18" fmla="*/ 2 w 6"/>
                      <a:gd name="T19" fmla="*/ 1 h 4"/>
                      <a:gd name="T20" fmla="*/ 1 w 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1"/>
                        </a:moveTo>
                        <a:cubicBezTo>
                          <a:pt x="0" y="2"/>
                          <a:pt x="0" y="3"/>
                          <a:pt x="1" y="4"/>
                        </a:cubicBezTo>
                        <a:cubicBezTo>
                          <a:pt x="2" y="4"/>
                          <a:pt x="2" y="4"/>
                          <a:pt x="2" y="4"/>
                        </a:cubicBezTo>
                        <a:cubicBezTo>
                          <a:pt x="3" y="3"/>
                          <a:pt x="3" y="2"/>
                          <a:pt x="4" y="2"/>
                        </a:cubicBezTo>
                        <a:cubicBezTo>
                          <a:pt x="4" y="2"/>
                          <a:pt x="5" y="2"/>
                          <a:pt x="5" y="1"/>
                        </a:cubicBezTo>
                        <a:cubicBezTo>
                          <a:pt x="6" y="1"/>
                          <a:pt x="5" y="0"/>
                          <a:pt x="5" y="0"/>
                        </a:cubicBezTo>
                        <a:cubicBezTo>
                          <a:pt x="4" y="1"/>
                          <a:pt x="3" y="0"/>
                          <a:pt x="2" y="1"/>
                        </a:cubicBezTo>
                        <a:cubicBezTo>
                          <a:pt x="1" y="1"/>
                          <a:pt x="1" y="2"/>
                          <a:pt x="1" y="3"/>
                        </a:cubicBezTo>
                        <a:cubicBezTo>
                          <a:pt x="1" y="3"/>
                          <a:pt x="2" y="3"/>
                          <a:pt x="2" y="3"/>
                        </a:cubicBezTo>
                        <a:cubicBezTo>
                          <a:pt x="2" y="3"/>
                          <a:pt x="2" y="2"/>
                          <a:pt x="2" y="1"/>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1" name="Freeform 100"/>
                  <p:cNvSpPr/>
                  <p:nvPr/>
                </p:nvSpPr>
                <p:spPr bwMode="auto">
                  <a:xfrm>
                    <a:off x="1066800" y="2141538"/>
                    <a:ext cx="46038" cy="42863"/>
                  </a:xfrm>
                  <a:custGeom>
                    <a:avLst/>
                    <a:gdLst>
                      <a:gd name="T0" fmla="*/ 20 w 44"/>
                      <a:gd name="T1" fmla="*/ 29 h 40"/>
                      <a:gd name="T2" fmla="*/ 26 w 44"/>
                      <a:gd name="T3" fmla="*/ 25 h 40"/>
                      <a:gd name="T4" fmla="*/ 22 w 44"/>
                      <a:gd name="T5" fmla="*/ 28 h 40"/>
                      <a:gd name="T6" fmla="*/ 26 w 44"/>
                      <a:gd name="T7" fmla="*/ 16 h 40"/>
                      <a:gd name="T8" fmla="*/ 19 w 44"/>
                      <a:gd name="T9" fmla="*/ 17 h 40"/>
                      <a:gd name="T10" fmla="*/ 17 w 44"/>
                      <a:gd name="T11" fmla="*/ 27 h 40"/>
                      <a:gd name="T12" fmla="*/ 14 w 44"/>
                      <a:gd name="T13" fmla="*/ 35 h 40"/>
                      <a:gd name="T14" fmla="*/ 13 w 44"/>
                      <a:gd name="T15" fmla="*/ 21 h 40"/>
                      <a:gd name="T16" fmla="*/ 8 w 44"/>
                      <a:gd name="T17" fmla="*/ 23 h 40"/>
                      <a:gd name="T18" fmla="*/ 6 w 44"/>
                      <a:gd name="T19" fmla="*/ 22 h 40"/>
                      <a:gd name="T20" fmla="*/ 4 w 44"/>
                      <a:gd name="T21" fmla="*/ 25 h 40"/>
                      <a:gd name="T22" fmla="*/ 1 w 44"/>
                      <a:gd name="T23" fmla="*/ 23 h 40"/>
                      <a:gd name="T24" fmla="*/ 14 w 44"/>
                      <a:gd name="T25" fmla="*/ 13 h 40"/>
                      <a:gd name="T26" fmla="*/ 17 w 44"/>
                      <a:gd name="T27" fmla="*/ 11 h 40"/>
                      <a:gd name="T28" fmla="*/ 10 w 44"/>
                      <a:gd name="T29" fmla="*/ 17 h 40"/>
                      <a:gd name="T30" fmla="*/ 34 w 44"/>
                      <a:gd name="T31" fmla="*/ 18 h 40"/>
                      <a:gd name="T32" fmla="*/ 15 w 44"/>
                      <a:gd name="T33" fmla="*/ 34 h 40"/>
                      <a:gd name="T34" fmla="*/ 9 w 44"/>
                      <a:gd name="T35" fmla="*/ 35 h 40"/>
                      <a:gd name="T36" fmla="*/ 9 w 44"/>
                      <a:gd name="T37" fmla="*/ 28 h 40"/>
                      <a:gd name="T38" fmla="*/ 8 w 44"/>
                      <a:gd name="T39" fmla="*/ 24 h 40"/>
                      <a:gd name="T40" fmla="*/ 10 w 44"/>
                      <a:gd name="T41" fmla="*/ 17 h 40"/>
                      <a:gd name="T42" fmla="*/ 13 w 44"/>
                      <a:gd name="T43" fmla="*/ 24 h 40"/>
                      <a:gd name="T44" fmla="*/ 17 w 44"/>
                      <a:gd name="T45" fmla="*/ 25 h 40"/>
                      <a:gd name="T46" fmla="*/ 20 w 44"/>
                      <a:gd name="T47" fmla="*/ 18 h 40"/>
                      <a:gd name="T48" fmla="*/ 24 w 44"/>
                      <a:gd name="T49" fmla="*/ 23 h 40"/>
                      <a:gd name="T50" fmla="*/ 27 w 44"/>
                      <a:gd name="T51" fmla="*/ 20 h 40"/>
                      <a:gd name="T52" fmla="*/ 33 w 44"/>
                      <a:gd name="T53" fmla="*/ 17 h 40"/>
                      <a:gd name="T54" fmla="*/ 32 w 44"/>
                      <a:gd name="T55" fmla="*/ 13 h 40"/>
                      <a:gd name="T56" fmla="*/ 30 w 44"/>
                      <a:gd name="T57" fmla="*/ 11 h 40"/>
                      <a:gd name="T58" fmla="*/ 29 w 44"/>
                      <a:gd name="T59" fmla="*/ 18 h 40"/>
                      <a:gd name="T60" fmla="*/ 24 w 44"/>
                      <a:gd name="T61" fmla="*/ 23 h 40"/>
                      <a:gd name="T62" fmla="*/ 24 w 44"/>
                      <a:gd name="T63" fmla="*/ 12 h 40"/>
                      <a:gd name="T64" fmla="*/ 23 w 44"/>
                      <a:gd name="T65" fmla="*/ 14 h 40"/>
                      <a:gd name="T66" fmla="*/ 21 w 44"/>
                      <a:gd name="T67" fmla="*/ 25 h 40"/>
                      <a:gd name="T68" fmla="*/ 17 w 44"/>
                      <a:gd name="T69" fmla="*/ 25 h 40"/>
                      <a:gd name="T70" fmla="*/ 17 w 44"/>
                      <a:gd name="T71" fmla="*/ 14 h 40"/>
                      <a:gd name="T72" fmla="*/ 13 w 44"/>
                      <a:gd name="T73" fmla="*/ 15 h 40"/>
                      <a:gd name="T74" fmla="*/ 8 w 44"/>
                      <a:gd name="T75" fmla="*/ 22 h 40"/>
                      <a:gd name="T76" fmla="*/ 7 w 44"/>
                      <a:gd name="T77" fmla="*/ 27 h 40"/>
                      <a:gd name="T78" fmla="*/ 6 w 44"/>
                      <a:gd name="T79" fmla="*/ 30 h 40"/>
                      <a:gd name="T80" fmla="*/ 10 w 44"/>
                      <a:gd name="T81" fmla="*/ 34 h 40"/>
                      <a:gd name="T82" fmla="*/ 13 w 44"/>
                      <a:gd name="T83" fmla="*/ 39 h 40"/>
                      <a:gd name="T84" fmla="*/ 15 w 44"/>
                      <a:gd name="T85" fmla="*/ 38 h 40"/>
                      <a:gd name="T86" fmla="*/ 17 w 44"/>
                      <a:gd name="T87" fmla="*/ 35 h 40"/>
                      <a:gd name="T88" fmla="*/ 9 w 44"/>
                      <a:gd name="T89" fmla="*/ 16 h 40"/>
                      <a:gd name="T90" fmla="*/ 16 w 44"/>
                      <a:gd name="T91" fmla="*/ 10 h 40"/>
                      <a:gd name="T92" fmla="*/ 17 w 44"/>
                      <a:gd name="T93" fmla="*/ 12 h 40"/>
                      <a:gd name="T94" fmla="*/ 2 w 44"/>
                      <a:gd name="T95" fmla="*/ 24 h 40"/>
                      <a:gd name="T96" fmla="*/ 5 w 44"/>
                      <a:gd name="T97" fmla="*/ 23 h 40"/>
                      <a:gd name="T98" fmla="*/ 5 w 44"/>
                      <a:gd name="T99" fmla="*/ 27 h 40"/>
                      <a:gd name="T100" fmla="*/ 8 w 44"/>
                      <a:gd name="T101" fmla="*/ 34 h 40"/>
                      <a:gd name="T102" fmla="*/ 9 w 44"/>
                      <a:gd name="T103" fmla="*/ 27 h 40"/>
                      <a:gd name="T104" fmla="*/ 14 w 44"/>
                      <a:gd name="T105" fmla="*/ 24 h 40"/>
                      <a:gd name="T106" fmla="*/ 16 w 44"/>
                      <a:gd name="T107" fmla="*/ 23 h 40"/>
                      <a:gd name="T108" fmla="*/ 17 w 44"/>
                      <a:gd name="T109" fmla="*/ 32 h 40"/>
                      <a:gd name="T110" fmla="*/ 21 w 44"/>
                      <a:gd name="T111" fmla="*/ 24 h 40"/>
                      <a:gd name="T112" fmla="*/ 25 w 44"/>
                      <a:gd name="T113" fmla="*/ 15 h 40"/>
                      <a:gd name="T114" fmla="*/ 26 w 44"/>
                      <a:gd name="T115" fmla="*/ 21 h 40"/>
                      <a:gd name="T116" fmla="*/ 26 w 44"/>
                      <a:gd name="T117" fmla="*/ 25 h 40"/>
                      <a:gd name="T118" fmla="*/ 22 w 44"/>
                      <a:gd name="T119" fmla="*/ 29 h 40"/>
                      <a:gd name="T120" fmla="*/ 19 w 44"/>
                      <a:gd name="T121" fmla="*/ 29 h 40"/>
                      <a:gd name="T122" fmla="*/ 20 w 44"/>
                      <a:gd name="T12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40">
                        <a:moveTo>
                          <a:pt x="20" y="22"/>
                        </a:moveTo>
                        <a:cubicBezTo>
                          <a:pt x="20" y="24"/>
                          <a:pt x="20" y="27"/>
                          <a:pt x="19" y="29"/>
                        </a:cubicBezTo>
                        <a:cubicBezTo>
                          <a:pt x="19" y="30"/>
                          <a:pt x="20" y="30"/>
                          <a:pt x="20" y="29"/>
                        </a:cubicBezTo>
                        <a:cubicBezTo>
                          <a:pt x="23" y="23"/>
                          <a:pt x="21" y="28"/>
                          <a:pt x="20" y="30"/>
                        </a:cubicBezTo>
                        <a:cubicBezTo>
                          <a:pt x="20" y="31"/>
                          <a:pt x="21" y="31"/>
                          <a:pt x="21" y="30"/>
                        </a:cubicBezTo>
                        <a:cubicBezTo>
                          <a:pt x="23" y="28"/>
                          <a:pt x="24" y="27"/>
                          <a:pt x="26" y="25"/>
                        </a:cubicBezTo>
                        <a:cubicBezTo>
                          <a:pt x="27" y="24"/>
                          <a:pt x="26" y="23"/>
                          <a:pt x="25" y="24"/>
                        </a:cubicBezTo>
                        <a:cubicBezTo>
                          <a:pt x="24" y="25"/>
                          <a:pt x="23" y="26"/>
                          <a:pt x="21" y="27"/>
                        </a:cubicBezTo>
                        <a:cubicBezTo>
                          <a:pt x="22" y="28"/>
                          <a:pt x="22" y="28"/>
                          <a:pt x="22" y="28"/>
                        </a:cubicBezTo>
                        <a:cubicBezTo>
                          <a:pt x="25" y="25"/>
                          <a:pt x="28" y="22"/>
                          <a:pt x="30" y="18"/>
                        </a:cubicBezTo>
                        <a:cubicBezTo>
                          <a:pt x="30" y="18"/>
                          <a:pt x="29" y="18"/>
                          <a:pt x="29" y="18"/>
                        </a:cubicBezTo>
                        <a:cubicBezTo>
                          <a:pt x="26" y="18"/>
                          <a:pt x="24" y="20"/>
                          <a:pt x="26" y="16"/>
                        </a:cubicBezTo>
                        <a:cubicBezTo>
                          <a:pt x="26" y="15"/>
                          <a:pt x="25" y="15"/>
                          <a:pt x="25" y="15"/>
                        </a:cubicBezTo>
                        <a:cubicBezTo>
                          <a:pt x="24" y="16"/>
                          <a:pt x="24" y="18"/>
                          <a:pt x="23" y="19"/>
                        </a:cubicBezTo>
                        <a:cubicBezTo>
                          <a:pt x="21" y="23"/>
                          <a:pt x="20" y="20"/>
                          <a:pt x="19" y="17"/>
                        </a:cubicBezTo>
                        <a:cubicBezTo>
                          <a:pt x="19" y="17"/>
                          <a:pt x="18" y="17"/>
                          <a:pt x="18" y="17"/>
                        </a:cubicBezTo>
                        <a:cubicBezTo>
                          <a:pt x="17" y="21"/>
                          <a:pt x="17" y="25"/>
                          <a:pt x="16" y="29"/>
                        </a:cubicBezTo>
                        <a:cubicBezTo>
                          <a:pt x="17" y="30"/>
                          <a:pt x="17" y="29"/>
                          <a:pt x="17" y="27"/>
                        </a:cubicBezTo>
                        <a:cubicBezTo>
                          <a:pt x="17" y="25"/>
                          <a:pt x="17" y="23"/>
                          <a:pt x="17" y="21"/>
                        </a:cubicBezTo>
                        <a:cubicBezTo>
                          <a:pt x="17" y="20"/>
                          <a:pt x="15" y="20"/>
                          <a:pt x="15" y="21"/>
                        </a:cubicBezTo>
                        <a:cubicBezTo>
                          <a:pt x="14" y="25"/>
                          <a:pt x="14" y="30"/>
                          <a:pt x="14" y="35"/>
                        </a:cubicBezTo>
                        <a:cubicBezTo>
                          <a:pt x="14" y="36"/>
                          <a:pt x="15" y="36"/>
                          <a:pt x="15" y="35"/>
                        </a:cubicBezTo>
                        <a:cubicBezTo>
                          <a:pt x="16" y="30"/>
                          <a:pt x="15" y="26"/>
                          <a:pt x="14" y="21"/>
                        </a:cubicBezTo>
                        <a:cubicBezTo>
                          <a:pt x="14" y="20"/>
                          <a:pt x="13" y="20"/>
                          <a:pt x="13" y="21"/>
                        </a:cubicBezTo>
                        <a:cubicBezTo>
                          <a:pt x="12" y="24"/>
                          <a:pt x="11" y="29"/>
                          <a:pt x="12" y="32"/>
                        </a:cubicBezTo>
                        <a:cubicBezTo>
                          <a:pt x="11" y="29"/>
                          <a:pt x="11" y="25"/>
                          <a:pt x="10" y="22"/>
                        </a:cubicBezTo>
                        <a:cubicBezTo>
                          <a:pt x="10" y="22"/>
                          <a:pt x="8" y="22"/>
                          <a:pt x="8" y="23"/>
                        </a:cubicBezTo>
                        <a:cubicBezTo>
                          <a:pt x="8" y="25"/>
                          <a:pt x="8" y="27"/>
                          <a:pt x="8" y="29"/>
                        </a:cubicBezTo>
                        <a:cubicBezTo>
                          <a:pt x="8" y="32"/>
                          <a:pt x="9" y="33"/>
                          <a:pt x="8" y="30"/>
                        </a:cubicBezTo>
                        <a:cubicBezTo>
                          <a:pt x="8" y="27"/>
                          <a:pt x="6" y="25"/>
                          <a:pt x="6" y="22"/>
                        </a:cubicBezTo>
                        <a:cubicBezTo>
                          <a:pt x="6" y="21"/>
                          <a:pt x="5" y="21"/>
                          <a:pt x="4" y="21"/>
                        </a:cubicBezTo>
                        <a:cubicBezTo>
                          <a:pt x="4" y="23"/>
                          <a:pt x="4" y="24"/>
                          <a:pt x="4" y="25"/>
                        </a:cubicBezTo>
                        <a:cubicBezTo>
                          <a:pt x="5" y="25"/>
                          <a:pt x="5" y="25"/>
                          <a:pt x="4" y="25"/>
                        </a:cubicBezTo>
                        <a:cubicBezTo>
                          <a:pt x="5" y="30"/>
                          <a:pt x="4" y="22"/>
                          <a:pt x="4" y="21"/>
                        </a:cubicBezTo>
                        <a:cubicBezTo>
                          <a:pt x="4" y="21"/>
                          <a:pt x="3" y="21"/>
                          <a:pt x="3" y="21"/>
                        </a:cubicBezTo>
                        <a:cubicBezTo>
                          <a:pt x="2" y="21"/>
                          <a:pt x="1" y="22"/>
                          <a:pt x="1" y="23"/>
                        </a:cubicBezTo>
                        <a:cubicBezTo>
                          <a:pt x="0" y="23"/>
                          <a:pt x="1" y="24"/>
                          <a:pt x="2" y="24"/>
                        </a:cubicBezTo>
                        <a:cubicBezTo>
                          <a:pt x="5" y="20"/>
                          <a:pt x="9" y="18"/>
                          <a:pt x="13" y="15"/>
                        </a:cubicBezTo>
                        <a:cubicBezTo>
                          <a:pt x="15" y="15"/>
                          <a:pt x="15" y="14"/>
                          <a:pt x="14" y="13"/>
                        </a:cubicBezTo>
                        <a:cubicBezTo>
                          <a:pt x="12" y="15"/>
                          <a:pt x="10" y="16"/>
                          <a:pt x="8" y="18"/>
                        </a:cubicBezTo>
                        <a:cubicBezTo>
                          <a:pt x="8" y="18"/>
                          <a:pt x="9" y="19"/>
                          <a:pt x="9" y="19"/>
                        </a:cubicBezTo>
                        <a:cubicBezTo>
                          <a:pt x="11" y="16"/>
                          <a:pt x="14" y="13"/>
                          <a:pt x="17" y="11"/>
                        </a:cubicBezTo>
                        <a:cubicBezTo>
                          <a:pt x="16" y="10"/>
                          <a:pt x="16" y="10"/>
                          <a:pt x="16" y="10"/>
                        </a:cubicBezTo>
                        <a:cubicBezTo>
                          <a:pt x="14" y="12"/>
                          <a:pt x="12" y="14"/>
                          <a:pt x="9" y="16"/>
                        </a:cubicBezTo>
                        <a:cubicBezTo>
                          <a:pt x="10" y="16"/>
                          <a:pt x="10" y="17"/>
                          <a:pt x="10" y="17"/>
                        </a:cubicBezTo>
                        <a:cubicBezTo>
                          <a:pt x="14" y="15"/>
                          <a:pt x="18" y="12"/>
                          <a:pt x="22" y="10"/>
                        </a:cubicBezTo>
                        <a:cubicBezTo>
                          <a:pt x="24" y="9"/>
                          <a:pt x="27" y="8"/>
                          <a:pt x="30" y="8"/>
                        </a:cubicBezTo>
                        <a:cubicBezTo>
                          <a:pt x="37" y="7"/>
                          <a:pt x="37" y="14"/>
                          <a:pt x="34" y="18"/>
                        </a:cubicBezTo>
                        <a:cubicBezTo>
                          <a:pt x="32" y="22"/>
                          <a:pt x="25" y="24"/>
                          <a:pt x="21" y="27"/>
                        </a:cubicBezTo>
                        <a:cubicBezTo>
                          <a:pt x="20" y="27"/>
                          <a:pt x="16" y="33"/>
                          <a:pt x="16" y="33"/>
                        </a:cubicBezTo>
                        <a:cubicBezTo>
                          <a:pt x="16" y="33"/>
                          <a:pt x="16" y="33"/>
                          <a:pt x="15" y="34"/>
                        </a:cubicBezTo>
                        <a:cubicBezTo>
                          <a:pt x="15" y="34"/>
                          <a:pt x="15" y="38"/>
                          <a:pt x="14" y="36"/>
                        </a:cubicBezTo>
                        <a:cubicBezTo>
                          <a:pt x="14" y="36"/>
                          <a:pt x="13" y="37"/>
                          <a:pt x="13" y="37"/>
                        </a:cubicBezTo>
                        <a:cubicBezTo>
                          <a:pt x="13" y="39"/>
                          <a:pt x="9" y="34"/>
                          <a:pt x="9" y="35"/>
                        </a:cubicBezTo>
                        <a:cubicBezTo>
                          <a:pt x="5" y="32"/>
                          <a:pt x="10" y="36"/>
                          <a:pt x="11" y="37"/>
                        </a:cubicBezTo>
                        <a:cubicBezTo>
                          <a:pt x="12" y="37"/>
                          <a:pt x="12" y="36"/>
                          <a:pt x="12" y="36"/>
                        </a:cubicBezTo>
                        <a:cubicBezTo>
                          <a:pt x="10" y="33"/>
                          <a:pt x="7" y="32"/>
                          <a:pt x="9" y="28"/>
                        </a:cubicBezTo>
                        <a:cubicBezTo>
                          <a:pt x="11" y="26"/>
                          <a:pt x="11" y="22"/>
                          <a:pt x="11" y="19"/>
                        </a:cubicBezTo>
                        <a:cubicBezTo>
                          <a:pt x="11" y="19"/>
                          <a:pt x="9" y="18"/>
                          <a:pt x="9" y="19"/>
                        </a:cubicBezTo>
                        <a:cubicBezTo>
                          <a:pt x="9" y="21"/>
                          <a:pt x="8" y="22"/>
                          <a:pt x="8" y="24"/>
                        </a:cubicBezTo>
                        <a:cubicBezTo>
                          <a:pt x="8" y="21"/>
                          <a:pt x="11" y="18"/>
                          <a:pt x="12" y="16"/>
                        </a:cubicBezTo>
                        <a:cubicBezTo>
                          <a:pt x="12" y="16"/>
                          <a:pt x="11" y="15"/>
                          <a:pt x="11" y="15"/>
                        </a:cubicBezTo>
                        <a:cubicBezTo>
                          <a:pt x="10" y="16"/>
                          <a:pt x="10" y="17"/>
                          <a:pt x="10" y="17"/>
                        </a:cubicBezTo>
                        <a:cubicBezTo>
                          <a:pt x="8" y="20"/>
                          <a:pt x="8" y="20"/>
                          <a:pt x="10" y="19"/>
                        </a:cubicBezTo>
                        <a:cubicBezTo>
                          <a:pt x="11" y="19"/>
                          <a:pt x="12" y="20"/>
                          <a:pt x="13" y="20"/>
                        </a:cubicBezTo>
                        <a:cubicBezTo>
                          <a:pt x="13" y="21"/>
                          <a:pt x="13" y="23"/>
                          <a:pt x="13" y="24"/>
                        </a:cubicBezTo>
                        <a:cubicBezTo>
                          <a:pt x="13" y="25"/>
                          <a:pt x="14" y="25"/>
                          <a:pt x="14" y="25"/>
                        </a:cubicBezTo>
                        <a:cubicBezTo>
                          <a:pt x="15" y="23"/>
                          <a:pt x="15" y="22"/>
                          <a:pt x="16" y="20"/>
                        </a:cubicBezTo>
                        <a:cubicBezTo>
                          <a:pt x="18" y="15"/>
                          <a:pt x="17" y="23"/>
                          <a:pt x="17" y="25"/>
                        </a:cubicBezTo>
                        <a:cubicBezTo>
                          <a:pt x="17" y="25"/>
                          <a:pt x="17" y="25"/>
                          <a:pt x="18" y="25"/>
                        </a:cubicBezTo>
                        <a:cubicBezTo>
                          <a:pt x="18" y="22"/>
                          <a:pt x="19" y="19"/>
                          <a:pt x="20" y="16"/>
                        </a:cubicBezTo>
                        <a:cubicBezTo>
                          <a:pt x="19" y="15"/>
                          <a:pt x="19" y="16"/>
                          <a:pt x="20" y="18"/>
                        </a:cubicBezTo>
                        <a:cubicBezTo>
                          <a:pt x="19" y="20"/>
                          <a:pt x="20" y="21"/>
                          <a:pt x="22" y="20"/>
                        </a:cubicBezTo>
                        <a:cubicBezTo>
                          <a:pt x="23" y="11"/>
                          <a:pt x="20" y="30"/>
                          <a:pt x="23" y="18"/>
                        </a:cubicBezTo>
                        <a:cubicBezTo>
                          <a:pt x="25" y="9"/>
                          <a:pt x="24" y="20"/>
                          <a:pt x="24" y="23"/>
                        </a:cubicBezTo>
                        <a:cubicBezTo>
                          <a:pt x="24" y="23"/>
                          <a:pt x="25" y="23"/>
                          <a:pt x="25" y="23"/>
                        </a:cubicBezTo>
                        <a:cubicBezTo>
                          <a:pt x="26" y="20"/>
                          <a:pt x="26" y="17"/>
                          <a:pt x="26" y="14"/>
                        </a:cubicBezTo>
                        <a:cubicBezTo>
                          <a:pt x="27" y="8"/>
                          <a:pt x="27" y="19"/>
                          <a:pt x="27" y="20"/>
                        </a:cubicBezTo>
                        <a:cubicBezTo>
                          <a:pt x="27" y="21"/>
                          <a:pt x="29" y="21"/>
                          <a:pt x="29" y="20"/>
                        </a:cubicBezTo>
                        <a:cubicBezTo>
                          <a:pt x="29" y="18"/>
                          <a:pt x="31" y="8"/>
                          <a:pt x="31" y="17"/>
                        </a:cubicBezTo>
                        <a:cubicBezTo>
                          <a:pt x="31" y="18"/>
                          <a:pt x="33" y="18"/>
                          <a:pt x="33" y="17"/>
                        </a:cubicBezTo>
                        <a:cubicBezTo>
                          <a:pt x="33" y="15"/>
                          <a:pt x="33" y="14"/>
                          <a:pt x="35" y="13"/>
                        </a:cubicBezTo>
                        <a:cubicBezTo>
                          <a:pt x="36" y="12"/>
                          <a:pt x="35" y="11"/>
                          <a:pt x="34" y="11"/>
                        </a:cubicBezTo>
                        <a:cubicBezTo>
                          <a:pt x="33" y="12"/>
                          <a:pt x="33" y="12"/>
                          <a:pt x="32" y="13"/>
                        </a:cubicBezTo>
                        <a:cubicBezTo>
                          <a:pt x="30" y="16"/>
                          <a:pt x="33" y="14"/>
                          <a:pt x="33" y="15"/>
                        </a:cubicBezTo>
                        <a:cubicBezTo>
                          <a:pt x="33" y="14"/>
                          <a:pt x="32" y="12"/>
                          <a:pt x="31" y="11"/>
                        </a:cubicBezTo>
                        <a:cubicBezTo>
                          <a:pt x="31" y="11"/>
                          <a:pt x="30" y="11"/>
                          <a:pt x="30" y="11"/>
                        </a:cubicBezTo>
                        <a:cubicBezTo>
                          <a:pt x="30" y="12"/>
                          <a:pt x="29" y="13"/>
                          <a:pt x="29" y="13"/>
                        </a:cubicBezTo>
                        <a:cubicBezTo>
                          <a:pt x="29" y="14"/>
                          <a:pt x="29" y="15"/>
                          <a:pt x="28" y="15"/>
                        </a:cubicBezTo>
                        <a:cubicBezTo>
                          <a:pt x="27" y="17"/>
                          <a:pt x="27" y="18"/>
                          <a:pt x="29" y="18"/>
                        </a:cubicBezTo>
                        <a:cubicBezTo>
                          <a:pt x="29" y="14"/>
                          <a:pt x="29" y="11"/>
                          <a:pt x="28" y="8"/>
                        </a:cubicBezTo>
                        <a:cubicBezTo>
                          <a:pt x="28" y="7"/>
                          <a:pt x="27" y="7"/>
                          <a:pt x="27" y="8"/>
                        </a:cubicBezTo>
                        <a:cubicBezTo>
                          <a:pt x="24" y="12"/>
                          <a:pt x="24" y="18"/>
                          <a:pt x="24" y="23"/>
                        </a:cubicBezTo>
                        <a:cubicBezTo>
                          <a:pt x="24" y="24"/>
                          <a:pt x="25" y="24"/>
                          <a:pt x="25" y="23"/>
                        </a:cubicBezTo>
                        <a:cubicBezTo>
                          <a:pt x="26" y="19"/>
                          <a:pt x="26" y="16"/>
                          <a:pt x="26" y="12"/>
                        </a:cubicBezTo>
                        <a:cubicBezTo>
                          <a:pt x="25" y="11"/>
                          <a:pt x="25" y="11"/>
                          <a:pt x="24" y="12"/>
                        </a:cubicBezTo>
                        <a:cubicBezTo>
                          <a:pt x="22" y="15"/>
                          <a:pt x="21" y="19"/>
                          <a:pt x="21" y="24"/>
                        </a:cubicBezTo>
                        <a:cubicBezTo>
                          <a:pt x="21" y="24"/>
                          <a:pt x="22" y="25"/>
                          <a:pt x="23" y="24"/>
                        </a:cubicBezTo>
                        <a:cubicBezTo>
                          <a:pt x="23" y="20"/>
                          <a:pt x="23" y="18"/>
                          <a:pt x="23" y="14"/>
                        </a:cubicBezTo>
                        <a:cubicBezTo>
                          <a:pt x="23" y="14"/>
                          <a:pt x="21" y="14"/>
                          <a:pt x="21" y="14"/>
                        </a:cubicBezTo>
                        <a:cubicBezTo>
                          <a:pt x="20" y="18"/>
                          <a:pt x="20" y="21"/>
                          <a:pt x="19" y="25"/>
                        </a:cubicBezTo>
                        <a:cubicBezTo>
                          <a:pt x="19" y="26"/>
                          <a:pt x="21" y="26"/>
                          <a:pt x="21" y="25"/>
                        </a:cubicBezTo>
                        <a:cubicBezTo>
                          <a:pt x="22" y="21"/>
                          <a:pt x="22" y="17"/>
                          <a:pt x="21" y="13"/>
                        </a:cubicBezTo>
                        <a:cubicBezTo>
                          <a:pt x="21" y="12"/>
                          <a:pt x="20" y="12"/>
                          <a:pt x="20" y="13"/>
                        </a:cubicBezTo>
                        <a:cubicBezTo>
                          <a:pt x="19" y="17"/>
                          <a:pt x="17" y="21"/>
                          <a:pt x="17" y="25"/>
                        </a:cubicBezTo>
                        <a:cubicBezTo>
                          <a:pt x="16" y="26"/>
                          <a:pt x="18" y="26"/>
                          <a:pt x="18" y="25"/>
                        </a:cubicBezTo>
                        <a:cubicBezTo>
                          <a:pt x="19" y="21"/>
                          <a:pt x="19" y="18"/>
                          <a:pt x="19" y="14"/>
                        </a:cubicBezTo>
                        <a:cubicBezTo>
                          <a:pt x="18" y="13"/>
                          <a:pt x="17" y="13"/>
                          <a:pt x="17" y="14"/>
                        </a:cubicBezTo>
                        <a:cubicBezTo>
                          <a:pt x="16" y="16"/>
                          <a:pt x="15" y="18"/>
                          <a:pt x="14" y="20"/>
                        </a:cubicBezTo>
                        <a:cubicBezTo>
                          <a:pt x="14" y="23"/>
                          <a:pt x="14" y="23"/>
                          <a:pt x="14" y="20"/>
                        </a:cubicBezTo>
                        <a:cubicBezTo>
                          <a:pt x="14" y="18"/>
                          <a:pt x="14" y="17"/>
                          <a:pt x="13" y="15"/>
                        </a:cubicBezTo>
                        <a:cubicBezTo>
                          <a:pt x="13" y="15"/>
                          <a:pt x="13" y="14"/>
                          <a:pt x="12" y="15"/>
                        </a:cubicBezTo>
                        <a:cubicBezTo>
                          <a:pt x="10" y="17"/>
                          <a:pt x="8" y="19"/>
                          <a:pt x="7" y="22"/>
                        </a:cubicBezTo>
                        <a:cubicBezTo>
                          <a:pt x="7" y="23"/>
                          <a:pt x="8" y="23"/>
                          <a:pt x="8" y="22"/>
                        </a:cubicBezTo>
                        <a:cubicBezTo>
                          <a:pt x="10" y="20"/>
                          <a:pt x="11" y="18"/>
                          <a:pt x="12" y="16"/>
                        </a:cubicBezTo>
                        <a:cubicBezTo>
                          <a:pt x="12" y="15"/>
                          <a:pt x="11" y="14"/>
                          <a:pt x="11" y="15"/>
                        </a:cubicBezTo>
                        <a:cubicBezTo>
                          <a:pt x="9" y="19"/>
                          <a:pt x="7" y="22"/>
                          <a:pt x="7" y="27"/>
                        </a:cubicBezTo>
                        <a:cubicBezTo>
                          <a:pt x="7" y="27"/>
                          <a:pt x="8" y="28"/>
                          <a:pt x="9" y="27"/>
                        </a:cubicBezTo>
                        <a:cubicBezTo>
                          <a:pt x="9" y="25"/>
                          <a:pt x="9" y="23"/>
                          <a:pt x="9" y="21"/>
                        </a:cubicBezTo>
                        <a:cubicBezTo>
                          <a:pt x="9" y="24"/>
                          <a:pt x="9" y="28"/>
                          <a:pt x="6" y="30"/>
                        </a:cubicBezTo>
                        <a:cubicBezTo>
                          <a:pt x="6" y="30"/>
                          <a:pt x="6" y="31"/>
                          <a:pt x="6" y="31"/>
                        </a:cubicBezTo>
                        <a:cubicBezTo>
                          <a:pt x="7" y="32"/>
                          <a:pt x="8" y="33"/>
                          <a:pt x="9" y="34"/>
                        </a:cubicBezTo>
                        <a:cubicBezTo>
                          <a:pt x="9" y="34"/>
                          <a:pt x="10" y="34"/>
                          <a:pt x="10" y="34"/>
                        </a:cubicBezTo>
                        <a:cubicBezTo>
                          <a:pt x="9" y="34"/>
                          <a:pt x="8" y="33"/>
                          <a:pt x="7" y="32"/>
                        </a:cubicBezTo>
                        <a:cubicBezTo>
                          <a:pt x="6" y="31"/>
                          <a:pt x="5" y="33"/>
                          <a:pt x="6" y="33"/>
                        </a:cubicBezTo>
                        <a:cubicBezTo>
                          <a:pt x="8" y="36"/>
                          <a:pt x="10" y="38"/>
                          <a:pt x="13" y="39"/>
                        </a:cubicBezTo>
                        <a:cubicBezTo>
                          <a:pt x="13" y="40"/>
                          <a:pt x="14" y="39"/>
                          <a:pt x="14" y="39"/>
                        </a:cubicBezTo>
                        <a:cubicBezTo>
                          <a:pt x="14" y="39"/>
                          <a:pt x="14" y="39"/>
                          <a:pt x="14" y="39"/>
                        </a:cubicBezTo>
                        <a:cubicBezTo>
                          <a:pt x="15" y="39"/>
                          <a:pt x="15" y="38"/>
                          <a:pt x="15" y="38"/>
                        </a:cubicBezTo>
                        <a:cubicBezTo>
                          <a:pt x="14" y="37"/>
                          <a:pt x="13" y="38"/>
                          <a:pt x="15" y="39"/>
                        </a:cubicBezTo>
                        <a:cubicBezTo>
                          <a:pt x="15" y="40"/>
                          <a:pt x="16" y="39"/>
                          <a:pt x="16" y="39"/>
                        </a:cubicBezTo>
                        <a:cubicBezTo>
                          <a:pt x="16" y="37"/>
                          <a:pt x="16" y="36"/>
                          <a:pt x="17" y="35"/>
                        </a:cubicBezTo>
                        <a:cubicBezTo>
                          <a:pt x="18" y="35"/>
                          <a:pt x="18" y="35"/>
                          <a:pt x="18" y="34"/>
                        </a:cubicBezTo>
                        <a:cubicBezTo>
                          <a:pt x="19" y="24"/>
                          <a:pt x="44" y="23"/>
                          <a:pt x="37" y="10"/>
                        </a:cubicBezTo>
                        <a:cubicBezTo>
                          <a:pt x="32" y="0"/>
                          <a:pt x="15" y="12"/>
                          <a:pt x="9" y="16"/>
                        </a:cubicBezTo>
                        <a:cubicBezTo>
                          <a:pt x="9" y="17"/>
                          <a:pt x="9" y="18"/>
                          <a:pt x="10" y="17"/>
                        </a:cubicBezTo>
                        <a:cubicBezTo>
                          <a:pt x="13" y="15"/>
                          <a:pt x="15" y="13"/>
                          <a:pt x="17" y="11"/>
                        </a:cubicBezTo>
                        <a:cubicBezTo>
                          <a:pt x="17" y="10"/>
                          <a:pt x="16" y="9"/>
                          <a:pt x="16" y="10"/>
                        </a:cubicBezTo>
                        <a:cubicBezTo>
                          <a:pt x="13" y="12"/>
                          <a:pt x="10" y="15"/>
                          <a:pt x="8" y="18"/>
                        </a:cubicBezTo>
                        <a:cubicBezTo>
                          <a:pt x="7" y="19"/>
                          <a:pt x="8" y="20"/>
                          <a:pt x="9" y="19"/>
                        </a:cubicBezTo>
                        <a:cubicBezTo>
                          <a:pt x="12" y="17"/>
                          <a:pt x="14" y="15"/>
                          <a:pt x="17" y="12"/>
                        </a:cubicBezTo>
                        <a:cubicBezTo>
                          <a:pt x="18" y="12"/>
                          <a:pt x="17" y="11"/>
                          <a:pt x="16" y="11"/>
                        </a:cubicBezTo>
                        <a:cubicBezTo>
                          <a:pt x="11" y="15"/>
                          <a:pt x="5" y="18"/>
                          <a:pt x="1" y="23"/>
                        </a:cubicBezTo>
                        <a:cubicBezTo>
                          <a:pt x="1" y="23"/>
                          <a:pt x="1" y="23"/>
                          <a:pt x="2" y="24"/>
                        </a:cubicBezTo>
                        <a:cubicBezTo>
                          <a:pt x="3" y="22"/>
                          <a:pt x="4" y="27"/>
                          <a:pt x="5" y="29"/>
                        </a:cubicBezTo>
                        <a:cubicBezTo>
                          <a:pt x="5" y="30"/>
                          <a:pt x="6" y="29"/>
                          <a:pt x="6" y="29"/>
                        </a:cubicBezTo>
                        <a:cubicBezTo>
                          <a:pt x="5" y="27"/>
                          <a:pt x="5" y="25"/>
                          <a:pt x="5" y="23"/>
                        </a:cubicBezTo>
                        <a:cubicBezTo>
                          <a:pt x="4" y="22"/>
                          <a:pt x="3" y="22"/>
                          <a:pt x="3" y="23"/>
                        </a:cubicBezTo>
                        <a:cubicBezTo>
                          <a:pt x="3" y="24"/>
                          <a:pt x="3" y="25"/>
                          <a:pt x="3" y="27"/>
                        </a:cubicBezTo>
                        <a:cubicBezTo>
                          <a:pt x="3" y="27"/>
                          <a:pt x="4" y="28"/>
                          <a:pt x="5" y="27"/>
                        </a:cubicBezTo>
                        <a:cubicBezTo>
                          <a:pt x="5" y="26"/>
                          <a:pt x="5" y="25"/>
                          <a:pt x="6" y="24"/>
                        </a:cubicBezTo>
                        <a:cubicBezTo>
                          <a:pt x="5" y="24"/>
                          <a:pt x="4" y="22"/>
                          <a:pt x="5" y="26"/>
                        </a:cubicBezTo>
                        <a:cubicBezTo>
                          <a:pt x="5" y="28"/>
                          <a:pt x="7" y="31"/>
                          <a:pt x="8" y="34"/>
                        </a:cubicBezTo>
                        <a:cubicBezTo>
                          <a:pt x="8" y="35"/>
                          <a:pt x="10" y="34"/>
                          <a:pt x="10" y="34"/>
                        </a:cubicBezTo>
                        <a:cubicBezTo>
                          <a:pt x="10" y="31"/>
                          <a:pt x="10" y="28"/>
                          <a:pt x="10" y="25"/>
                        </a:cubicBezTo>
                        <a:cubicBezTo>
                          <a:pt x="8" y="25"/>
                          <a:pt x="8" y="26"/>
                          <a:pt x="9" y="27"/>
                        </a:cubicBezTo>
                        <a:cubicBezTo>
                          <a:pt x="10" y="30"/>
                          <a:pt x="10" y="32"/>
                          <a:pt x="11" y="34"/>
                        </a:cubicBezTo>
                        <a:cubicBezTo>
                          <a:pt x="11" y="35"/>
                          <a:pt x="12" y="35"/>
                          <a:pt x="12" y="34"/>
                        </a:cubicBezTo>
                        <a:cubicBezTo>
                          <a:pt x="13" y="31"/>
                          <a:pt x="14" y="27"/>
                          <a:pt x="14" y="24"/>
                        </a:cubicBezTo>
                        <a:cubicBezTo>
                          <a:pt x="14" y="26"/>
                          <a:pt x="14" y="32"/>
                          <a:pt x="14" y="35"/>
                        </a:cubicBezTo>
                        <a:cubicBezTo>
                          <a:pt x="15" y="35"/>
                          <a:pt x="15" y="35"/>
                          <a:pt x="15" y="35"/>
                        </a:cubicBezTo>
                        <a:cubicBezTo>
                          <a:pt x="15" y="31"/>
                          <a:pt x="16" y="27"/>
                          <a:pt x="16" y="23"/>
                        </a:cubicBezTo>
                        <a:cubicBezTo>
                          <a:pt x="15" y="22"/>
                          <a:pt x="15" y="23"/>
                          <a:pt x="15" y="25"/>
                        </a:cubicBezTo>
                        <a:cubicBezTo>
                          <a:pt x="15" y="27"/>
                          <a:pt x="15" y="29"/>
                          <a:pt x="15" y="32"/>
                        </a:cubicBezTo>
                        <a:cubicBezTo>
                          <a:pt x="15" y="32"/>
                          <a:pt x="16" y="33"/>
                          <a:pt x="17" y="32"/>
                        </a:cubicBezTo>
                        <a:cubicBezTo>
                          <a:pt x="18" y="28"/>
                          <a:pt x="18" y="24"/>
                          <a:pt x="19" y="20"/>
                        </a:cubicBezTo>
                        <a:cubicBezTo>
                          <a:pt x="19" y="19"/>
                          <a:pt x="17" y="19"/>
                          <a:pt x="19" y="21"/>
                        </a:cubicBezTo>
                        <a:cubicBezTo>
                          <a:pt x="20" y="23"/>
                          <a:pt x="19" y="23"/>
                          <a:pt x="21" y="24"/>
                        </a:cubicBezTo>
                        <a:cubicBezTo>
                          <a:pt x="21" y="25"/>
                          <a:pt x="22" y="24"/>
                          <a:pt x="22" y="24"/>
                        </a:cubicBezTo>
                        <a:cubicBezTo>
                          <a:pt x="23" y="21"/>
                          <a:pt x="25" y="19"/>
                          <a:pt x="26" y="16"/>
                        </a:cubicBezTo>
                        <a:cubicBezTo>
                          <a:pt x="26" y="15"/>
                          <a:pt x="25" y="14"/>
                          <a:pt x="25" y="15"/>
                        </a:cubicBezTo>
                        <a:cubicBezTo>
                          <a:pt x="24" y="16"/>
                          <a:pt x="24" y="18"/>
                          <a:pt x="23" y="19"/>
                        </a:cubicBezTo>
                        <a:cubicBezTo>
                          <a:pt x="23" y="20"/>
                          <a:pt x="23" y="20"/>
                          <a:pt x="24" y="20"/>
                        </a:cubicBezTo>
                        <a:cubicBezTo>
                          <a:pt x="26" y="20"/>
                          <a:pt x="29" y="18"/>
                          <a:pt x="26" y="21"/>
                        </a:cubicBezTo>
                        <a:cubicBezTo>
                          <a:pt x="25" y="24"/>
                          <a:pt x="23" y="25"/>
                          <a:pt x="21" y="27"/>
                        </a:cubicBezTo>
                        <a:cubicBezTo>
                          <a:pt x="21" y="28"/>
                          <a:pt x="22" y="29"/>
                          <a:pt x="22" y="28"/>
                        </a:cubicBezTo>
                        <a:cubicBezTo>
                          <a:pt x="24" y="27"/>
                          <a:pt x="25" y="26"/>
                          <a:pt x="26" y="25"/>
                        </a:cubicBezTo>
                        <a:cubicBezTo>
                          <a:pt x="26" y="25"/>
                          <a:pt x="25" y="24"/>
                          <a:pt x="25" y="24"/>
                        </a:cubicBezTo>
                        <a:cubicBezTo>
                          <a:pt x="24" y="25"/>
                          <a:pt x="22" y="26"/>
                          <a:pt x="21" y="28"/>
                        </a:cubicBezTo>
                        <a:cubicBezTo>
                          <a:pt x="22" y="28"/>
                          <a:pt x="22" y="28"/>
                          <a:pt x="22" y="29"/>
                        </a:cubicBezTo>
                        <a:cubicBezTo>
                          <a:pt x="22" y="27"/>
                          <a:pt x="23" y="26"/>
                          <a:pt x="23" y="25"/>
                        </a:cubicBezTo>
                        <a:cubicBezTo>
                          <a:pt x="23" y="24"/>
                          <a:pt x="22" y="24"/>
                          <a:pt x="22" y="24"/>
                        </a:cubicBezTo>
                        <a:cubicBezTo>
                          <a:pt x="21" y="26"/>
                          <a:pt x="20" y="27"/>
                          <a:pt x="19" y="29"/>
                        </a:cubicBezTo>
                        <a:cubicBezTo>
                          <a:pt x="20" y="29"/>
                          <a:pt x="20" y="29"/>
                          <a:pt x="20" y="29"/>
                        </a:cubicBezTo>
                        <a:cubicBezTo>
                          <a:pt x="21" y="27"/>
                          <a:pt x="22" y="25"/>
                          <a:pt x="21" y="22"/>
                        </a:cubicBezTo>
                        <a:cubicBezTo>
                          <a:pt x="21" y="21"/>
                          <a:pt x="20" y="21"/>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2" name="Freeform 151"/>
                  <p:cNvSpPr/>
                  <p:nvPr/>
                </p:nvSpPr>
                <p:spPr bwMode="auto">
                  <a:xfrm>
                    <a:off x="889000" y="2473326"/>
                    <a:ext cx="82550" cy="85725"/>
                  </a:xfrm>
                  <a:custGeom>
                    <a:avLst/>
                    <a:gdLst>
                      <a:gd name="T0" fmla="*/ 52 w 79"/>
                      <a:gd name="T1" fmla="*/ 6 h 81"/>
                      <a:gd name="T2" fmla="*/ 6 w 79"/>
                      <a:gd name="T3" fmla="*/ 36 h 81"/>
                      <a:gd name="T4" fmla="*/ 34 w 79"/>
                      <a:gd name="T5" fmla="*/ 78 h 81"/>
                      <a:gd name="T6" fmla="*/ 77 w 79"/>
                      <a:gd name="T7" fmla="*/ 45 h 81"/>
                      <a:gd name="T8" fmla="*/ 44 w 79"/>
                      <a:gd name="T9" fmla="*/ 4 h 81"/>
                      <a:gd name="T10" fmla="*/ 44 w 79"/>
                      <a:gd name="T11" fmla="*/ 6 h 81"/>
                      <a:gd name="T12" fmla="*/ 76 w 79"/>
                      <a:gd name="T13" fmla="*/ 42 h 81"/>
                      <a:gd name="T14" fmla="*/ 36 w 79"/>
                      <a:gd name="T15" fmla="*/ 77 h 81"/>
                      <a:gd name="T16" fmla="*/ 7 w 79"/>
                      <a:gd name="T17" fmla="*/ 36 h 81"/>
                      <a:gd name="T18" fmla="*/ 52 w 79"/>
                      <a:gd name="T19" fmla="*/ 7 h 81"/>
                      <a:gd name="T20" fmla="*/ 52 w 79"/>
                      <a:gd name="T21"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1">
                        <a:moveTo>
                          <a:pt x="52" y="6"/>
                        </a:moveTo>
                        <a:cubicBezTo>
                          <a:pt x="30" y="0"/>
                          <a:pt x="12" y="16"/>
                          <a:pt x="6" y="36"/>
                        </a:cubicBezTo>
                        <a:cubicBezTo>
                          <a:pt x="0" y="54"/>
                          <a:pt x="14" y="76"/>
                          <a:pt x="34" y="78"/>
                        </a:cubicBezTo>
                        <a:cubicBezTo>
                          <a:pt x="55" y="81"/>
                          <a:pt x="75" y="66"/>
                          <a:pt x="77" y="45"/>
                        </a:cubicBezTo>
                        <a:cubicBezTo>
                          <a:pt x="79" y="26"/>
                          <a:pt x="64" y="6"/>
                          <a:pt x="44" y="4"/>
                        </a:cubicBezTo>
                        <a:cubicBezTo>
                          <a:pt x="43" y="4"/>
                          <a:pt x="43" y="5"/>
                          <a:pt x="44" y="6"/>
                        </a:cubicBezTo>
                        <a:cubicBezTo>
                          <a:pt x="62" y="7"/>
                          <a:pt x="76" y="26"/>
                          <a:pt x="76" y="42"/>
                        </a:cubicBezTo>
                        <a:cubicBezTo>
                          <a:pt x="75" y="63"/>
                          <a:pt x="57" y="78"/>
                          <a:pt x="36" y="77"/>
                        </a:cubicBezTo>
                        <a:cubicBezTo>
                          <a:pt x="16" y="76"/>
                          <a:pt x="3" y="54"/>
                          <a:pt x="7" y="36"/>
                        </a:cubicBezTo>
                        <a:cubicBezTo>
                          <a:pt x="11" y="17"/>
                          <a:pt x="32" y="2"/>
                          <a:pt x="52" y="7"/>
                        </a:cubicBezTo>
                        <a:cubicBezTo>
                          <a:pt x="53" y="8"/>
                          <a:pt x="53"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3" name="Freeform 152"/>
                  <p:cNvSpPr/>
                  <p:nvPr/>
                </p:nvSpPr>
                <p:spPr bwMode="auto">
                  <a:xfrm>
                    <a:off x="901700" y="2476501"/>
                    <a:ext cx="31750" cy="23813"/>
                  </a:xfrm>
                  <a:custGeom>
                    <a:avLst/>
                    <a:gdLst>
                      <a:gd name="T0" fmla="*/ 1 w 31"/>
                      <a:gd name="T1" fmla="*/ 18 h 23"/>
                      <a:gd name="T2" fmla="*/ 31 w 31"/>
                      <a:gd name="T3" fmla="*/ 1 h 23"/>
                      <a:gd name="T4" fmla="*/ 29 w 31"/>
                      <a:gd name="T5" fmla="*/ 1 h 23"/>
                      <a:gd name="T6" fmla="*/ 1 w 31"/>
                      <a:gd name="T7" fmla="*/ 17 h 23"/>
                      <a:gd name="T8" fmla="*/ 1 w 31"/>
                      <a:gd name="T9" fmla="*/ 18 h 23"/>
                    </a:gdLst>
                    <a:ahLst/>
                    <a:cxnLst>
                      <a:cxn ang="0">
                        <a:pos x="T0" y="T1"/>
                      </a:cxn>
                      <a:cxn ang="0">
                        <a:pos x="T2" y="T3"/>
                      </a:cxn>
                      <a:cxn ang="0">
                        <a:pos x="T4" y="T5"/>
                      </a:cxn>
                      <a:cxn ang="0">
                        <a:pos x="T6" y="T7"/>
                      </a:cxn>
                      <a:cxn ang="0">
                        <a:pos x="T8" y="T9"/>
                      </a:cxn>
                    </a:cxnLst>
                    <a:rect l="0" t="0" r="r" b="b"/>
                    <a:pathLst>
                      <a:path w="31" h="23">
                        <a:moveTo>
                          <a:pt x="1" y="18"/>
                        </a:moveTo>
                        <a:cubicBezTo>
                          <a:pt x="13" y="23"/>
                          <a:pt x="26" y="11"/>
                          <a:pt x="31" y="1"/>
                        </a:cubicBezTo>
                        <a:cubicBezTo>
                          <a:pt x="31" y="1"/>
                          <a:pt x="29" y="0"/>
                          <a:pt x="29" y="1"/>
                        </a:cubicBezTo>
                        <a:cubicBezTo>
                          <a:pt x="25" y="10"/>
                          <a:pt x="12" y="22"/>
                          <a:pt x="1" y="17"/>
                        </a:cubicBezTo>
                        <a:cubicBezTo>
                          <a:pt x="1" y="16"/>
                          <a:pt x="0"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4" name="Freeform 153"/>
                  <p:cNvSpPr/>
                  <p:nvPr/>
                </p:nvSpPr>
                <p:spPr bwMode="auto">
                  <a:xfrm>
                    <a:off x="904875" y="2481263"/>
                    <a:ext cx="63500" cy="73025"/>
                  </a:xfrm>
                  <a:custGeom>
                    <a:avLst/>
                    <a:gdLst>
                      <a:gd name="T0" fmla="*/ 33 w 61"/>
                      <a:gd name="T1" fmla="*/ 1 h 68"/>
                      <a:gd name="T2" fmla="*/ 33 w 61"/>
                      <a:gd name="T3" fmla="*/ 16 h 68"/>
                      <a:gd name="T4" fmla="*/ 29 w 61"/>
                      <a:gd name="T5" fmla="*/ 34 h 68"/>
                      <a:gd name="T6" fmla="*/ 35 w 61"/>
                      <a:gd name="T7" fmla="*/ 47 h 68"/>
                      <a:gd name="T8" fmla="*/ 48 w 61"/>
                      <a:gd name="T9" fmla="*/ 44 h 68"/>
                      <a:gd name="T10" fmla="*/ 50 w 61"/>
                      <a:gd name="T11" fmla="*/ 41 h 68"/>
                      <a:gd name="T12" fmla="*/ 53 w 61"/>
                      <a:gd name="T13" fmla="*/ 38 h 68"/>
                      <a:gd name="T14" fmla="*/ 54 w 61"/>
                      <a:gd name="T15" fmla="*/ 41 h 68"/>
                      <a:gd name="T16" fmla="*/ 55 w 61"/>
                      <a:gd name="T17" fmla="*/ 41 h 68"/>
                      <a:gd name="T18" fmla="*/ 59 w 61"/>
                      <a:gd name="T19" fmla="*/ 42 h 68"/>
                      <a:gd name="T20" fmla="*/ 57 w 61"/>
                      <a:gd name="T21" fmla="*/ 46 h 68"/>
                      <a:gd name="T22" fmla="*/ 57 w 61"/>
                      <a:gd name="T23" fmla="*/ 48 h 68"/>
                      <a:gd name="T24" fmla="*/ 46 w 61"/>
                      <a:gd name="T25" fmla="*/ 48 h 68"/>
                      <a:gd name="T26" fmla="*/ 45 w 61"/>
                      <a:gd name="T27" fmla="*/ 47 h 68"/>
                      <a:gd name="T28" fmla="*/ 39 w 61"/>
                      <a:gd name="T29" fmla="*/ 46 h 68"/>
                      <a:gd name="T30" fmla="*/ 25 w 61"/>
                      <a:gd name="T31" fmla="*/ 37 h 68"/>
                      <a:gd name="T32" fmla="*/ 18 w 61"/>
                      <a:gd name="T33" fmla="*/ 33 h 68"/>
                      <a:gd name="T34" fmla="*/ 15 w 61"/>
                      <a:gd name="T35" fmla="*/ 38 h 68"/>
                      <a:gd name="T36" fmla="*/ 8 w 61"/>
                      <a:gd name="T37" fmla="*/ 37 h 68"/>
                      <a:gd name="T38" fmla="*/ 1 w 61"/>
                      <a:gd name="T39" fmla="*/ 48 h 68"/>
                      <a:gd name="T40" fmla="*/ 12 w 61"/>
                      <a:gd name="T41" fmla="*/ 68 h 68"/>
                      <a:gd name="T42" fmla="*/ 12 w 61"/>
                      <a:gd name="T43" fmla="*/ 67 h 68"/>
                      <a:gd name="T44" fmla="*/ 2 w 61"/>
                      <a:gd name="T45" fmla="*/ 50 h 68"/>
                      <a:gd name="T46" fmla="*/ 9 w 61"/>
                      <a:gd name="T47" fmla="*/ 39 h 68"/>
                      <a:gd name="T48" fmla="*/ 15 w 61"/>
                      <a:gd name="T49" fmla="*/ 45 h 68"/>
                      <a:gd name="T50" fmla="*/ 16 w 61"/>
                      <a:gd name="T51" fmla="*/ 45 h 68"/>
                      <a:gd name="T52" fmla="*/ 24 w 61"/>
                      <a:gd name="T53" fmla="*/ 38 h 68"/>
                      <a:gd name="T54" fmla="*/ 31 w 61"/>
                      <a:gd name="T55" fmla="*/ 45 h 68"/>
                      <a:gd name="T56" fmla="*/ 39 w 61"/>
                      <a:gd name="T57" fmla="*/ 48 h 68"/>
                      <a:gd name="T58" fmla="*/ 44 w 61"/>
                      <a:gd name="T59" fmla="*/ 54 h 68"/>
                      <a:gd name="T60" fmla="*/ 51 w 61"/>
                      <a:gd name="T61" fmla="*/ 57 h 68"/>
                      <a:gd name="T62" fmla="*/ 61 w 61"/>
                      <a:gd name="T63" fmla="*/ 40 h 68"/>
                      <a:gd name="T64" fmla="*/ 61 w 61"/>
                      <a:gd name="T65" fmla="*/ 39 h 68"/>
                      <a:gd name="T66" fmla="*/ 54 w 61"/>
                      <a:gd name="T67" fmla="*/ 37 h 68"/>
                      <a:gd name="T68" fmla="*/ 50 w 61"/>
                      <a:gd name="T69" fmla="*/ 33 h 68"/>
                      <a:gd name="T70" fmla="*/ 49 w 61"/>
                      <a:gd name="T71" fmla="*/ 33 h 68"/>
                      <a:gd name="T72" fmla="*/ 48 w 61"/>
                      <a:gd name="T73" fmla="*/ 39 h 68"/>
                      <a:gd name="T74" fmla="*/ 30 w 61"/>
                      <a:gd name="T75" fmla="*/ 35 h 68"/>
                      <a:gd name="T76" fmla="*/ 35 w 61"/>
                      <a:gd name="T77" fmla="*/ 22 h 68"/>
                      <a:gd name="T78" fmla="*/ 34 w 61"/>
                      <a:gd name="T79" fmla="*/ 1 h 68"/>
                      <a:gd name="T80" fmla="*/ 33 w 61"/>
                      <a:gd name="T81"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68">
                        <a:moveTo>
                          <a:pt x="33" y="1"/>
                        </a:moveTo>
                        <a:cubicBezTo>
                          <a:pt x="32" y="6"/>
                          <a:pt x="33" y="11"/>
                          <a:pt x="33" y="16"/>
                        </a:cubicBezTo>
                        <a:cubicBezTo>
                          <a:pt x="34" y="23"/>
                          <a:pt x="31" y="28"/>
                          <a:pt x="29" y="34"/>
                        </a:cubicBezTo>
                        <a:cubicBezTo>
                          <a:pt x="27" y="40"/>
                          <a:pt x="30" y="45"/>
                          <a:pt x="35" y="47"/>
                        </a:cubicBezTo>
                        <a:cubicBezTo>
                          <a:pt x="38" y="48"/>
                          <a:pt x="46" y="46"/>
                          <a:pt x="48" y="44"/>
                        </a:cubicBezTo>
                        <a:cubicBezTo>
                          <a:pt x="50" y="43"/>
                          <a:pt x="50" y="42"/>
                          <a:pt x="50" y="41"/>
                        </a:cubicBezTo>
                        <a:cubicBezTo>
                          <a:pt x="48" y="36"/>
                          <a:pt x="51" y="33"/>
                          <a:pt x="53" y="38"/>
                        </a:cubicBezTo>
                        <a:cubicBezTo>
                          <a:pt x="54" y="41"/>
                          <a:pt x="52" y="37"/>
                          <a:pt x="54" y="41"/>
                        </a:cubicBezTo>
                        <a:cubicBezTo>
                          <a:pt x="54" y="41"/>
                          <a:pt x="55" y="41"/>
                          <a:pt x="55" y="41"/>
                        </a:cubicBezTo>
                        <a:cubicBezTo>
                          <a:pt x="57" y="41"/>
                          <a:pt x="60" y="40"/>
                          <a:pt x="59" y="42"/>
                        </a:cubicBezTo>
                        <a:cubicBezTo>
                          <a:pt x="58" y="43"/>
                          <a:pt x="58" y="44"/>
                          <a:pt x="57" y="46"/>
                        </a:cubicBezTo>
                        <a:cubicBezTo>
                          <a:pt x="57" y="47"/>
                          <a:pt x="57" y="47"/>
                          <a:pt x="57" y="48"/>
                        </a:cubicBezTo>
                        <a:cubicBezTo>
                          <a:pt x="55" y="55"/>
                          <a:pt x="51" y="55"/>
                          <a:pt x="46" y="48"/>
                        </a:cubicBezTo>
                        <a:cubicBezTo>
                          <a:pt x="46" y="47"/>
                          <a:pt x="46" y="47"/>
                          <a:pt x="45" y="47"/>
                        </a:cubicBezTo>
                        <a:cubicBezTo>
                          <a:pt x="41" y="46"/>
                          <a:pt x="43" y="46"/>
                          <a:pt x="39" y="46"/>
                        </a:cubicBezTo>
                        <a:cubicBezTo>
                          <a:pt x="33" y="47"/>
                          <a:pt x="28" y="41"/>
                          <a:pt x="25" y="37"/>
                        </a:cubicBezTo>
                        <a:cubicBezTo>
                          <a:pt x="22" y="34"/>
                          <a:pt x="21" y="32"/>
                          <a:pt x="18" y="33"/>
                        </a:cubicBezTo>
                        <a:cubicBezTo>
                          <a:pt x="16" y="34"/>
                          <a:pt x="15" y="37"/>
                          <a:pt x="15" y="38"/>
                        </a:cubicBezTo>
                        <a:cubicBezTo>
                          <a:pt x="16" y="46"/>
                          <a:pt x="12" y="38"/>
                          <a:pt x="8" y="37"/>
                        </a:cubicBezTo>
                        <a:cubicBezTo>
                          <a:pt x="1" y="36"/>
                          <a:pt x="0" y="43"/>
                          <a:pt x="1" y="48"/>
                        </a:cubicBezTo>
                        <a:cubicBezTo>
                          <a:pt x="1" y="56"/>
                          <a:pt x="4" y="65"/>
                          <a:pt x="12" y="68"/>
                        </a:cubicBezTo>
                        <a:cubicBezTo>
                          <a:pt x="13" y="68"/>
                          <a:pt x="13" y="67"/>
                          <a:pt x="12" y="67"/>
                        </a:cubicBezTo>
                        <a:cubicBezTo>
                          <a:pt x="5" y="64"/>
                          <a:pt x="3" y="57"/>
                          <a:pt x="2" y="50"/>
                        </a:cubicBezTo>
                        <a:cubicBezTo>
                          <a:pt x="2" y="47"/>
                          <a:pt x="1" y="36"/>
                          <a:pt x="9" y="39"/>
                        </a:cubicBezTo>
                        <a:cubicBezTo>
                          <a:pt x="11" y="41"/>
                          <a:pt x="13" y="43"/>
                          <a:pt x="15" y="45"/>
                        </a:cubicBezTo>
                        <a:cubicBezTo>
                          <a:pt x="16" y="46"/>
                          <a:pt x="16" y="45"/>
                          <a:pt x="16" y="45"/>
                        </a:cubicBezTo>
                        <a:cubicBezTo>
                          <a:pt x="17" y="42"/>
                          <a:pt x="19" y="32"/>
                          <a:pt x="24" y="38"/>
                        </a:cubicBezTo>
                        <a:cubicBezTo>
                          <a:pt x="26" y="40"/>
                          <a:pt x="28" y="43"/>
                          <a:pt x="31" y="45"/>
                        </a:cubicBezTo>
                        <a:cubicBezTo>
                          <a:pt x="34" y="47"/>
                          <a:pt x="36" y="47"/>
                          <a:pt x="39" y="48"/>
                        </a:cubicBezTo>
                        <a:cubicBezTo>
                          <a:pt x="47" y="48"/>
                          <a:pt x="42" y="50"/>
                          <a:pt x="44" y="54"/>
                        </a:cubicBezTo>
                        <a:cubicBezTo>
                          <a:pt x="45" y="56"/>
                          <a:pt x="48" y="58"/>
                          <a:pt x="51" y="57"/>
                        </a:cubicBezTo>
                        <a:cubicBezTo>
                          <a:pt x="58" y="53"/>
                          <a:pt x="58" y="47"/>
                          <a:pt x="61" y="40"/>
                        </a:cubicBezTo>
                        <a:cubicBezTo>
                          <a:pt x="61" y="40"/>
                          <a:pt x="61" y="39"/>
                          <a:pt x="61" y="39"/>
                        </a:cubicBezTo>
                        <a:cubicBezTo>
                          <a:pt x="58" y="39"/>
                          <a:pt x="55" y="41"/>
                          <a:pt x="54" y="37"/>
                        </a:cubicBezTo>
                        <a:cubicBezTo>
                          <a:pt x="54" y="35"/>
                          <a:pt x="52" y="34"/>
                          <a:pt x="50" y="33"/>
                        </a:cubicBezTo>
                        <a:cubicBezTo>
                          <a:pt x="50" y="33"/>
                          <a:pt x="50" y="33"/>
                          <a:pt x="49" y="33"/>
                        </a:cubicBezTo>
                        <a:cubicBezTo>
                          <a:pt x="48" y="35"/>
                          <a:pt x="48" y="37"/>
                          <a:pt x="48" y="39"/>
                        </a:cubicBezTo>
                        <a:cubicBezTo>
                          <a:pt x="47" y="48"/>
                          <a:pt x="28" y="49"/>
                          <a:pt x="30" y="35"/>
                        </a:cubicBezTo>
                        <a:cubicBezTo>
                          <a:pt x="31" y="30"/>
                          <a:pt x="35" y="26"/>
                          <a:pt x="35" y="22"/>
                        </a:cubicBezTo>
                        <a:cubicBezTo>
                          <a:pt x="35" y="15"/>
                          <a:pt x="34" y="8"/>
                          <a:pt x="34" y="1"/>
                        </a:cubicBezTo>
                        <a:cubicBezTo>
                          <a:pt x="34" y="0"/>
                          <a:pt x="33"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5" name="Freeform 154"/>
                  <p:cNvSpPr/>
                  <p:nvPr/>
                </p:nvSpPr>
                <p:spPr bwMode="auto">
                  <a:xfrm>
                    <a:off x="942975" y="2517776"/>
                    <a:ext cx="9525" cy="9525"/>
                  </a:xfrm>
                  <a:custGeom>
                    <a:avLst/>
                    <a:gdLst>
                      <a:gd name="T0" fmla="*/ 2 w 9"/>
                      <a:gd name="T1" fmla="*/ 5 h 9"/>
                      <a:gd name="T2" fmla="*/ 5 w 9"/>
                      <a:gd name="T3" fmla="*/ 2 h 9"/>
                      <a:gd name="T4" fmla="*/ 3 w 9"/>
                      <a:gd name="T5" fmla="*/ 5 h 9"/>
                      <a:gd name="T6" fmla="*/ 0 w 9"/>
                      <a:gd name="T7" fmla="*/ 8 h 9"/>
                      <a:gd name="T8" fmla="*/ 1 w 9"/>
                      <a:gd name="T9" fmla="*/ 9 h 9"/>
                      <a:gd name="T10" fmla="*/ 5 w 9"/>
                      <a:gd name="T11" fmla="*/ 1 h 9"/>
                      <a:gd name="T12" fmla="*/ 1 w 9"/>
                      <a:gd name="T13" fmla="*/ 1 h 9"/>
                      <a:gd name="T14" fmla="*/ 1 w 9"/>
                      <a:gd name="T15" fmla="*/ 6 h 9"/>
                      <a:gd name="T16" fmla="*/ 2 w 9"/>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2" y="5"/>
                        </a:moveTo>
                        <a:cubicBezTo>
                          <a:pt x="1" y="3"/>
                          <a:pt x="3" y="0"/>
                          <a:pt x="5" y="2"/>
                        </a:cubicBezTo>
                        <a:cubicBezTo>
                          <a:pt x="5" y="3"/>
                          <a:pt x="4" y="5"/>
                          <a:pt x="3" y="5"/>
                        </a:cubicBezTo>
                        <a:cubicBezTo>
                          <a:pt x="2" y="6"/>
                          <a:pt x="1" y="7"/>
                          <a:pt x="0" y="8"/>
                        </a:cubicBezTo>
                        <a:cubicBezTo>
                          <a:pt x="0" y="8"/>
                          <a:pt x="0" y="9"/>
                          <a:pt x="1" y="9"/>
                        </a:cubicBezTo>
                        <a:cubicBezTo>
                          <a:pt x="3" y="8"/>
                          <a:pt x="9" y="3"/>
                          <a:pt x="5" y="1"/>
                        </a:cubicBezTo>
                        <a:cubicBezTo>
                          <a:pt x="4" y="0"/>
                          <a:pt x="2" y="0"/>
                          <a:pt x="1" y="1"/>
                        </a:cubicBezTo>
                        <a:cubicBezTo>
                          <a:pt x="0" y="2"/>
                          <a:pt x="0" y="5"/>
                          <a:pt x="1" y="6"/>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6" name="Freeform 155"/>
                  <p:cNvSpPr/>
                  <p:nvPr/>
                </p:nvSpPr>
                <p:spPr bwMode="auto">
                  <a:xfrm>
                    <a:off x="958850" y="2513013"/>
                    <a:ext cx="9525" cy="6350"/>
                  </a:xfrm>
                  <a:custGeom>
                    <a:avLst/>
                    <a:gdLst>
                      <a:gd name="T0" fmla="*/ 3 w 8"/>
                      <a:gd name="T1" fmla="*/ 4 h 6"/>
                      <a:gd name="T2" fmla="*/ 5 w 8"/>
                      <a:gd name="T3" fmla="*/ 2 h 6"/>
                      <a:gd name="T4" fmla="*/ 6 w 8"/>
                      <a:gd name="T5" fmla="*/ 4 h 6"/>
                      <a:gd name="T6" fmla="*/ 1 w 8"/>
                      <a:gd name="T7" fmla="*/ 4 h 6"/>
                      <a:gd name="T8" fmla="*/ 1 w 8"/>
                      <a:gd name="T9" fmla="*/ 5 h 6"/>
                      <a:gd name="T10" fmla="*/ 8 w 8"/>
                      <a:gd name="T11" fmla="*/ 3 h 6"/>
                      <a:gd name="T12" fmla="*/ 4 w 8"/>
                      <a:gd name="T13" fmla="*/ 1 h 6"/>
                      <a:gd name="T14" fmla="*/ 2 w 8"/>
                      <a:gd name="T15" fmla="*/ 5 h 6"/>
                      <a:gd name="T16" fmla="*/ 3 w 8"/>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3" y="4"/>
                        </a:moveTo>
                        <a:cubicBezTo>
                          <a:pt x="3" y="3"/>
                          <a:pt x="3" y="2"/>
                          <a:pt x="5" y="2"/>
                        </a:cubicBezTo>
                        <a:cubicBezTo>
                          <a:pt x="5" y="2"/>
                          <a:pt x="7" y="3"/>
                          <a:pt x="6" y="4"/>
                        </a:cubicBezTo>
                        <a:cubicBezTo>
                          <a:pt x="5" y="5"/>
                          <a:pt x="3" y="5"/>
                          <a:pt x="1" y="4"/>
                        </a:cubicBezTo>
                        <a:cubicBezTo>
                          <a:pt x="1" y="4"/>
                          <a:pt x="0" y="5"/>
                          <a:pt x="1" y="5"/>
                        </a:cubicBezTo>
                        <a:cubicBezTo>
                          <a:pt x="2" y="6"/>
                          <a:pt x="8" y="6"/>
                          <a:pt x="8" y="3"/>
                        </a:cubicBezTo>
                        <a:cubicBezTo>
                          <a:pt x="8" y="2"/>
                          <a:pt x="6" y="0"/>
                          <a:pt x="4" y="1"/>
                        </a:cubicBezTo>
                        <a:cubicBezTo>
                          <a:pt x="2" y="1"/>
                          <a:pt x="1" y="3"/>
                          <a:pt x="2" y="5"/>
                        </a:cubicBezTo>
                        <a:cubicBezTo>
                          <a:pt x="2" y="6"/>
                          <a:pt x="3" y="5"/>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7" name="Freeform 156"/>
                  <p:cNvSpPr/>
                  <p:nvPr/>
                </p:nvSpPr>
                <p:spPr bwMode="auto">
                  <a:xfrm>
                    <a:off x="895350" y="2506663"/>
                    <a:ext cx="9525" cy="28575"/>
                  </a:xfrm>
                  <a:custGeom>
                    <a:avLst/>
                    <a:gdLst>
                      <a:gd name="T0" fmla="*/ 6 w 9"/>
                      <a:gd name="T1" fmla="*/ 26 h 27"/>
                      <a:gd name="T2" fmla="*/ 9 w 9"/>
                      <a:gd name="T3" fmla="*/ 1 h 27"/>
                      <a:gd name="T4" fmla="*/ 8 w 9"/>
                      <a:gd name="T5" fmla="*/ 0 h 27"/>
                      <a:gd name="T6" fmla="*/ 3 w 9"/>
                      <a:gd name="T7" fmla="*/ 22 h 27"/>
                      <a:gd name="T8" fmla="*/ 5 w 9"/>
                      <a:gd name="T9" fmla="*/ 22 h 27"/>
                      <a:gd name="T10" fmla="*/ 6 w 9"/>
                      <a:gd name="T11" fmla="*/ 4 h 27"/>
                      <a:gd name="T12" fmla="*/ 4 w 9"/>
                      <a:gd name="T13" fmla="*/ 4 h 27"/>
                      <a:gd name="T14" fmla="*/ 2 w 9"/>
                      <a:gd name="T15" fmla="*/ 21 h 27"/>
                      <a:gd name="T16" fmla="*/ 4 w 9"/>
                      <a:gd name="T17" fmla="*/ 21 h 27"/>
                      <a:gd name="T18" fmla="*/ 3 w 9"/>
                      <a:gd name="T19" fmla="*/ 3 h 27"/>
                      <a:gd name="T20" fmla="*/ 2 w 9"/>
                      <a:gd name="T21" fmla="*/ 3 h 27"/>
                      <a:gd name="T22" fmla="*/ 1 w 9"/>
                      <a:gd name="T23" fmla="*/ 17 h 27"/>
                      <a:gd name="T24" fmla="*/ 2 w 9"/>
                      <a:gd name="T25" fmla="*/ 17 h 27"/>
                      <a:gd name="T26" fmla="*/ 2 w 9"/>
                      <a:gd name="T27" fmla="*/ 4 h 27"/>
                      <a:gd name="T28" fmla="*/ 1 w 9"/>
                      <a:gd name="T29" fmla="*/ 4 h 27"/>
                      <a:gd name="T30" fmla="*/ 1 w 9"/>
                      <a:gd name="T31" fmla="*/ 17 h 27"/>
                      <a:gd name="T32" fmla="*/ 2 w 9"/>
                      <a:gd name="T33" fmla="*/ 17 h 27"/>
                      <a:gd name="T34" fmla="*/ 3 w 9"/>
                      <a:gd name="T35" fmla="*/ 3 h 27"/>
                      <a:gd name="T36" fmla="*/ 2 w 9"/>
                      <a:gd name="T37" fmla="*/ 3 h 27"/>
                      <a:gd name="T38" fmla="*/ 2 w 9"/>
                      <a:gd name="T39" fmla="*/ 21 h 27"/>
                      <a:gd name="T40" fmla="*/ 4 w 9"/>
                      <a:gd name="T41" fmla="*/ 21 h 27"/>
                      <a:gd name="T42" fmla="*/ 6 w 9"/>
                      <a:gd name="T43" fmla="*/ 4 h 27"/>
                      <a:gd name="T44" fmla="*/ 4 w 9"/>
                      <a:gd name="T45" fmla="*/ 4 h 27"/>
                      <a:gd name="T46" fmla="*/ 3 w 9"/>
                      <a:gd name="T47" fmla="*/ 22 h 27"/>
                      <a:gd name="T48" fmla="*/ 5 w 9"/>
                      <a:gd name="T49" fmla="*/ 22 h 27"/>
                      <a:gd name="T50" fmla="*/ 9 w 9"/>
                      <a:gd name="T51" fmla="*/ 1 h 27"/>
                      <a:gd name="T52" fmla="*/ 8 w 9"/>
                      <a:gd name="T53" fmla="*/ 0 h 27"/>
                      <a:gd name="T54" fmla="*/ 5 w 9"/>
                      <a:gd name="T55" fmla="*/ 26 h 27"/>
                      <a:gd name="T56" fmla="*/ 6 w 9"/>
                      <a:gd name="T5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7">
                        <a:moveTo>
                          <a:pt x="6" y="26"/>
                        </a:moveTo>
                        <a:cubicBezTo>
                          <a:pt x="3" y="17"/>
                          <a:pt x="6" y="9"/>
                          <a:pt x="9" y="1"/>
                        </a:cubicBezTo>
                        <a:cubicBezTo>
                          <a:pt x="9" y="1"/>
                          <a:pt x="9" y="0"/>
                          <a:pt x="8" y="0"/>
                        </a:cubicBezTo>
                        <a:cubicBezTo>
                          <a:pt x="1" y="5"/>
                          <a:pt x="2" y="15"/>
                          <a:pt x="3" y="22"/>
                        </a:cubicBezTo>
                        <a:cubicBezTo>
                          <a:pt x="3" y="23"/>
                          <a:pt x="5" y="23"/>
                          <a:pt x="5" y="22"/>
                        </a:cubicBezTo>
                        <a:cubicBezTo>
                          <a:pt x="4" y="16"/>
                          <a:pt x="4" y="10"/>
                          <a:pt x="6" y="4"/>
                        </a:cubicBezTo>
                        <a:cubicBezTo>
                          <a:pt x="5" y="4"/>
                          <a:pt x="5" y="4"/>
                          <a:pt x="4" y="4"/>
                        </a:cubicBezTo>
                        <a:cubicBezTo>
                          <a:pt x="3" y="10"/>
                          <a:pt x="1" y="15"/>
                          <a:pt x="2" y="21"/>
                        </a:cubicBezTo>
                        <a:cubicBezTo>
                          <a:pt x="2" y="22"/>
                          <a:pt x="4" y="22"/>
                          <a:pt x="4" y="21"/>
                        </a:cubicBezTo>
                        <a:cubicBezTo>
                          <a:pt x="4" y="15"/>
                          <a:pt x="4" y="9"/>
                          <a:pt x="3" y="3"/>
                        </a:cubicBezTo>
                        <a:cubicBezTo>
                          <a:pt x="3" y="2"/>
                          <a:pt x="2" y="2"/>
                          <a:pt x="2" y="3"/>
                        </a:cubicBezTo>
                        <a:cubicBezTo>
                          <a:pt x="1" y="7"/>
                          <a:pt x="0" y="12"/>
                          <a:pt x="1" y="17"/>
                        </a:cubicBezTo>
                        <a:cubicBezTo>
                          <a:pt x="1" y="18"/>
                          <a:pt x="2" y="18"/>
                          <a:pt x="2" y="17"/>
                        </a:cubicBezTo>
                        <a:cubicBezTo>
                          <a:pt x="2" y="13"/>
                          <a:pt x="2" y="8"/>
                          <a:pt x="2" y="4"/>
                        </a:cubicBezTo>
                        <a:cubicBezTo>
                          <a:pt x="2" y="3"/>
                          <a:pt x="1" y="3"/>
                          <a:pt x="1" y="4"/>
                        </a:cubicBezTo>
                        <a:cubicBezTo>
                          <a:pt x="1" y="8"/>
                          <a:pt x="1" y="13"/>
                          <a:pt x="1" y="17"/>
                        </a:cubicBezTo>
                        <a:cubicBezTo>
                          <a:pt x="1" y="17"/>
                          <a:pt x="1" y="17"/>
                          <a:pt x="2" y="17"/>
                        </a:cubicBezTo>
                        <a:cubicBezTo>
                          <a:pt x="2" y="12"/>
                          <a:pt x="2" y="8"/>
                          <a:pt x="3" y="3"/>
                        </a:cubicBezTo>
                        <a:cubicBezTo>
                          <a:pt x="3" y="3"/>
                          <a:pt x="2" y="3"/>
                          <a:pt x="2" y="3"/>
                        </a:cubicBezTo>
                        <a:cubicBezTo>
                          <a:pt x="3" y="9"/>
                          <a:pt x="3" y="15"/>
                          <a:pt x="2" y="21"/>
                        </a:cubicBezTo>
                        <a:cubicBezTo>
                          <a:pt x="3" y="21"/>
                          <a:pt x="3" y="21"/>
                          <a:pt x="4" y="21"/>
                        </a:cubicBezTo>
                        <a:cubicBezTo>
                          <a:pt x="3" y="15"/>
                          <a:pt x="4" y="10"/>
                          <a:pt x="6" y="4"/>
                        </a:cubicBezTo>
                        <a:cubicBezTo>
                          <a:pt x="6" y="4"/>
                          <a:pt x="4" y="3"/>
                          <a:pt x="4" y="4"/>
                        </a:cubicBezTo>
                        <a:cubicBezTo>
                          <a:pt x="2" y="10"/>
                          <a:pt x="2" y="16"/>
                          <a:pt x="3" y="22"/>
                        </a:cubicBezTo>
                        <a:cubicBezTo>
                          <a:pt x="4" y="22"/>
                          <a:pt x="4" y="22"/>
                          <a:pt x="5" y="22"/>
                        </a:cubicBezTo>
                        <a:cubicBezTo>
                          <a:pt x="3" y="15"/>
                          <a:pt x="3" y="6"/>
                          <a:pt x="9" y="1"/>
                        </a:cubicBezTo>
                        <a:cubicBezTo>
                          <a:pt x="9" y="1"/>
                          <a:pt x="8" y="1"/>
                          <a:pt x="8" y="0"/>
                        </a:cubicBezTo>
                        <a:cubicBezTo>
                          <a:pt x="4" y="9"/>
                          <a:pt x="1" y="17"/>
                          <a:pt x="5" y="26"/>
                        </a:cubicBezTo>
                        <a:cubicBezTo>
                          <a:pt x="5" y="27"/>
                          <a:pt x="7" y="27"/>
                          <a:pt x="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8" name="Freeform 157"/>
                  <p:cNvSpPr/>
                  <p:nvPr/>
                </p:nvSpPr>
                <p:spPr bwMode="auto">
                  <a:xfrm>
                    <a:off x="895350" y="2493963"/>
                    <a:ext cx="11113" cy="19050"/>
                  </a:xfrm>
                  <a:custGeom>
                    <a:avLst/>
                    <a:gdLst>
                      <a:gd name="T0" fmla="*/ 6 w 11"/>
                      <a:gd name="T1" fmla="*/ 3 h 17"/>
                      <a:gd name="T2" fmla="*/ 7 w 11"/>
                      <a:gd name="T3" fmla="*/ 2 h 17"/>
                      <a:gd name="T4" fmla="*/ 6 w 11"/>
                      <a:gd name="T5" fmla="*/ 1 h 17"/>
                      <a:gd name="T6" fmla="*/ 1 w 11"/>
                      <a:gd name="T7" fmla="*/ 14 h 17"/>
                      <a:gd name="T8" fmla="*/ 2 w 11"/>
                      <a:gd name="T9" fmla="*/ 15 h 17"/>
                      <a:gd name="T10" fmla="*/ 9 w 11"/>
                      <a:gd name="T11" fmla="*/ 4 h 17"/>
                      <a:gd name="T12" fmla="*/ 8 w 11"/>
                      <a:gd name="T13" fmla="*/ 4 h 17"/>
                      <a:gd name="T14" fmla="*/ 5 w 11"/>
                      <a:gd name="T15" fmla="*/ 12 h 17"/>
                      <a:gd name="T16" fmla="*/ 6 w 11"/>
                      <a:gd name="T17" fmla="*/ 12 h 17"/>
                      <a:gd name="T18" fmla="*/ 9 w 11"/>
                      <a:gd name="T19" fmla="*/ 5 h 17"/>
                      <a:gd name="T20" fmla="*/ 8 w 11"/>
                      <a:gd name="T21" fmla="*/ 5 h 17"/>
                      <a:gd name="T22" fmla="*/ 6 w 11"/>
                      <a:gd name="T23" fmla="*/ 15 h 17"/>
                      <a:gd name="T24" fmla="*/ 7 w 11"/>
                      <a:gd name="T25" fmla="*/ 16 h 17"/>
                      <a:gd name="T26" fmla="*/ 11 w 11"/>
                      <a:gd name="T27" fmla="*/ 7 h 17"/>
                      <a:gd name="T28" fmla="*/ 10 w 11"/>
                      <a:gd name="T29" fmla="*/ 6 h 17"/>
                      <a:gd name="T30" fmla="*/ 6 w 11"/>
                      <a:gd name="T31" fmla="*/ 15 h 17"/>
                      <a:gd name="T32" fmla="*/ 7 w 11"/>
                      <a:gd name="T33" fmla="*/ 16 h 17"/>
                      <a:gd name="T34" fmla="*/ 10 w 11"/>
                      <a:gd name="T35" fmla="*/ 5 h 17"/>
                      <a:gd name="T36" fmla="*/ 8 w 11"/>
                      <a:gd name="T37" fmla="*/ 4 h 17"/>
                      <a:gd name="T38" fmla="*/ 5 w 11"/>
                      <a:gd name="T39" fmla="*/ 12 h 17"/>
                      <a:gd name="T40" fmla="*/ 6 w 11"/>
                      <a:gd name="T41" fmla="*/ 12 h 17"/>
                      <a:gd name="T42" fmla="*/ 9 w 11"/>
                      <a:gd name="T43" fmla="*/ 4 h 17"/>
                      <a:gd name="T44" fmla="*/ 8 w 11"/>
                      <a:gd name="T45" fmla="*/ 3 h 17"/>
                      <a:gd name="T46" fmla="*/ 1 w 11"/>
                      <a:gd name="T47" fmla="*/ 14 h 17"/>
                      <a:gd name="T48" fmla="*/ 2 w 11"/>
                      <a:gd name="T49" fmla="*/ 15 h 17"/>
                      <a:gd name="T50" fmla="*/ 8 w 11"/>
                      <a:gd name="T51" fmla="*/ 1 h 17"/>
                      <a:gd name="T52" fmla="*/ 7 w 11"/>
                      <a:gd name="T53" fmla="*/ 0 h 17"/>
                      <a:gd name="T54" fmla="*/ 5 w 11"/>
                      <a:gd name="T55" fmla="*/ 3 h 17"/>
                      <a:gd name="T56" fmla="*/ 6 w 11"/>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7">
                        <a:moveTo>
                          <a:pt x="6" y="3"/>
                        </a:moveTo>
                        <a:cubicBezTo>
                          <a:pt x="7" y="3"/>
                          <a:pt x="7" y="2"/>
                          <a:pt x="7" y="2"/>
                        </a:cubicBezTo>
                        <a:cubicBezTo>
                          <a:pt x="7" y="1"/>
                          <a:pt x="7" y="1"/>
                          <a:pt x="6" y="1"/>
                        </a:cubicBezTo>
                        <a:cubicBezTo>
                          <a:pt x="5" y="5"/>
                          <a:pt x="2" y="10"/>
                          <a:pt x="1" y="14"/>
                        </a:cubicBezTo>
                        <a:cubicBezTo>
                          <a:pt x="0" y="15"/>
                          <a:pt x="2" y="16"/>
                          <a:pt x="2" y="15"/>
                        </a:cubicBezTo>
                        <a:cubicBezTo>
                          <a:pt x="4" y="11"/>
                          <a:pt x="5" y="7"/>
                          <a:pt x="9" y="4"/>
                        </a:cubicBezTo>
                        <a:cubicBezTo>
                          <a:pt x="8" y="4"/>
                          <a:pt x="8" y="4"/>
                          <a:pt x="8" y="4"/>
                        </a:cubicBezTo>
                        <a:cubicBezTo>
                          <a:pt x="7" y="7"/>
                          <a:pt x="7" y="9"/>
                          <a:pt x="5" y="12"/>
                        </a:cubicBezTo>
                        <a:cubicBezTo>
                          <a:pt x="6" y="12"/>
                          <a:pt x="6" y="12"/>
                          <a:pt x="6" y="12"/>
                        </a:cubicBezTo>
                        <a:cubicBezTo>
                          <a:pt x="7" y="10"/>
                          <a:pt x="8" y="7"/>
                          <a:pt x="9" y="5"/>
                        </a:cubicBezTo>
                        <a:cubicBezTo>
                          <a:pt x="9" y="5"/>
                          <a:pt x="9" y="5"/>
                          <a:pt x="8" y="5"/>
                        </a:cubicBezTo>
                        <a:cubicBezTo>
                          <a:pt x="8" y="8"/>
                          <a:pt x="7" y="12"/>
                          <a:pt x="6" y="15"/>
                        </a:cubicBezTo>
                        <a:cubicBezTo>
                          <a:pt x="6" y="16"/>
                          <a:pt x="7" y="16"/>
                          <a:pt x="7" y="16"/>
                        </a:cubicBezTo>
                        <a:cubicBezTo>
                          <a:pt x="8" y="13"/>
                          <a:pt x="9" y="10"/>
                          <a:pt x="11" y="7"/>
                        </a:cubicBezTo>
                        <a:cubicBezTo>
                          <a:pt x="11" y="6"/>
                          <a:pt x="10" y="5"/>
                          <a:pt x="10" y="6"/>
                        </a:cubicBezTo>
                        <a:cubicBezTo>
                          <a:pt x="8" y="9"/>
                          <a:pt x="7" y="12"/>
                          <a:pt x="6" y="15"/>
                        </a:cubicBezTo>
                        <a:cubicBezTo>
                          <a:pt x="6" y="16"/>
                          <a:pt x="7" y="17"/>
                          <a:pt x="7" y="16"/>
                        </a:cubicBezTo>
                        <a:cubicBezTo>
                          <a:pt x="9" y="12"/>
                          <a:pt x="10" y="9"/>
                          <a:pt x="10" y="5"/>
                        </a:cubicBezTo>
                        <a:cubicBezTo>
                          <a:pt x="9" y="4"/>
                          <a:pt x="9" y="4"/>
                          <a:pt x="8" y="4"/>
                        </a:cubicBezTo>
                        <a:cubicBezTo>
                          <a:pt x="6" y="7"/>
                          <a:pt x="6" y="9"/>
                          <a:pt x="5" y="12"/>
                        </a:cubicBezTo>
                        <a:cubicBezTo>
                          <a:pt x="5" y="13"/>
                          <a:pt x="6" y="13"/>
                          <a:pt x="6" y="12"/>
                        </a:cubicBezTo>
                        <a:cubicBezTo>
                          <a:pt x="8" y="10"/>
                          <a:pt x="9" y="7"/>
                          <a:pt x="9" y="4"/>
                        </a:cubicBezTo>
                        <a:cubicBezTo>
                          <a:pt x="9" y="3"/>
                          <a:pt x="8" y="3"/>
                          <a:pt x="8" y="3"/>
                        </a:cubicBezTo>
                        <a:cubicBezTo>
                          <a:pt x="4" y="6"/>
                          <a:pt x="3" y="10"/>
                          <a:pt x="1" y="14"/>
                        </a:cubicBezTo>
                        <a:cubicBezTo>
                          <a:pt x="1" y="14"/>
                          <a:pt x="2" y="15"/>
                          <a:pt x="2" y="15"/>
                        </a:cubicBezTo>
                        <a:cubicBezTo>
                          <a:pt x="4" y="10"/>
                          <a:pt x="6" y="6"/>
                          <a:pt x="8" y="1"/>
                        </a:cubicBezTo>
                        <a:cubicBezTo>
                          <a:pt x="8" y="1"/>
                          <a:pt x="7" y="0"/>
                          <a:pt x="7" y="0"/>
                        </a:cubicBezTo>
                        <a:cubicBezTo>
                          <a:pt x="5" y="1"/>
                          <a:pt x="5" y="2"/>
                          <a:pt x="5" y="3"/>
                        </a:cubicBezTo>
                        <a:cubicBezTo>
                          <a:pt x="5" y="4"/>
                          <a:pt x="6" y="4"/>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9" name="Freeform 158"/>
                  <p:cNvSpPr/>
                  <p:nvPr/>
                </p:nvSpPr>
                <p:spPr bwMode="auto">
                  <a:xfrm>
                    <a:off x="903288" y="2497138"/>
                    <a:ext cx="4763" cy="14288"/>
                  </a:xfrm>
                  <a:custGeom>
                    <a:avLst/>
                    <a:gdLst>
                      <a:gd name="T0" fmla="*/ 3 w 5"/>
                      <a:gd name="T1" fmla="*/ 1 h 13"/>
                      <a:gd name="T2" fmla="*/ 0 w 5"/>
                      <a:gd name="T3" fmla="*/ 11 h 13"/>
                      <a:gd name="T4" fmla="*/ 2 w 5"/>
                      <a:gd name="T5" fmla="*/ 12 h 13"/>
                      <a:gd name="T6" fmla="*/ 2 w 5"/>
                      <a:gd name="T7" fmla="*/ 8 h 13"/>
                      <a:gd name="T8" fmla="*/ 1 w 5"/>
                      <a:gd name="T9" fmla="*/ 7 h 13"/>
                      <a:gd name="T10" fmla="*/ 0 w 5"/>
                      <a:gd name="T11" fmla="*/ 12 h 13"/>
                      <a:gd name="T12" fmla="*/ 2 w 5"/>
                      <a:gd name="T13" fmla="*/ 12 h 13"/>
                      <a:gd name="T14" fmla="*/ 5 w 5"/>
                      <a:gd name="T15" fmla="*/ 1 h 13"/>
                      <a:gd name="T16" fmla="*/ 3 w 5"/>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3" y="1"/>
                        </a:moveTo>
                        <a:cubicBezTo>
                          <a:pt x="4" y="4"/>
                          <a:pt x="2" y="8"/>
                          <a:pt x="0" y="11"/>
                        </a:cubicBezTo>
                        <a:cubicBezTo>
                          <a:pt x="1" y="12"/>
                          <a:pt x="1" y="12"/>
                          <a:pt x="2" y="12"/>
                        </a:cubicBezTo>
                        <a:cubicBezTo>
                          <a:pt x="2" y="10"/>
                          <a:pt x="2" y="9"/>
                          <a:pt x="2" y="8"/>
                        </a:cubicBezTo>
                        <a:cubicBezTo>
                          <a:pt x="2" y="7"/>
                          <a:pt x="1" y="6"/>
                          <a:pt x="1" y="7"/>
                        </a:cubicBezTo>
                        <a:cubicBezTo>
                          <a:pt x="1" y="9"/>
                          <a:pt x="0" y="10"/>
                          <a:pt x="0" y="12"/>
                        </a:cubicBezTo>
                        <a:cubicBezTo>
                          <a:pt x="0" y="12"/>
                          <a:pt x="1" y="13"/>
                          <a:pt x="2" y="12"/>
                        </a:cubicBezTo>
                        <a:cubicBezTo>
                          <a:pt x="3" y="8"/>
                          <a:pt x="5" y="5"/>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0" name="Freeform 159"/>
                  <p:cNvSpPr/>
                  <p:nvPr/>
                </p:nvSpPr>
                <p:spPr bwMode="auto">
                  <a:xfrm>
                    <a:off x="904875" y="2497138"/>
                    <a:ext cx="3175" cy="15875"/>
                  </a:xfrm>
                  <a:custGeom>
                    <a:avLst/>
                    <a:gdLst>
                      <a:gd name="T0" fmla="*/ 2 w 4"/>
                      <a:gd name="T1" fmla="*/ 1 h 15"/>
                      <a:gd name="T2" fmla="*/ 1 w 4"/>
                      <a:gd name="T3" fmla="*/ 14 h 15"/>
                      <a:gd name="T4" fmla="*/ 2 w 4"/>
                      <a:gd name="T5" fmla="*/ 14 h 15"/>
                      <a:gd name="T6" fmla="*/ 3 w 4"/>
                      <a:gd name="T7" fmla="*/ 10 h 15"/>
                      <a:gd name="T8" fmla="*/ 2 w 4"/>
                      <a:gd name="T9" fmla="*/ 9 h 15"/>
                      <a:gd name="T10" fmla="*/ 1 w 4"/>
                      <a:gd name="T11" fmla="*/ 14 h 15"/>
                      <a:gd name="T12" fmla="*/ 2 w 4"/>
                      <a:gd name="T13" fmla="*/ 14 h 15"/>
                      <a:gd name="T14" fmla="*/ 4 w 4"/>
                      <a:gd name="T15" fmla="*/ 1 h 15"/>
                      <a:gd name="T16" fmla="*/ 2 w 4"/>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5">
                        <a:moveTo>
                          <a:pt x="2" y="1"/>
                        </a:moveTo>
                        <a:cubicBezTo>
                          <a:pt x="2" y="5"/>
                          <a:pt x="2" y="10"/>
                          <a:pt x="1" y="14"/>
                        </a:cubicBezTo>
                        <a:cubicBezTo>
                          <a:pt x="1" y="14"/>
                          <a:pt x="2" y="14"/>
                          <a:pt x="2" y="14"/>
                        </a:cubicBezTo>
                        <a:cubicBezTo>
                          <a:pt x="2" y="13"/>
                          <a:pt x="3" y="11"/>
                          <a:pt x="3" y="10"/>
                        </a:cubicBezTo>
                        <a:cubicBezTo>
                          <a:pt x="3" y="9"/>
                          <a:pt x="2" y="9"/>
                          <a:pt x="2" y="9"/>
                        </a:cubicBezTo>
                        <a:cubicBezTo>
                          <a:pt x="1" y="11"/>
                          <a:pt x="1" y="12"/>
                          <a:pt x="1" y="14"/>
                        </a:cubicBezTo>
                        <a:cubicBezTo>
                          <a:pt x="0" y="15"/>
                          <a:pt x="2" y="15"/>
                          <a:pt x="2" y="14"/>
                        </a:cubicBezTo>
                        <a:cubicBezTo>
                          <a:pt x="3" y="10"/>
                          <a:pt x="4" y="5"/>
                          <a:pt x="4" y="1"/>
                        </a:cubicBezTo>
                        <a:cubicBezTo>
                          <a:pt x="4" y="0"/>
                          <a:pt x="2"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1" name="Freeform 160"/>
                  <p:cNvSpPr/>
                  <p:nvPr/>
                </p:nvSpPr>
                <p:spPr bwMode="auto">
                  <a:xfrm>
                    <a:off x="906463" y="2497138"/>
                    <a:ext cx="4763" cy="14288"/>
                  </a:xfrm>
                  <a:custGeom>
                    <a:avLst/>
                    <a:gdLst>
                      <a:gd name="T0" fmla="*/ 1 w 5"/>
                      <a:gd name="T1" fmla="*/ 1 h 14"/>
                      <a:gd name="T2" fmla="*/ 2 w 5"/>
                      <a:gd name="T3" fmla="*/ 13 h 14"/>
                      <a:gd name="T4" fmla="*/ 3 w 5"/>
                      <a:gd name="T5" fmla="*/ 14 h 14"/>
                      <a:gd name="T6" fmla="*/ 5 w 5"/>
                      <a:gd name="T7" fmla="*/ 5 h 14"/>
                      <a:gd name="T8" fmla="*/ 4 w 5"/>
                      <a:gd name="T9" fmla="*/ 5 h 14"/>
                      <a:gd name="T10" fmla="*/ 2 w 5"/>
                      <a:gd name="T11" fmla="*/ 13 h 14"/>
                      <a:gd name="T12" fmla="*/ 3 w 5"/>
                      <a:gd name="T13" fmla="*/ 13 h 14"/>
                      <a:gd name="T14" fmla="*/ 2 w 5"/>
                      <a:gd name="T15" fmla="*/ 0 h 14"/>
                      <a:gd name="T16" fmla="*/ 1 w 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
                        </a:moveTo>
                        <a:cubicBezTo>
                          <a:pt x="3" y="5"/>
                          <a:pt x="2" y="9"/>
                          <a:pt x="2" y="13"/>
                        </a:cubicBezTo>
                        <a:cubicBezTo>
                          <a:pt x="2" y="14"/>
                          <a:pt x="3" y="14"/>
                          <a:pt x="3" y="14"/>
                        </a:cubicBezTo>
                        <a:cubicBezTo>
                          <a:pt x="4" y="11"/>
                          <a:pt x="4" y="8"/>
                          <a:pt x="5" y="5"/>
                        </a:cubicBezTo>
                        <a:cubicBezTo>
                          <a:pt x="5" y="5"/>
                          <a:pt x="4" y="4"/>
                          <a:pt x="4" y="5"/>
                        </a:cubicBezTo>
                        <a:cubicBezTo>
                          <a:pt x="3" y="8"/>
                          <a:pt x="2" y="10"/>
                          <a:pt x="2" y="13"/>
                        </a:cubicBezTo>
                        <a:cubicBezTo>
                          <a:pt x="2" y="13"/>
                          <a:pt x="3" y="13"/>
                          <a:pt x="3" y="13"/>
                        </a:cubicBezTo>
                        <a:cubicBezTo>
                          <a:pt x="4" y="9"/>
                          <a:pt x="5" y="4"/>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2" name="Freeform 161"/>
                  <p:cNvSpPr/>
                  <p:nvPr/>
                </p:nvSpPr>
                <p:spPr bwMode="auto">
                  <a:xfrm>
                    <a:off x="911225" y="2478088"/>
                    <a:ext cx="28575" cy="49213"/>
                  </a:xfrm>
                  <a:custGeom>
                    <a:avLst/>
                    <a:gdLst>
                      <a:gd name="T0" fmla="*/ 3 w 28"/>
                      <a:gd name="T1" fmla="*/ 28 h 46"/>
                      <a:gd name="T2" fmla="*/ 6 w 28"/>
                      <a:gd name="T3" fmla="*/ 20 h 46"/>
                      <a:gd name="T4" fmla="*/ 10 w 28"/>
                      <a:gd name="T5" fmla="*/ 20 h 46"/>
                      <a:gd name="T6" fmla="*/ 11 w 28"/>
                      <a:gd name="T7" fmla="*/ 23 h 46"/>
                      <a:gd name="T8" fmla="*/ 15 w 28"/>
                      <a:gd name="T9" fmla="*/ 13 h 46"/>
                      <a:gd name="T10" fmla="*/ 17 w 28"/>
                      <a:gd name="T11" fmla="*/ 13 h 46"/>
                      <a:gd name="T12" fmla="*/ 18 w 28"/>
                      <a:gd name="T13" fmla="*/ 9 h 46"/>
                      <a:gd name="T14" fmla="*/ 18 w 28"/>
                      <a:gd name="T15" fmla="*/ 14 h 46"/>
                      <a:gd name="T16" fmla="*/ 19 w 28"/>
                      <a:gd name="T17" fmla="*/ 10 h 46"/>
                      <a:gd name="T18" fmla="*/ 20 w 28"/>
                      <a:gd name="T19" fmla="*/ 6 h 46"/>
                      <a:gd name="T20" fmla="*/ 22 w 28"/>
                      <a:gd name="T21" fmla="*/ 8 h 46"/>
                      <a:gd name="T22" fmla="*/ 22 w 28"/>
                      <a:gd name="T23" fmla="*/ 18 h 46"/>
                      <a:gd name="T24" fmla="*/ 23 w 28"/>
                      <a:gd name="T25" fmla="*/ 12 h 46"/>
                      <a:gd name="T26" fmla="*/ 24 w 28"/>
                      <a:gd name="T27" fmla="*/ 10 h 46"/>
                      <a:gd name="T28" fmla="*/ 25 w 28"/>
                      <a:gd name="T29" fmla="*/ 22 h 46"/>
                      <a:gd name="T30" fmla="*/ 24 w 28"/>
                      <a:gd name="T31" fmla="*/ 25 h 46"/>
                      <a:gd name="T32" fmla="*/ 20 w 28"/>
                      <a:gd name="T33" fmla="*/ 36 h 46"/>
                      <a:gd name="T34" fmla="*/ 23 w 28"/>
                      <a:gd name="T35" fmla="*/ 27 h 46"/>
                      <a:gd name="T36" fmla="*/ 23 w 28"/>
                      <a:gd name="T37" fmla="*/ 28 h 46"/>
                      <a:gd name="T38" fmla="*/ 20 w 28"/>
                      <a:gd name="T39" fmla="*/ 38 h 46"/>
                      <a:gd name="T40" fmla="*/ 20 w 28"/>
                      <a:gd name="T41" fmla="*/ 34 h 46"/>
                      <a:gd name="T42" fmla="*/ 16 w 28"/>
                      <a:gd name="T43" fmla="*/ 25 h 46"/>
                      <a:gd name="T44" fmla="*/ 15 w 28"/>
                      <a:gd name="T45" fmla="*/ 35 h 46"/>
                      <a:gd name="T46" fmla="*/ 11 w 28"/>
                      <a:gd name="T47" fmla="*/ 27 h 46"/>
                      <a:gd name="T48" fmla="*/ 11 w 28"/>
                      <a:gd name="T49" fmla="*/ 29 h 46"/>
                      <a:gd name="T50" fmla="*/ 10 w 28"/>
                      <a:gd name="T51" fmla="*/ 30 h 46"/>
                      <a:gd name="T52" fmla="*/ 11 w 28"/>
                      <a:gd name="T53" fmla="*/ 30 h 46"/>
                      <a:gd name="T54" fmla="*/ 15 w 28"/>
                      <a:gd name="T55" fmla="*/ 31 h 46"/>
                      <a:gd name="T56" fmla="*/ 17 w 28"/>
                      <a:gd name="T57" fmla="*/ 28 h 46"/>
                      <a:gd name="T58" fmla="*/ 18 w 28"/>
                      <a:gd name="T59" fmla="*/ 23 h 46"/>
                      <a:gd name="T60" fmla="*/ 18 w 28"/>
                      <a:gd name="T61" fmla="*/ 32 h 46"/>
                      <a:gd name="T62" fmla="*/ 19 w 28"/>
                      <a:gd name="T63" fmla="*/ 38 h 46"/>
                      <a:gd name="T64" fmla="*/ 21 w 28"/>
                      <a:gd name="T65" fmla="*/ 34 h 46"/>
                      <a:gd name="T66" fmla="*/ 19 w 28"/>
                      <a:gd name="T67" fmla="*/ 41 h 46"/>
                      <a:gd name="T68" fmla="*/ 21 w 28"/>
                      <a:gd name="T69" fmla="*/ 43 h 46"/>
                      <a:gd name="T70" fmla="*/ 22 w 28"/>
                      <a:gd name="T71" fmla="*/ 36 h 46"/>
                      <a:gd name="T72" fmla="*/ 22 w 28"/>
                      <a:gd name="T73" fmla="*/ 36 h 46"/>
                      <a:gd name="T74" fmla="*/ 23 w 28"/>
                      <a:gd name="T75" fmla="*/ 32 h 46"/>
                      <a:gd name="T76" fmla="*/ 25 w 28"/>
                      <a:gd name="T77" fmla="*/ 25 h 46"/>
                      <a:gd name="T78" fmla="*/ 25 w 28"/>
                      <a:gd name="T79" fmla="*/ 12 h 46"/>
                      <a:gd name="T80" fmla="*/ 22 w 28"/>
                      <a:gd name="T81" fmla="*/ 27 h 46"/>
                      <a:gd name="T82" fmla="*/ 22 w 28"/>
                      <a:gd name="T83" fmla="*/ 27 h 46"/>
                      <a:gd name="T84" fmla="*/ 20 w 28"/>
                      <a:gd name="T85" fmla="*/ 28 h 46"/>
                      <a:gd name="T86" fmla="*/ 20 w 28"/>
                      <a:gd name="T87" fmla="*/ 26 h 46"/>
                      <a:gd name="T88" fmla="*/ 19 w 28"/>
                      <a:gd name="T89" fmla="*/ 26 h 46"/>
                      <a:gd name="T90" fmla="*/ 18 w 28"/>
                      <a:gd name="T91" fmla="*/ 25 h 46"/>
                      <a:gd name="T92" fmla="*/ 18 w 28"/>
                      <a:gd name="T93" fmla="*/ 25 h 46"/>
                      <a:gd name="T94" fmla="*/ 15 w 28"/>
                      <a:gd name="T95" fmla="*/ 26 h 46"/>
                      <a:gd name="T96" fmla="*/ 14 w 28"/>
                      <a:gd name="T97" fmla="*/ 26 h 46"/>
                      <a:gd name="T98" fmla="*/ 14 w 28"/>
                      <a:gd name="T99" fmla="*/ 25 h 46"/>
                      <a:gd name="T100" fmla="*/ 13 w 28"/>
                      <a:gd name="T101" fmla="*/ 26 h 46"/>
                      <a:gd name="T102" fmla="*/ 12 w 28"/>
                      <a:gd name="T103" fmla="*/ 27 h 46"/>
                      <a:gd name="T104" fmla="*/ 11 w 28"/>
                      <a:gd name="T105" fmla="*/ 25 h 46"/>
                      <a:gd name="T106" fmla="*/ 9 w 28"/>
                      <a:gd name="T107" fmla="*/ 26 h 46"/>
                      <a:gd name="T108" fmla="*/ 8 w 28"/>
                      <a:gd name="T109" fmla="*/ 27 h 46"/>
                      <a:gd name="T110" fmla="*/ 7 w 28"/>
                      <a:gd name="T111" fmla="*/ 29 h 46"/>
                      <a:gd name="T112" fmla="*/ 5 w 28"/>
                      <a:gd name="T113" fmla="*/ 28 h 46"/>
                      <a:gd name="T114" fmla="*/ 3 w 28"/>
                      <a:gd name="T115" fmla="*/ 28 h 46"/>
                      <a:gd name="T116" fmla="*/ 1 w 28"/>
                      <a:gd name="T117" fmla="*/ 29 h 46"/>
                      <a:gd name="T118" fmla="*/ 1 w 28"/>
                      <a:gd name="T119" fmla="*/ 30 h 46"/>
                      <a:gd name="T120" fmla="*/ 0 w 28"/>
                      <a:gd name="T12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46">
                        <a:moveTo>
                          <a:pt x="3" y="15"/>
                        </a:moveTo>
                        <a:cubicBezTo>
                          <a:pt x="3" y="19"/>
                          <a:pt x="0" y="35"/>
                          <a:pt x="2" y="23"/>
                        </a:cubicBezTo>
                        <a:cubicBezTo>
                          <a:pt x="2" y="24"/>
                          <a:pt x="2" y="24"/>
                          <a:pt x="2" y="25"/>
                        </a:cubicBezTo>
                        <a:cubicBezTo>
                          <a:pt x="1" y="27"/>
                          <a:pt x="1" y="28"/>
                          <a:pt x="3" y="28"/>
                        </a:cubicBezTo>
                        <a:cubicBezTo>
                          <a:pt x="3" y="27"/>
                          <a:pt x="4" y="18"/>
                          <a:pt x="3" y="24"/>
                        </a:cubicBezTo>
                        <a:cubicBezTo>
                          <a:pt x="1" y="34"/>
                          <a:pt x="4" y="13"/>
                          <a:pt x="4" y="21"/>
                        </a:cubicBezTo>
                        <a:cubicBezTo>
                          <a:pt x="4" y="24"/>
                          <a:pt x="4" y="31"/>
                          <a:pt x="5" y="22"/>
                        </a:cubicBezTo>
                        <a:cubicBezTo>
                          <a:pt x="5" y="21"/>
                          <a:pt x="6" y="14"/>
                          <a:pt x="6" y="20"/>
                        </a:cubicBezTo>
                        <a:cubicBezTo>
                          <a:pt x="6" y="32"/>
                          <a:pt x="7" y="21"/>
                          <a:pt x="8" y="17"/>
                        </a:cubicBezTo>
                        <a:cubicBezTo>
                          <a:pt x="7" y="19"/>
                          <a:pt x="7" y="21"/>
                          <a:pt x="7" y="23"/>
                        </a:cubicBezTo>
                        <a:cubicBezTo>
                          <a:pt x="7" y="25"/>
                          <a:pt x="8" y="28"/>
                          <a:pt x="8" y="24"/>
                        </a:cubicBezTo>
                        <a:cubicBezTo>
                          <a:pt x="8" y="25"/>
                          <a:pt x="10" y="12"/>
                          <a:pt x="10" y="20"/>
                        </a:cubicBezTo>
                        <a:cubicBezTo>
                          <a:pt x="10" y="25"/>
                          <a:pt x="8" y="27"/>
                          <a:pt x="10" y="19"/>
                        </a:cubicBezTo>
                        <a:cubicBezTo>
                          <a:pt x="13" y="8"/>
                          <a:pt x="9" y="35"/>
                          <a:pt x="11" y="19"/>
                        </a:cubicBezTo>
                        <a:cubicBezTo>
                          <a:pt x="11" y="18"/>
                          <a:pt x="12" y="17"/>
                          <a:pt x="12" y="15"/>
                        </a:cubicBezTo>
                        <a:cubicBezTo>
                          <a:pt x="12" y="18"/>
                          <a:pt x="12" y="20"/>
                          <a:pt x="11" y="23"/>
                        </a:cubicBezTo>
                        <a:cubicBezTo>
                          <a:pt x="12" y="23"/>
                          <a:pt x="12" y="23"/>
                          <a:pt x="13" y="23"/>
                        </a:cubicBezTo>
                        <a:cubicBezTo>
                          <a:pt x="13" y="20"/>
                          <a:pt x="13" y="18"/>
                          <a:pt x="14" y="15"/>
                        </a:cubicBezTo>
                        <a:cubicBezTo>
                          <a:pt x="14" y="14"/>
                          <a:pt x="12" y="24"/>
                          <a:pt x="13" y="22"/>
                        </a:cubicBezTo>
                        <a:cubicBezTo>
                          <a:pt x="12" y="30"/>
                          <a:pt x="15" y="14"/>
                          <a:pt x="15" y="13"/>
                        </a:cubicBezTo>
                        <a:cubicBezTo>
                          <a:pt x="15" y="16"/>
                          <a:pt x="14" y="20"/>
                          <a:pt x="14" y="23"/>
                        </a:cubicBezTo>
                        <a:cubicBezTo>
                          <a:pt x="14" y="22"/>
                          <a:pt x="15" y="16"/>
                          <a:pt x="15" y="14"/>
                        </a:cubicBezTo>
                        <a:cubicBezTo>
                          <a:pt x="17" y="6"/>
                          <a:pt x="15" y="17"/>
                          <a:pt x="15" y="19"/>
                        </a:cubicBezTo>
                        <a:cubicBezTo>
                          <a:pt x="14" y="28"/>
                          <a:pt x="17" y="11"/>
                          <a:pt x="17" y="13"/>
                        </a:cubicBezTo>
                        <a:cubicBezTo>
                          <a:pt x="16" y="15"/>
                          <a:pt x="15" y="21"/>
                          <a:pt x="15" y="23"/>
                        </a:cubicBezTo>
                        <a:cubicBezTo>
                          <a:pt x="14" y="28"/>
                          <a:pt x="17" y="14"/>
                          <a:pt x="16" y="17"/>
                        </a:cubicBezTo>
                        <a:cubicBezTo>
                          <a:pt x="17" y="15"/>
                          <a:pt x="17" y="12"/>
                          <a:pt x="18" y="10"/>
                        </a:cubicBezTo>
                        <a:cubicBezTo>
                          <a:pt x="19" y="4"/>
                          <a:pt x="18" y="9"/>
                          <a:pt x="18" y="9"/>
                        </a:cubicBezTo>
                        <a:cubicBezTo>
                          <a:pt x="18" y="12"/>
                          <a:pt x="17" y="16"/>
                          <a:pt x="16" y="19"/>
                        </a:cubicBezTo>
                        <a:cubicBezTo>
                          <a:pt x="16" y="20"/>
                          <a:pt x="16" y="22"/>
                          <a:pt x="16" y="23"/>
                        </a:cubicBezTo>
                        <a:cubicBezTo>
                          <a:pt x="16" y="23"/>
                          <a:pt x="16" y="23"/>
                          <a:pt x="17" y="23"/>
                        </a:cubicBezTo>
                        <a:cubicBezTo>
                          <a:pt x="17" y="20"/>
                          <a:pt x="18" y="17"/>
                          <a:pt x="18" y="14"/>
                        </a:cubicBezTo>
                        <a:cubicBezTo>
                          <a:pt x="18" y="13"/>
                          <a:pt x="18" y="4"/>
                          <a:pt x="19" y="9"/>
                        </a:cubicBezTo>
                        <a:cubicBezTo>
                          <a:pt x="19" y="12"/>
                          <a:pt x="19" y="15"/>
                          <a:pt x="19" y="17"/>
                        </a:cubicBezTo>
                        <a:cubicBezTo>
                          <a:pt x="18" y="26"/>
                          <a:pt x="19" y="23"/>
                          <a:pt x="19" y="19"/>
                        </a:cubicBezTo>
                        <a:cubicBezTo>
                          <a:pt x="19" y="16"/>
                          <a:pt x="19" y="13"/>
                          <a:pt x="19" y="10"/>
                        </a:cubicBezTo>
                        <a:cubicBezTo>
                          <a:pt x="20" y="6"/>
                          <a:pt x="19" y="15"/>
                          <a:pt x="19" y="14"/>
                        </a:cubicBezTo>
                        <a:cubicBezTo>
                          <a:pt x="19" y="15"/>
                          <a:pt x="19" y="16"/>
                          <a:pt x="19" y="17"/>
                        </a:cubicBezTo>
                        <a:cubicBezTo>
                          <a:pt x="17" y="21"/>
                          <a:pt x="17" y="23"/>
                          <a:pt x="20" y="22"/>
                        </a:cubicBezTo>
                        <a:cubicBezTo>
                          <a:pt x="20" y="16"/>
                          <a:pt x="20" y="11"/>
                          <a:pt x="20" y="6"/>
                        </a:cubicBezTo>
                        <a:cubicBezTo>
                          <a:pt x="20" y="11"/>
                          <a:pt x="20" y="18"/>
                          <a:pt x="20" y="23"/>
                        </a:cubicBezTo>
                        <a:cubicBezTo>
                          <a:pt x="20" y="17"/>
                          <a:pt x="22" y="10"/>
                          <a:pt x="21" y="5"/>
                        </a:cubicBezTo>
                        <a:cubicBezTo>
                          <a:pt x="22" y="11"/>
                          <a:pt x="21" y="17"/>
                          <a:pt x="20" y="23"/>
                        </a:cubicBezTo>
                        <a:cubicBezTo>
                          <a:pt x="21" y="19"/>
                          <a:pt x="21" y="13"/>
                          <a:pt x="22" y="8"/>
                        </a:cubicBezTo>
                        <a:cubicBezTo>
                          <a:pt x="21" y="14"/>
                          <a:pt x="22" y="20"/>
                          <a:pt x="21" y="26"/>
                        </a:cubicBezTo>
                        <a:cubicBezTo>
                          <a:pt x="22" y="22"/>
                          <a:pt x="22" y="14"/>
                          <a:pt x="22" y="9"/>
                        </a:cubicBezTo>
                        <a:cubicBezTo>
                          <a:pt x="23" y="5"/>
                          <a:pt x="23" y="6"/>
                          <a:pt x="23" y="9"/>
                        </a:cubicBezTo>
                        <a:cubicBezTo>
                          <a:pt x="23" y="12"/>
                          <a:pt x="23" y="15"/>
                          <a:pt x="22" y="18"/>
                        </a:cubicBezTo>
                        <a:cubicBezTo>
                          <a:pt x="22" y="19"/>
                          <a:pt x="22" y="20"/>
                          <a:pt x="22" y="21"/>
                        </a:cubicBezTo>
                        <a:cubicBezTo>
                          <a:pt x="21" y="24"/>
                          <a:pt x="22" y="24"/>
                          <a:pt x="23" y="24"/>
                        </a:cubicBezTo>
                        <a:cubicBezTo>
                          <a:pt x="23" y="21"/>
                          <a:pt x="23" y="18"/>
                          <a:pt x="23" y="15"/>
                        </a:cubicBezTo>
                        <a:cubicBezTo>
                          <a:pt x="23" y="14"/>
                          <a:pt x="23" y="4"/>
                          <a:pt x="23" y="12"/>
                        </a:cubicBezTo>
                        <a:cubicBezTo>
                          <a:pt x="24" y="16"/>
                          <a:pt x="23" y="20"/>
                          <a:pt x="23" y="24"/>
                        </a:cubicBezTo>
                        <a:cubicBezTo>
                          <a:pt x="23" y="24"/>
                          <a:pt x="23" y="24"/>
                          <a:pt x="23" y="24"/>
                        </a:cubicBezTo>
                        <a:cubicBezTo>
                          <a:pt x="23" y="22"/>
                          <a:pt x="23" y="20"/>
                          <a:pt x="23" y="18"/>
                        </a:cubicBezTo>
                        <a:cubicBezTo>
                          <a:pt x="23" y="15"/>
                          <a:pt x="24" y="12"/>
                          <a:pt x="24" y="10"/>
                        </a:cubicBezTo>
                        <a:cubicBezTo>
                          <a:pt x="24" y="6"/>
                          <a:pt x="24" y="1"/>
                          <a:pt x="25" y="6"/>
                        </a:cubicBezTo>
                        <a:cubicBezTo>
                          <a:pt x="25" y="6"/>
                          <a:pt x="27" y="14"/>
                          <a:pt x="26" y="8"/>
                        </a:cubicBezTo>
                        <a:cubicBezTo>
                          <a:pt x="26" y="7"/>
                          <a:pt x="25" y="7"/>
                          <a:pt x="25" y="8"/>
                        </a:cubicBezTo>
                        <a:cubicBezTo>
                          <a:pt x="25" y="12"/>
                          <a:pt x="25" y="17"/>
                          <a:pt x="25" y="22"/>
                        </a:cubicBezTo>
                        <a:cubicBezTo>
                          <a:pt x="27" y="22"/>
                          <a:pt x="27" y="21"/>
                          <a:pt x="26" y="19"/>
                        </a:cubicBezTo>
                        <a:cubicBezTo>
                          <a:pt x="26" y="18"/>
                          <a:pt x="26" y="8"/>
                          <a:pt x="26" y="15"/>
                        </a:cubicBezTo>
                        <a:cubicBezTo>
                          <a:pt x="26" y="18"/>
                          <a:pt x="25" y="21"/>
                          <a:pt x="24" y="24"/>
                        </a:cubicBezTo>
                        <a:cubicBezTo>
                          <a:pt x="24" y="25"/>
                          <a:pt x="22" y="34"/>
                          <a:pt x="24" y="25"/>
                        </a:cubicBezTo>
                        <a:cubicBezTo>
                          <a:pt x="23" y="31"/>
                          <a:pt x="23" y="39"/>
                          <a:pt x="24" y="27"/>
                        </a:cubicBezTo>
                        <a:cubicBezTo>
                          <a:pt x="23" y="30"/>
                          <a:pt x="23" y="32"/>
                          <a:pt x="22" y="34"/>
                        </a:cubicBezTo>
                        <a:cubicBezTo>
                          <a:pt x="22" y="33"/>
                          <a:pt x="22" y="28"/>
                          <a:pt x="22" y="33"/>
                        </a:cubicBezTo>
                        <a:cubicBezTo>
                          <a:pt x="22" y="36"/>
                          <a:pt x="22" y="46"/>
                          <a:pt x="20" y="36"/>
                        </a:cubicBezTo>
                        <a:cubicBezTo>
                          <a:pt x="20" y="31"/>
                          <a:pt x="19" y="36"/>
                          <a:pt x="19" y="38"/>
                        </a:cubicBezTo>
                        <a:cubicBezTo>
                          <a:pt x="20" y="40"/>
                          <a:pt x="21" y="40"/>
                          <a:pt x="20" y="37"/>
                        </a:cubicBezTo>
                        <a:cubicBezTo>
                          <a:pt x="20" y="34"/>
                          <a:pt x="21" y="32"/>
                          <a:pt x="21" y="29"/>
                        </a:cubicBezTo>
                        <a:cubicBezTo>
                          <a:pt x="22" y="28"/>
                          <a:pt x="22" y="28"/>
                          <a:pt x="23" y="27"/>
                        </a:cubicBezTo>
                        <a:cubicBezTo>
                          <a:pt x="21" y="31"/>
                          <a:pt x="21" y="32"/>
                          <a:pt x="23" y="32"/>
                        </a:cubicBezTo>
                        <a:cubicBezTo>
                          <a:pt x="24" y="29"/>
                          <a:pt x="25" y="26"/>
                          <a:pt x="25" y="23"/>
                        </a:cubicBezTo>
                        <a:cubicBezTo>
                          <a:pt x="26" y="22"/>
                          <a:pt x="24" y="22"/>
                          <a:pt x="24" y="23"/>
                        </a:cubicBezTo>
                        <a:cubicBezTo>
                          <a:pt x="24" y="25"/>
                          <a:pt x="23" y="26"/>
                          <a:pt x="23" y="28"/>
                        </a:cubicBezTo>
                        <a:cubicBezTo>
                          <a:pt x="23" y="28"/>
                          <a:pt x="20" y="35"/>
                          <a:pt x="20" y="33"/>
                        </a:cubicBezTo>
                        <a:cubicBezTo>
                          <a:pt x="20" y="32"/>
                          <a:pt x="18" y="27"/>
                          <a:pt x="18" y="32"/>
                        </a:cubicBezTo>
                        <a:cubicBezTo>
                          <a:pt x="18" y="34"/>
                          <a:pt x="18" y="36"/>
                          <a:pt x="18" y="38"/>
                        </a:cubicBezTo>
                        <a:cubicBezTo>
                          <a:pt x="18" y="39"/>
                          <a:pt x="20" y="39"/>
                          <a:pt x="20" y="38"/>
                        </a:cubicBezTo>
                        <a:cubicBezTo>
                          <a:pt x="20" y="34"/>
                          <a:pt x="20" y="30"/>
                          <a:pt x="20" y="25"/>
                        </a:cubicBezTo>
                        <a:cubicBezTo>
                          <a:pt x="20" y="25"/>
                          <a:pt x="18" y="25"/>
                          <a:pt x="18" y="25"/>
                        </a:cubicBezTo>
                        <a:cubicBezTo>
                          <a:pt x="18" y="28"/>
                          <a:pt x="18" y="31"/>
                          <a:pt x="18" y="34"/>
                        </a:cubicBezTo>
                        <a:cubicBezTo>
                          <a:pt x="19" y="34"/>
                          <a:pt x="19" y="34"/>
                          <a:pt x="20" y="34"/>
                        </a:cubicBezTo>
                        <a:cubicBezTo>
                          <a:pt x="19" y="33"/>
                          <a:pt x="19" y="31"/>
                          <a:pt x="19" y="29"/>
                        </a:cubicBezTo>
                        <a:cubicBezTo>
                          <a:pt x="19" y="22"/>
                          <a:pt x="18" y="32"/>
                          <a:pt x="18" y="33"/>
                        </a:cubicBezTo>
                        <a:cubicBezTo>
                          <a:pt x="18" y="30"/>
                          <a:pt x="18" y="27"/>
                          <a:pt x="18" y="25"/>
                        </a:cubicBezTo>
                        <a:cubicBezTo>
                          <a:pt x="17" y="24"/>
                          <a:pt x="16" y="24"/>
                          <a:pt x="16" y="25"/>
                        </a:cubicBezTo>
                        <a:cubicBezTo>
                          <a:pt x="15" y="32"/>
                          <a:pt x="16" y="32"/>
                          <a:pt x="15" y="25"/>
                        </a:cubicBezTo>
                        <a:cubicBezTo>
                          <a:pt x="15" y="24"/>
                          <a:pt x="14" y="24"/>
                          <a:pt x="14" y="25"/>
                        </a:cubicBezTo>
                        <a:cubicBezTo>
                          <a:pt x="14" y="28"/>
                          <a:pt x="14" y="31"/>
                          <a:pt x="14" y="35"/>
                        </a:cubicBezTo>
                        <a:cubicBezTo>
                          <a:pt x="14" y="36"/>
                          <a:pt x="15" y="36"/>
                          <a:pt x="15" y="35"/>
                        </a:cubicBezTo>
                        <a:cubicBezTo>
                          <a:pt x="15" y="32"/>
                          <a:pt x="15" y="30"/>
                          <a:pt x="14" y="28"/>
                        </a:cubicBezTo>
                        <a:cubicBezTo>
                          <a:pt x="14" y="27"/>
                          <a:pt x="13" y="28"/>
                          <a:pt x="13" y="28"/>
                        </a:cubicBezTo>
                        <a:cubicBezTo>
                          <a:pt x="13" y="30"/>
                          <a:pt x="13" y="31"/>
                          <a:pt x="13" y="33"/>
                        </a:cubicBezTo>
                        <a:cubicBezTo>
                          <a:pt x="13" y="31"/>
                          <a:pt x="12" y="29"/>
                          <a:pt x="11" y="27"/>
                        </a:cubicBezTo>
                        <a:cubicBezTo>
                          <a:pt x="11" y="27"/>
                          <a:pt x="10" y="26"/>
                          <a:pt x="10" y="27"/>
                        </a:cubicBezTo>
                        <a:cubicBezTo>
                          <a:pt x="9" y="30"/>
                          <a:pt x="9" y="32"/>
                          <a:pt x="9" y="34"/>
                        </a:cubicBezTo>
                        <a:cubicBezTo>
                          <a:pt x="9" y="35"/>
                          <a:pt x="11" y="35"/>
                          <a:pt x="11" y="34"/>
                        </a:cubicBezTo>
                        <a:cubicBezTo>
                          <a:pt x="11" y="32"/>
                          <a:pt x="11" y="31"/>
                          <a:pt x="11" y="29"/>
                        </a:cubicBezTo>
                        <a:cubicBezTo>
                          <a:pt x="11" y="28"/>
                          <a:pt x="9" y="28"/>
                          <a:pt x="9" y="29"/>
                        </a:cubicBezTo>
                        <a:cubicBezTo>
                          <a:pt x="9" y="32"/>
                          <a:pt x="9" y="35"/>
                          <a:pt x="9" y="38"/>
                        </a:cubicBezTo>
                        <a:cubicBezTo>
                          <a:pt x="9" y="39"/>
                          <a:pt x="11" y="39"/>
                          <a:pt x="11" y="38"/>
                        </a:cubicBezTo>
                        <a:cubicBezTo>
                          <a:pt x="11" y="35"/>
                          <a:pt x="11" y="33"/>
                          <a:pt x="10" y="30"/>
                        </a:cubicBezTo>
                        <a:cubicBezTo>
                          <a:pt x="10" y="29"/>
                          <a:pt x="8" y="30"/>
                          <a:pt x="9" y="31"/>
                        </a:cubicBezTo>
                        <a:cubicBezTo>
                          <a:pt x="8" y="35"/>
                          <a:pt x="8" y="36"/>
                          <a:pt x="11" y="35"/>
                        </a:cubicBezTo>
                        <a:cubicBezTo>
                          <a:pt x="12" y="33"/>
                          <a:pt x="11" y="31"/>
                          <a:pt x="9" y="31"/>
                        </a:cubicBezTo>
                        <a:cubicBezTo>
                          <a:pt x="11" y="32"/>
                          <a:pt x="11" y="32"/>
                          <a:pt x="11" y="30"/>
                        </a:cubicBezTo>
                        <a:cubicBezTo>
                          <a:pt x="12" y="33"/>
                          <a:pt x="12" y="33"/>
                          <a:pt x="13" y="36"/>
                        </a:cubicBezTo>
                        <a:cubicBezTo>
                          <a:pt x="13" y="36"/>
                          <a:pt x="14" y="36"/>
                          <a:pt x="14" y="35"/>
                        </a:cubicBezTo>
                        <a:cubicBezTo>
                          <a:pt x="14" y="34"/>
                          <a:pt x="14" y="32"/>
                          <a:pt x="14" y="31"/>
                        </a:cubicBezTo>
                        <a:cubicBezTo>
                          <a:pt x="13" y="33"/>
                          <a:pt x="13" y="33"/>
                          <a:pt x="15" y="31"/>
                        </a:cubicBezTo>
                        <a:cubicBezTo>
                          <a:pt x="16" y="29"/>
                          <a:pt x="16" y="28"/>
                          <a:pt x="14" y="28"/>
                        </a:cubicBezTo>
                        <a:cubicBezTo>
                          <a:pt x="14" y="30"/>
                          <a:pt x="14" y="32"/>
                          <a:pt x="14" y="34"/>
                        </a:cubicBezTo>
                        <a:cubicBezTo>
                          <a:pt x="14" y="35"/>
                          <a:pt x="16" y="35"/>
                          <a:pt x="16" y="34"/>
                        </a:cubicBezTo>
                        <a:cubicBezTo>
                          <a:pt x="16" y="32"/>
                          <a:pt x="17" y="30"/>
                          <a:pt x="17" y="28"/>
                        </a:cubicBezTo>
                        <a:cubicBezTo>
                          <a:pt x="17" y="31"/>
                          <a:pt x="17" y="33"/>
                          <a:pt x="17" y="35"/>
                        </a:cubicBezTo>
                        <a:cubicBezTo>
                          <a:pt x="17" y="36"/>
                          <a:pt x="19" y="36"/>
                          <a:pt x="19" y="35"/>
                        </a:cubicBezTo>
                        <a:cubicBezTo>
                          <a:pt x="19" y="31"/>
                          <a:pt x="20" y="28"/>
                          <a:pt x="20" y="24"/>
                        </a:cubicBezTo>
                        <a:cubicBezTo>
                          <a:pt x="20" y="23"/>
                          <a:pt x="18" y="23"/>
                          <a:pt x="18" y="23"/>
                        </a:cubicBezTo>
                        <a:cubicBezTo>
                          <a:pt x="18" y="28"/>
                          <a:pt x="18" y="32"/>
                          <a:pt x="18" y="37"/>
                        </a:cubicBezTo>
                        <a:cubicBezTo>
                          <a:pt x="18" y="38"/>
                          <a:pt x="20" y="38"/>
                          <a:pt x="20" y="37"/>
                        </a:cubicBezTo>
                        <a:cubicBezTo>
                          <a:pt x="20" y="35"/>
                          <a:pt x="20" y="33"/>
                          <a:pt x="20" y="31"/>
                        </a:cubicBezTo>
                        <a:cubicBezTo>
                          <a:pt x="20" y="26"/>
                          <a:pt x="18" y="29"/>
                          <a:pt x="18" y="32"/>
                        </a:cubicBezTo>
                        <a:cubicBezTo>
                          <a:pt x="18" y="33"/>
                          <a:pt x="20" y="40"/>
                          <a:pt x="20" y="34"/>
                        </a:cubicBezTo>
                        <a:cubicBezTo>
                          <a:pt x="20" y="32"/>
                          <a:pt x="20" y="30"/>
                          <a:pt x="20" y="28"/>
                        </a:cubicBezTo>
                        <a:cubicBezTo>
                          <a:pt x="20" y="27"/>
                          <a:pt x="18" y="27"/>
                          <a:pt x="18" y="28"/>
                        </a:cubicBezTo>
                        <a:cubicBezTo>
                          <a:pt x="18" y="32"/>
                          <a:pt x="18" y="35"/>
                          <a:pt x="19" y="38"/>
                        </a:cubicBezTo>
                        <a:cubicBezTo>
                          <a:pt x="19" y="39"/>
                          <a:pt x="20" y="39"/>
                          <a:pt x="20" y="38"/>
                        </a:cubicBezTo>
                        <a:cubicBezTo>
                          <a:pt x="22" y="35"/>
                          <a:pt x="23" y="32"/>
                          <a:pt x="24" y="28"/>
                        </a:cubicBezTo>
                        <a:cubicBezTo>
                          <a:pt x="26" y="26"/>
                          <a:pt x="25" y="25"/>
                          <a:pt x="23" y="26"/>
                        </a:cubicBezTo>
                        <a:cubicBezTo>
                          <a:pt x="23" y="29"/>
                          <a:pt x="22" y="32"/>
                          <a:pt x="21" y="34"/>
                        </a:cubicBezTo>
                        <a:cubicBezTo>
                          <a:pt x="21" y="35"/>
                          <a:pt x="23" y="36"/>
                          <a:pt x="23" y="35"/>
                        </a:cubicBezTo>
                        <a:cubicBezTo>
                          <a:pt x="24" y="31"/>
                          <a:pt x="24" y="28"/>
                          <a:pt x="24" y="24"/>
                        </a:cubicBezTo>
                        <a:cubicBezTo>
                          <a:pt x="24" y="24"/>
                          <a:pt x="23" y="23"/>
                          <a:pt x="23" y="24"/>
                        </a:cubicBezTo>
                        <a:cubicBezTo>
                          <a:pt x="19" y="28"/>
                          <a:pt x="19" y="35"/>
                          <a:pt x="19" y="41"/>
                        </a:cubicBezTo>
                        <a:cubicBezTo>
                          <a:pt x="19" y="42"/>
                          <a:pt x="20" y="42"/>
                          <a:pt x="20" y="41"/>
                        </a:cubicBezTo>
                        <a:cubicBezTo>
                          <a:pt x="20" y="38"/>
                          <a:pt x="20" y="34"/>
                          <a:pt x="20" y="31"/>
                        </a:cubicBezTo>
                        <a:cubicBezTo>
                          <a:pt x="20" y="30"/>
                          <a:pt x="19" y="30"/>
                          <a:pt x="19" y="31"/>
                        </a:cubicBezTo>
                        <a:cubicBezTo>
                          <a:pt x="19" y="35"/>
                          <a:pt x="19" y="39"/>
                          <a:pt x="21" y="43"/>
                        </a:cubicBezTo>
                        <a:cubicBezTo>
                          <a:pt x="21" y="43"/>
                          <a:pt x="22" y="44"/>
                          <a:pt x="22" y="43"/>
                        </a:cubicBezTo>
                        <a:cubicBezTo>
                          <a:pt x="24" y="38"/>
                          <a:pt x="24" y="34"/>
                          <a:pt x="23" y="29"/>
                        </a:cubicBezTo>
                        <a:cubicBezTo>
                          <a:pt x="23" y="28"/>
                          <a:pt x="22" y="28"/>
                          <a:pt x="22" y="28"/>
                        </a:cubicBezTo>
                        <a:cubicBezTo>
                          <a:pt x="22" y="31"/>
                          <a:pt x="21" y="34"/>
                          <a:pt x="22" y="36"/>
                        </a:cubicBezTo>
                        <a:cubicBezTo>
                          <a:pt x="22" y="37"/>
                          <a:pt x="23" y="37"/>
                          <a:pt x="23" y="37"/>
                        </a:cubicBezTo>
                        <a:cubicBezTo>
                          <a:pt x="24" y="33"/>
                          <a:pt x="25" y="29"/>
                          <a:pt x="25" y="25"/>
                        </a:cubicBezTo>
                        <a:cubicBezTo>
                          <a:pt x="25" y="24"/>
                          <a:pt x="24" y="24"/>
                          <a:pt x="24" y="25"/>
                        </a:cubicBezTo>
                        <a:cubicBezTo>
                          <a:pt x="22" y="29"/>
                          <a:pt x="21" y="32"/>
                          <a:pt x="22" y="36"/>
                        </a:cubicBezTo>
                        <a:cubicBezTo>
                          <a:pt x="22" y="37"/>
                          <a:pt x="23" y="37"/>
                          <a:pt x="23" y="36"/>
                        </a:cubicBezTo>
                        <a:cubicBezTo>
                          <a:pt x="25" y="32"/>
                          <a:pt x="25" y="28"/>
                          <a:pt x="25" y="23"/>
                        </a:cubicBezTo>
                        <a:cubicBezTo>
                          <a:pt x="25" y="22"/>
                          <a:pt x="23" y="22"/>
                          <a:pt x="23" y="23"/>
                        </a:cubicBezTo>
                        <a:cubicBezTo>
                          <a:pt x="22" y="26"/>
                          <a:pt x="22" y="29"/>
                          <a:pt x="23" y="32"/>
                        </a:cubicBezTo>
                        <a:cubicBezTo>
                          <a:pt x="23" y="33"/>
                          <a:pt x="24" y="33"/>
                          <a:pt x="24" y="32"/>
                        </a:cubicBezTo>
                        <a:cubicBezTo>
                          <a:pt x="26" y="25"/>
                          <a:pt x="28" y="17"/>
                          <a:pt x="27" y="10"/>
                        </a:cubicBezTo>
                        <a:cubicBezTo>
                          <a:pt x="27" y="9"/>
                          <a:pt x="26" y="9"/>
                          <a:pt x="26" y="10"/>
                        </a:cubicBezTo>
                        <a:cubicBezTo>
                          <a:pt x="25" y="15"/>
                          <a:pt x="24" y="20"/>
                          <a:pt x="25" y="25"/>
                        </a:cubicBezTo>
                        <a:cubicBezTo>
                          <a:pt x="25" y="26"/>
                          <a:pt x="26" y="26"/>
                          <a:pt x="26" y="25"/>
                        </a:cubicBezTo>
                        <a:cubicBezTo>
                          <a:pt x="26" y="22"/>
                          <a:pt x="26" y="19"/>
                          <a:pt x="26" y="16"/>
                        </a:cubicBezTo>
                        <a:cubicBezTo>
                          <a:pt x="26" y="14"/>
                          <a:pt x="26" y="12"/>
                          <a:pt x="26" y="10"/>
                        </a:cubicBezTo>
                        <a:cubicBezTo>
                          <a:pt x="24" y="9"/>
                          <a:pt x="24" y="10"/>
                          <a:pt x="25" y="12"/>
                        </a:cubicBezTo>
                        <a:cubicBezTo>
                          <a:pt x="25" y="13"/>
                          <a:pt x="26" y="13"/>
                          <a:pt x="27" y="12"/>
                        </a:cubicBezTo>
                        <a:cubicBezTo>
                          <a:pt x="27" y="8"/>
                          <a:pt x="26" y="5"/>
                          <a:pt x="25" y="1"/>
                        </a:cubicBezTo>
                        <a:cubicBezTo>
                          <a:pt x="25" y="0"/>
                          <a:pt x="24" y="0"/>
                          <a:pt x="23" y="1"/>
                        </a:cubicBezTo>
                        <a:cubicBezTo>
                          <a:pt x="22" y="9"/>
                          <a:pt x="22" y="18"/>
                          <a:pt x="22" y="27"/>
                        </a:cubicBezTo>
                        <a:cubicBezTo>
                          <a:pt x="22" y="27"/>
                          <a:pt x="23" y="28"/>
                          <a:pt x="23" y="27"/>
                        </a:cubicBezTo>
                        <a:cubicBezTo>
                          <a:pt x="25" y="20"/>
                          <a:pt x="25" y="13"/>
                          <a:pt x="25" y="6"/>
                        </a:cubicBezTo>
                        <a:cubicBezTo>
                          <a:pt x="25" y="6"/>
                          <a:pt x="23" y="5"/>
                          <a:pt x="23" y="6"/>
                        </a:cubicBezTo>
                        <a:cubicBezTo>
                          <a:pt x="22" y="13"/>
                          <a:pt x="22" y="20"/>
                          <a:pt x="22" y="27"/>
                        </a:cubicBezTo>
                        <a:cubicBezTo>
                          <a:pt x="22" y="28"/>
                          <a:pt x="23" y="28"/>
                          <a:pt x="23" y="27"/>
                        </a:cubicBezTo>
                        <a:cubicBezTo>
                          <a:pt x="24" y="19"/>
                          <a:pt x="25" y="11"/>
                          <a:pt x="24" y="4"/>
                        </a:cubicBezTo>
                        <a:cubicBezTo>
                          <a:pt x="24" y="3"/>
                          <a:pt x="22" y="3"/>
                          <a:pt x="22" y="3"/>
                        </a:cubicBezTo>
                        <a:cubicBezTo>
                          <a:pt x="20" y="12"/>
                          <a:pt x="19" y="20"/>
                          <a:pt x="20" y="28"/>
                        </a:cubicBezTo>
                        <a:cubicBezTo>
                          <a:pt x="20" y="29"/>
                          <a:pt x="21" y="30"/>
                          <a:pt x="22" y="29"/>
                        </a:cubicBezTo>
                        <a:cubicBezTo>
                          <a:pt x="23" y="21"/>
                          <a:pt x="24" y="13"/>
                          <a:pt x="23" y="5"/>
                        </a:cubicBezTo>
                        <a:cubicBezTo>
                          <a:pt x="23" y="4"/>
                          <a:pt x="21" y="4"/>
                          <a:pt x="21" y="5"/>
                        </a:cubicBezTo>
                        <a:cubicBezTo>
                          <a:pt x="20" y="12"/>
                          <a:pt x="19" y="19"/>
                          <a:pt x="20" y="26"/>
                        </a:cubicBezTo>
                        <a:cubicBezTo>
                          <a:pt x="20" y="26"/>
                          <a:pt x="21" y="27"/>
                          <a:pt x="21" y="26"/>
                        </a:cubicBezTo>
                        <a:cubicBezTo>
                          <a:pt x="23" y="18"/>
                          <a:pt x="23" y="10"/>
                          <a:pt x="22" y="2"/>
                        </a:cubicBezTo>
                        <a:cubicBezTo>
                          <a:pt x="22" y="2"/>
                          <a:pt x="21" y="1"/>
                          <a:pt x="21" y="2"/>
                        </a:cubicBezTo>
                        <a:cubicBezTo>
                          <a:pt x="19" y="10"/>
                          <a:pt x="19" y="18"/>
                          <a:pt x="19" y="26"/>
                        </a:cubicBezTo>
                        <a:cubicBezTo>
                          <a:pt x="19" y="27"/>
                          <a:pt x="20" y="27"/>
                          <a:pt x="20" y="26"/>
                        </a:cubicBezTo>
                        <a:cubicBezTo>
                          <a:pt x="21" y="18"/>
                          <a:pt x="22" y="11"/>
                          <a:pt x="21" y="3"/>
                        </a:cubicBezTo>
                        <a:cubicBezTo>
                          <a:pt x="21" y="2"/>
                          <a:pt x="20" y="2"/>
                          <a:pt x="20" y="3"/>
                        </a:cubicBezTo>
                        <a:cubicBezTo>
                          <a:pt x="19" y="10"/>
                          <a:pt x="18" y="17"/>
                          <a:pt x="18" y="25"/>
                        </a:cubicBezTo>
                        <a:cubicBezTo>
                          <a:pt x="18" y="25"/>
                          <a:pt x="19" y="26"/>
                          <a:pt x="20" y="25"/>
                        </a:cubicBezTo>
                        <a:cubicBezTo>
                          <a:pt x="21" y="18"/>
                          <a:pt x="22" y="11"/>
                          <a:pt x="20" y="4"/>
                        </a:cubicBezTo>
                        <a:cubicBezTo>
                          <a:pt x="20" y="3"/>
                          <a:pt x="19" y="3"/>
                          <a:pt x="19" y="4"/>
                        </a:cubicBezTo>
                        <a:cubicBezTo>
                          <a:pt x="18" y="11"/>
                          <a:pt x="17" y="18"/>
                          <a:pt x="18" y="25"/>
                        </a:cubicBezTo>
                        <a:cubicBezTo>
                          <a:pt x="18" y="26"/>
                          <a:pt x="19" y="26"/>
                          <a:pt x="19" y="25"/>
                        </a:cubicBezTo>
                        <a:cubicBezTo>
                          <a:pt x="20" y="18"/>
                          <a:pt x="21" y="11"/>
                          <a:pt x="20" y="4"/>
                        </a:cubicBezTo>
                        <a:cubicBezTo>
                          <a:pt x="19" y="3"/>
                          <a:pt x="18" y="3"/>
                          <a:pt x="18" y="4"/>
                        </a:cubicBezTo>
                        <a:cubicBezTo>
                          <a:pt x="17" y="11"/>
                          <a:pt x="16" y="18"/>
                          <a:pt x="15" y="26"/>
                        </a:cubicBezTo>
                        <a:cubicBezTo>
                          <a:pt x="15" y="27"/>
                          <a:pt x="16" y="27"/>
                          <a:pt x="16" y="26"/>
                        </a:cubicBezTo>
                        <a:cubicBezTo>
                          <a:pt x="18" y="19"/>
                          <a:pt x="20" y="12"/>
                          <a:pt x="18" y="5"/>
                        </a:cubicBezTo>
                        <a:cubicBezTo>
                          <a:pt x="18" y="4"/>
                          <a:pt x="17" y="4"/>
                          <a:pt x="17" y="5"/>
                        </a:cubicBezTo>
                        <a:cubicBezTo>
                          <a:pt x="16" y="12"/>
                          <a:pt x="13" y="19"/>
                          <a:pt x="14" y="26"/>
                        </a:cubicBezTo>
                        <a:cubicBezTo>
                          <a:pt x="14" y="27"/>
                          <a:pt x="15" y="27"/>
                          <a:pt x="16" y="26"/>
                        </a:cubicBezTo>
                        <a:cubicBezTo>
                          <a:pt x="17" y="21"/>
                          <a:pt x="17" y="16"/>
                          <a:pt x="18" y="10"/>
                        </a:cubicBezTo>
                        <a:cubicBezTo>
                          <a:pt x="18" y="10"/>
                          <a:pt x="16" y="9"/>
                          <a:pt x="16" y="10"/>
                        </a:cubicBezTo>
                        <a:cubicBezTo>
                          <a:pt x="14" y="15"/>
                          <a:pt x="14" y="20"/>
                          <a:pt x="14" y="25"/>
                        </a:cubicBezTo>
                        <a:cubicBezTo>
                          <a:pt x="14" y="25"/>
                          <a:pt x="16" y="26"/>
                          <a:pt x="16" y="25"/>
                        </a:cubicBezTo>
                        <a:cubicBezTo>
                          <a:pt x="17" y="19"/>
                          <a:pt x="17" y="14"/>
                          <a:pt x="17" y="8"/>
                        </a:cubicBezTo>
                        <a:cubicBezTo>
                          <a:pt x="17" y="8"/>
                          <a:pt x="15" y="7"/>
                          <a:pt x="15" y="8"/>
                        </a:cubicBezTo>
                        <a:cubicBezTo>
                          <a:pt x="14" y="14"/>
                          <a:pt x="13" y="20"/>
                          <a:pt x="13" y="26"/>
                        </a:cubicBezTo>
                        <a:cubicBezTo>
                          <a:pt x="13" y="27"/>
                          <a:pt x="14" y="27"/>
                          <a:pt x="14" y="26"/>
                        </a:cubicBezTo>
                        <a:cubicBezTo>
                          <a:pt x="16" y="21"/>
                          <a:pt x="16" y="16"/>
                          <a:pt x="16" y="10"/>
                        </a:cubicBezTo>
                        <a:cubicBezTo>
                          <a:pt x="16" y="9"/>
                          <a:pt x="15" y="9"/>
                          <a:pt x="15" y="10"/>
                        </a:cubicBezTo>
                        <a:cubicBezTo>
                          <a:pt x="13" y="16"/>
                          <a:pt x="12" y="21"/>
                          <a:pt x="12" y="27"/>
                        </a:cubicBezTo>
                        <a:cubicBezTo>
                          <a:pt x="12" y="28"/>
                          <a:pt x="13" y="28"/>
                          <a:pt x="13" y="28"/>
                        </a:cubicBezTo>
                        <a:cubicBezTo>
                          <a:pt x="14" y="23"/>
                          <a:pt x="15" y="18"/>
                          <a:pt x="15" y="13"/>
                        </a:cubicBezTo>
                        <a:cubicBezTo>
                          <a:pt x="15" y="12"/>
                          <a:pt x="13" y="12"/>
                          <a:pt x="13" y="13"/>
                        </a:cubicBezTo>
                        <a:cubicBezTo>
                          <a:pt x="12" y="17"/>
                          <a:pt x="11" y="21"/>
                          <a:pt x="11" y="25"/>
                        </a:cubicBezTo>
                        <a:cubicBezTo>
                          <a:pt x="11" y="26"/>
                          <a:pt x="12" y="26"/>
                          <a:pt x="13" y="25"/>
                        </a:cubicBezTo>
                        <a:cubicBezTo>
                          <a:pt x="13" y="21"/>
                          <a:pt x="14" y="17"/>
                          <a:pt x="13" y="13"/>
                        </a:cubicBezTo>
                        <a:cubicBezTo>
                          <a:pt x="13" y="12"/>
                          <a:pt x="12" y="12"/>
                          <a:pt x="12" y="12"/>
                        </a:cubicBezTo>
                        <a:cubicBezTo>
                          <a:pt x="10" y="17"/>
                          <a:pt x="9" y="21"/>
                          <a:pt x="9" y="26"/>
                        </a:cubicBezTo>
                        <a:cubicBezTo>
                          <a:pt x="9" y="27"/>
                          <a:pt x="10" y="27"/>
                          <a:pt x="11" y="27"/>
                        </a:cubicBezTo>
                        <a:cubicBezTo>
                          <a:pt x="12" y="22"/>
                          <a:pt x="12" y="18"/>
                          <a:pt x="12" y="14"/>
                        </a:cubicBezTo>
                        <a:cubicBezTo>
                          <a:pt x="12" y="13"/>
                          <a:pt x="11" y="13"/>
                          <a:pt x="11" y="14"/>
                        </a:cubicBezTo>
                        <a:cubicBezTo>
                          <a:pt x="9" y="18"/>
                          <a:pt x="8" y="22"/>
                          <a:pt x="8" y="27"/>
                        </a:cubicBezTo>
                        <a:cubicBezTo>
                          <a:pt x="8" y="28"/>
                          <a:pt x="9" y="28"/>
                          <a:pt x="9" y="27"/>
                        </a:cubicBezTo>
                        <a:cubicBezTo>
                          <a:pt x="11" y="23"/>
                          <a:pt x="11" y="19"/>
                          <a:pt x="11" y="15"/>
                        </a:cubicBezTo>
                        <a:cubicBezTo>
                          <a:pt x="11" y="14"/>
                          <a:pt x="10" y="14"/>
                          <a:pt x="9" y="15"/>
                        </a:cubicBezTo>
                        <a:cubicBezTo>
                          <a:pt x="7" y="19"/>
                          <a:pt x="7" y="24"/>
                          <a:pt x="7" y="29"/>
                        </a:cubicBezTo>
                        <a:cubicBezTo>
                          <a:pt x="7" y="29"/>
                          <a:pt x="8" y="29"/>
                          <a:pt x="8" y="29"/>
                        </a:cubicBezTo>
                        <a:cubicBezTo>
                          <a:pt x="8" y="24"/>
                          <a:pt x="9" y="19"/>
                          <a:pt x="9" y="15"/>
                        </a:cubicBezTo>
                        <a:cubicBezTo>
                          <a:pt x="9" y="14"/>
                          <a:pt x="7" y="14"/>
                          <a:pt x="7" y="15"/>
                        </a:cubicBezTo>
                        <a:cubicBezTo>
                          <a:pt x="6" y="19"/>
                          <a:pt x="5" y="23"/>
                          <a:pt x="5" y="28"/>
                        </a:cubicBezTo>
                        <a:cubicBezTo>
                          <a:pt x="5" y="29"/>
                          <a:pt x="6" y="29"/>
                          <a:pt x="6" y="28"/>
                        </a:cubicBezTo>
                        <a:cubicBezTo>
                          <a:pt x="7" y="24"/>
                          <a:pt x="8" y="20"/>
                          <a:pt x="8" y="16"/>
                        </a:cubicBezTo>
                        <a:cubicBezTo>
                          <a:pt x="7" y="15"/>
                          <a:pt x="7" y="15"/>
                          <a:pt x="6" y="15"/>
                        </a:cubicBezTo>
                        <a:cubicBezTo>
                          <a:pt x="4" y="19"/>
                          <a:pt x="3" y="24"/>
                          <a:pt x="3" y="28"/>
                        </a:cubicBezTo>
                        <a:cubicBezTo>
                          <a:pt x="3" y="29"/>
                          <a:pt x="4" y="29"/>
                          <a:pt x="4" y="29"/>
                        </a:cubicBezTo>
                        <a:cubicBezTo>
                          <a:pt x="6" y="25"/>
                          <a:pt x="6" y="21"/>
                          <a:pt x="6" y="16"/>
                        </a:cubicBezTo>
                        <a:cubicBezTo>
                          <a:pt x="6" y="16"/>
                          <a:pt x="5" y="15"/>
                          <a:pt x="4" y="16"/>
                        </a:cubicBezTo>
                        <a:cubicBezTo>
                          <a:pt x="2" y="20"/>
                          <a:pt x="1" y="24"/>
                          <a:pt x="1" y="29"/>
                        </a:cubicBezTo>
                        <a:cubicBezTo>
                          <a:pt x="1" y="30"/>
                          <a:pt x="2" y="30"/>
                          <a:pt x="3" y="29"/>
                        </a:cubicBezTo>
                        <a:cubicBezTo>
                          <a:pt x="4" y="26"/>
                          <a:pt x="5" y="23"/>
                          <a:pt x="5" y="19"/>
                        </a:cubicBezTo>
                        <a:cubicBezTo>
                          <a:pt x="5" y="18"/>
                          <a:pt x="4" y="18"/>
                          <a:pt x="4" y="19"/>
                        </a:cubicBezTo>
                        <a:cubicBezTo>
                          <a:pt x="3" y="23"/>
                          <a:pt x="2" y="26"/>
                          <a:pt x="1" y="30"/>
                        </a:cubicBezTo>
                        <a:cubicBezTo>
                          <a:pt x="1" y="31"/>
                          <a:pt x="2" y="31"/>
                          <a:pt x="2" y="30"/>
                        </a:cubicBezTo>
                        <a:cubicBezTo>
                          <a:pt x="4" y="26"/>
                          <a:pt x="5" y="22"/>
                          <a:pt x="4" y="18"/>
                        </a:cubicBezTo>
                        <a:cubicBezTo>
                          <a:pt x="4" y="17"/>
                          <a:pt x="3" y="17"/>
                          <a:pt x="3" y="18"/>
                        </a:cubicBezTo>
                        <a:cubicBezTo>
                          <a:pt x="1" y="22"/>
                          <a:pt x="0" y="26"/>
                          <a:pt x="0" y="30"/>
                        </a:cubicBezTo>
                        <a:cubicBezTo>
                          <a:pt x="0" y="31"/>
                          <a:pt x="2" y="31"/>
                          <a:pt x="2" y="30"/>
                        </a:cubicBezTo>
                        <a:cubicBezTo>
                          <a:pt x="3" y="25"/>
                          <a:pt x="4" y="21"/>
                          <a:pt x="4" y="15"/>
                        </a:cubicBezTo>
                        <a:cubicBezTo>
                          <a:pt x="4" y="14"/>
                          <a:pt x="3" y="14"/>
                          <a:pt x="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3" name="Freeform 162"/>
                  <p:cNvSpPr/>
                  <p:nvPr/>
                </p:nvSpPr>
                <p:spPr bwMode="auto">
                  <a:xfrm>
                    <a:off x="898525" y="2506663"/>
                    <a:ext cx="22225" cy="41275"/>
                  </a:xfrm>
                  <a:custGeom>
                    <a:avLst/>
                    <a:gdLst>
                      <a:gd name="T0" fmla="*/ 18 w 21"/>
                      <a:gd name="T1" fmla="*/ 5 h 38"/>
                      <a:gd name="T2" fmla="*/ 18 w 21"/>
                      <a:gd name="T3" fmla="*/ 6 h 38"/>
                      <a:gd name="T4" fmla="*/ 17 w 21"/>
                      <a:gd name="T5" fmla="*/ 9 h 38"/>
                      <a:gd name="T6" fmla="*/ 16 w 21"/>
                      <a:gd name="T7" fmla="*/ 12 h 38"/>
                      <a:gd name="T8" fmla="*/ 16 w 21"/>
                      <a:gd name="T9" fmla="*/ 1 h 38"/>
                      <a:gd name="T10" fmla="*/ 16 w 21"/>
                      <a:gd name="T11" fmla="*/ 3 h 38"/>
                      <a:gd name="T12" fmla="*/ 13 w 21"/>
                      <a:gd name="T13" fmla="*/ 3 h 38"/>
                      <a:gd name="T14" fmla="*/ 12 w 21"/>
                      <a:gd name="T15" fmla="*/ 7 h 38"/>
                      <a:gd name="T16" fmla="*/ 11 w 21"/>
                      <a:gd name="T17" fmla="*/ 7 h 38"/>
                      <a:gd name="T18" fmla="*/ 9 w 21"/>
                      <a:gd name="T19" fmla="*/ 2 h 38"/>
                      <a:gd name="T20" fmla="*/ 8 w 21"/>
                      <a:gd name="T21" fmla="*/ 4 h 38"/>
                      <a:gd name="T22" fmla="*/ 8 w 21"/>
                      <a:gd name="T23" fmla="*/ 12 h 38"/>
                      <a:gd name="T24" fmla="*/ 5 w 21"/>
                      <a:gd name="T25" fmla="*/ 10 h 38"/>
                      <a:gd name="T26" fmla="*/ 3 w 21"/>
                      <a:gd name="T27" fmla="*/ 2 h 38"/>
                      <a:gd name="T28" fmla="*/ 3 w 21"/>
                      <a:gd name="T29" fmla="*/ 8 h 38"/>
                      <a:gd name="T30" fmla="*/ 2 w 21"/>
                      <a:gd name="T31" fmla="*/ 11 h 38"/>
                      <a:gd name="T32" fmla="*/ 2 w 21"/>
                      <a:gd name="T33" fmla="*/ 20 h 38"/>
                      <a:gd name="T34" fmla="*/ 0 w 21"/>
                      <a:gd name="T35" fmla="*/ 26 h 38"/>
                      <a:gd name="T36" fmla="*/ 2 w 21"/>
                      <a:gd name="T37" fmla="*/ 30 h 38"/>
                      <a:gd name="T38" fmla="*/ 4 w 21"/>
                      <a:gd name="T39" fmla="*/ 19 h 38"/>
                      <a:gd name="T40" fmla="*/ 5 w 21"/>
                      <a:gd name="T41" fmla="*/ 16 h 38"/>
                      <a:gd name="T42" fmla="*/ 4 w 21"/>
                      <a:gd name="T43" fmla="*/ 22 h 38"/>
                      <a:gd name="T44" fmla="*/ 5 w 21"/>
                      <a:gd name="T45" fmla="*/ 27 h 38"/>
                      <a:gd name="T46" fmla="*/ 7 w 21"/>
                      <a:gd name="T47" fmla="*/ 33 h 38"/>
                      <a:gd name="T48" fmla="*/ 0 w 21"/>
                      <a:gd name="T49" fmla="*/ 27 h 38"/>
                      <a:gd name="T50" fmla="*/ 2 w 21"/>
                      <a:gd name="T51" fmla="*/ 28 h 38"/>
                      <a:gd name="T52" fmla="*/ 6 w 21"/>
                      <a:gd name="T53" fmla="*/ 28 h 38"/>
                      <a:gd name="T54" fmla="*/ 5 w 21"/>
                      <a:gd name="T55" fmla="*/ 25 h 38"/>
                      <a:gd name="T56" fmla="*/ 6 w 21"/>
                      <a:gd name="T57" fmla="*/ 11 h 38"/>
                      <a:gd name="T58" fmla="*/ 6 w 21"/>
                      <a:gd name="T59" fmla="*/ 12 h 38"/>
                      <a:gd name="T60" fmla="*/ 2 w 21"/>
                      <a:gd name="T61" fmla="*/ 25 h 38"/>
                      <a:gd name="T62" fmla="*/ 0 w 21"/>
                      <a:gd name="T63" fmla="*/ 28 h 38"/>
                      <a:gd name="T64" fmla="*/ 0 w 21"/>
                      <a:gd name="T65" fmla="*/ 20 h 38"/>
                      <a:gd name="T66" fmla="*/ 2 w 21"/>
                      <a:gd name="T67" fmla="*/ 14 h 38"/>
                      <a:gd name="T68" fmla="*/ 3 w 21"/>
                      <a:gd name="T69" fmla="*/ 21 h 38"/>
                      <a:gd name="T70" fmla="*/ 3 w 21"/>
                      <a:gd name="T71" fmla="*/ 17 h 38"/>
                      <a:gd name="T72" fmla="*/ 4 w 21"/>
                      <a:gd name="T73" fmla="*/ 7 h 38"/>
                      <a:gd name="T74" fmla="*/ 7 w 21"/>
                      <a:gd name="T75" fmla="*/ 5 h 38"/>
                      <a:gd name="T76" fmla="*/ 8 w 21"/>
                      <a:gd name="T77" fmla="*/ 14 h 38"/>
                      <a:gd name="T78" fmla="*/ 9 w 21"/>
                      <a:gd name="T79" fmla="*/ 13 h 38"/>
                      <a:gd name="T80" fmla="*/ 10 w 21"/>
                      <a:gd name="T81" fmla="*/ 10 h 38"/>
                      <a:gd name="T82" fmla="*/ 12 w 21"/>
                      <a:gd name="T83" fmla="*/ 5 h 38"/>
                      <a:gd name="T84" fmla="*/ 13 w 21"/>
                      <a:gd name="T85" fmla="*/ 12 h 38"/>
                      <a:gd name="T86" fmla="*/ 14 w 21"/>
                      <a:gd name="T87" fmla="*/ 14 h 38"/>
                      <a:gd name="T88" fmla="*/ 15 w 21"/>
                      <a:gd name="T89" fmla="*/ 6 h 38"/>
                      <a:gd name="T90" fmla="*/ 17 w 21"/>
                      <a:gd name="T91" fmla="*/ 6 h 38"/>
                      <a:gd name="T92" fmla="*/ 17 w 21"/>
                      <a:gd name="T93" fmla="*/ 16 h 38"/>
                      <a:gd name="T94" fmla="*/ 18 w 21"/>
                      <a:gd name="T95" fmla="*/ 15 h 38"/>
                      <a:gd name="T96" fmla="*/ 18 w 21"/>
                      <a:gd name="T97" fmla="*/ 10 h 38"/>
                      <a:gd name="T98" fmla="*/ 20 w 21"/>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 h="38">
                        <a:moveTo>
                          <a:pt x="20" y="1"/>
                        </a:moveTo>
                        <a:cubicBezTo>
                          <a:pt x="19" y="3"/>
                          <a:pt x="20" y="11"/>
                          <a:pt x="19" y="5"/>
                        </a:cubicBezTo>
                        <a:cubicBezTo>
                          <a:pt x="19" y="4"/>
                          <a:pt x="18" y="4"/>
                          <a:pt x="18" y="5"/>
                        </a:cubicBezTo>
                        <a:cubicBezTo>
                          <a:pt x="18" y="6"/>
                          <a:pt x="18" y="8"/>
                          <a:pt x="18" y="10"/>
                        </a:cubicBezTo>
                        <a:cubicBezTo>
                          <a:pt x="17" y="12"/>
                          <a:pt x="17" y="12"/>
                          <a:pt x="19" y="12"/>
                        </a:cubicBezTo>
                        <a:cubicBezTo>
                          <a:pt x="19" y="10"/>
                          <a:pt x="19" y="8"/>
                          <a:pt x="18" y="6"/>
                        </a:cubicBezTo>
                        <a:cubicBezTo>
                          <a:pt x="18" y="6"/>
                          <a:pt x="17" y="6"/>
                          <a:pt x="17" y="7"/>
                        </a:cubicBezTo>
                        <a:cubicBezTo>
                          <a:pt x="16" y="9"/>
                          <a:pt x="16" y="11"/>
                          <a:pt x="17" y="14"/>
                        </a:cubicBezTo>
                        <a:cubicBezTo>
                          <a:pt x="19" y="14"/>
                          <a:pt x="20" y="12"/>
                          <a:pt x="17" y="9"/>
                        </a:cubicBezTo>
                        <a:cubicBezTo>
                          <a:pt x="17" y="7"/>
                          <a:pt x="17" y="6"/>
                          <a:pt x="17" y="4"/>
                        </a:cubicBezTo>
                        <a:cubicBezTo>
                          <a:pt x="17" y="3"/>
                          <a:pt x="16" y="3"/>
                          <a:pt x="16" y="4"/>
                        </a:cubicBezTo>
                        <a:cubicBezTo>
                          <a:pt x="16" y="7"/>
                          <a:pt x="16" y="9"/>
                          <a:pt x="16" y="12"/>
                        </a:cubicBezTo>
                        <a:cubicBezTo>
                          <a:pt x="16" y="13"/>
                          <a:pt x="17" y="13"/>
                          <a:pt x="17" y="12"/>
                        </a:cubicBezTo>
                        <a:cubicBezTo>
                          <a:pt x="18" y="8"/>
                          <a:pt x="18" y="5"/>
                          <a:pt x="17" y="1"/>
                        </a:cubicBezTo>
                        <a:cubicBezTo>
                          <a:pt x="17" y="0"/>
                          <a:pt x="16" y="0"/>
                          <a:pt x="16" y="1"/>
                        </a:cubicBezTo>
                        <a:cubicBezTo>
                          <a:pt x="16" y="4"/>
                          <a:pt x="16" y="8"/>
                          <a:pt x="16" y="11"/>
                        </a:cubicBezTo>
                        <a:cubicBezTo>
                          <a:pt x="18" y="11"/>
                          <a:pt x="18" y="11"/>
                          <a:pt x="17" y="8"/>
                        </a:cubicBezTo>
                        <a:cubicBezTo>
                          <a:pt x="17" y="7"/>
                          <a:pt x="16" y="5"/>
                          <a:pt x="16" y="3"/>
                        </a:cubicBezTo>
                        <a:cubicBezTo>
                          <a:pt x="16" y="2"/>
                          <a:pt x="15" y="3"/>
                          <a:pt x="15" y="3"/>
                        </a:cubicBezTo>
                        <a:cubicBezTo>
                          <a:pt x="14" y="6"/>
                          <a:pt x="14" y="10"/>
                          <a:pt x="14" y="12"/>
                        </a:cubicBezTo>
                        <a:cubicBezTo>
                          <a:pt x="13" y="9"/>
                          <a:pt x="13" y="6"/>
                          <a:pt x="13" y="3"/>
                        </a:cubicBezTo>
                        <a:cubicBezTo>
                          <a:pt x="12" y="3"/>
                          <a:pt x="11" y="3"/>
                          <a:pt x="11" y="4"/>
                        </a:cubicBezTo>
                        <a:cubicBezTo>
                          <a:pt x="11" y="6"/>
                          <a:pt x="12" y="8"/>
                          <a:pt x="12" y="10"/>
                        </a:cubicBezTo>
                        <a:cubicBezTo>
                          <a:pt x="13" y="10"/>
                          <a:pt x="13" y="9"/>
                          <a:pt x="12" y="7"/>
                        </a:cubicBezTo>
                        <a:cubicBezTo>
                          <a:pt x="12" y="6"/>
                          <a:pt x="12" y="4"/>
                          <a:pt x="11" y="3"/>
                        </a:cubicBezTo>
                        <a:cubicBezTo>
                          <a:pt x="11" y="2"/>
                          <a:pt x="10" y="2"/>
                          <a:pt x="10" y="3"/>
                        </a:cubicBezTo>
                        <a:cubicBezTo>
                          <a:pt x="10" y="5"/>
                          <a:pt x="10" y="6"/>
                          <a:pt x="11" y="7"/>
                        </a:cubicBezTo>
                        <a:cubicBezTo>
                          <a:pt x="10" y="11"/>
                          <a:pt x="11" y="11"/>
                          <a:pt x="11" y="7"/>
                        </a:cubicBezTo>
                        <a:cubicBezTo>
                          <a:pt x="11" y="6"/>
                          <a:pt x="11" y="4"/>
                          <a:pt x="11" y="2"/>
                        </a:cubicBezTo>
                        <a:cubicBezTo>
                          <a:pt x="11" y="1"/>
                          <a:pt x="9" y="2"/>
                          <a:pt x="9" y="2"/>
                        </a:cubicBezTo>
                        <a:cubicBezTo>
                          <a:pt x="9" y="5"/>
                          <a:pt x="9" y="8"/>
                          <a:pt x="9" y="11"/>
                        </a:cubicBezTo>
                        <a:cubicBezTo>
                          <a:pt x="10" y="11"/>
                          <a:pt x="10" y="11"/>
                          <a:pt x="9" y="9"/>
                        </a:cubicBezTo>
                        <a:cubicBezTo>
                          <a:pt x="9" y="7"/>
                          <a:pt x="9" y="6"/>
                          <a:pt x="8" y="4"/>
                        </a:cubicBezTo>
                        <a:cubicBezTo>
                          <a:pt x="8" y="3"/>
                          <a:pt x="7" y="4"/>
                          <a:pt x="7" y="4"/>
                        </a:cubicBezTo>
                        <a:cubicBezTo>
                          <a:pt x="7" y="6"/>
                          <a:pt x="7" y="8"/>
                          <a:pt x="7" y="9"/>
                        </a:cubicBezTo>
                        <a:cubicBezTo>
                          <a:pt x="6" y="11"/>
                          <a:pt x="6" y="12"/>
                          <a:pt x="8" y="12"/>
                        </a:cubicBezTo>
                        <a:cubicBezTo>
                          <a:pt x="8" y="8"/>
                          <a:pt x="7" y="5"/>
                          <a:pt x="7" y="2"/>
                        </a:cubicBezTo>
                        <a:cubicBezTo>
                          <a:pt x="7" y="1"/>
                          <a:pt x="5" y="2"/>
                          <a:pt x="5" y="2"/>
                        </a:cubicBezTo>
                        <a:cubicBezTo>
                          <a:pt x="5" y="5"/>
                          <a:pt x="6" y="8"/>
                          <a:pt x="5" y="10"/>
                        </a:cubicBezTo>
                        <a:cubicBezTo>
                          <a:pt x="6" y="11"/>
                          <a:pt x="6" y="11"/>
                          <a:pt x="5" y="9"/>
                        </a:cubicBezTo>
                        <a:cubicBezTo>
                          <a:pt x="5" y="6"/>
                          <a:pt x="5" y="4"/>
                          <a:pt x="4" y="2"/>
                        </a:cubicBezTo>
                        <a:cubicBezTo>
                          <a:pt x="4" y="1"/>
                          <a:pt x="3" y="1"/>
                          <a:pt x="3" y="2"/>
                        </a:cubicBezTo>
                        <a:cubicBezTo>
                          <a:pt x="3" y="5"/>
                          <a:pt x="3" y="9"/>
                          <a:pt x="3" y="12"/>
                        </a:cubicBezTo>
                        <a:cubicBezTo>
                          <a:pt x="2" y="14"/>
                          <a:pt x="2" y="15"/>
                          <a:pt x="4" y="15"/>
                        </a:cubicBezTo>
                        <a:cubicBezTo>
                          <a:pt x="3" y="12"/>
                          <a:pt x="3" y="10"/>
                          <a:pt x="3" y="8"/>
                        </a:cubicBezTo>
                        <a:cubicBezTo>
                          <a:pt x="3" y="7"/>
                          <a:pt x="2" y="7"/>
                          <a:pt x="2" y="8"/>
                        </a:cubicBezTo>
                        <a:cubicBezTo>
                          <a:pt x="2" y="11"/>
                          <a:pt x="2" y="13"/>
                          <a:pt x="2" y="16"/>
                        </a:cubicBezTo>
                        <a:cubicBezTo>
                          <a:pt x="2" y="23"/>
                          <a:pt x="2" y="12"/>
                          <a:pt x="2" y="11"/>
                        </a:cubicBezTo>
                        <a:cubicBezTo>
                          <a:pt x="2" y="10"/>
                          <a:pt x="0" y="10"/>
                          <a:pt x="0" y="11"/>
                        </a:cubicBezTo>
                        <a:cubicBezTo>
                          <a:pt x="0" y="15"/>
                          <a:pt x="0" y="18"/>
                          <a:pt x="0" y="22"/>
                        </a:cubicBezTo>
                        <a:cubicBezTo>
                          <a:pt x="2" y="23"/>
                          <a:pt x="3" y="22"/>
                          <a:pt x="2" y="20"/>
                        </a:cubicBezTo>
                        <a:cubicBezTo>
                          <a:pt x="2" y="19"/>
                          <a:pt x="2" y="17"/>
                          <a:pt x="2" y="16"/>
                        </a:cubicBezTo>
                        <a:cubicBezTo>
                          <a:pt x="2" y="15"/>
                          <a:pt x="0" y="15"/>
                          <a:pt x="0" y="16"/>
                        </a:cubicBezTo>
                        <a:cubicBezTo>
                          <a:pt x="0" y="19"/>
                          <a:pt x="0" y="22"/>
                          <a:pt x="0" y="26"/>
                        </a:cubicBezTo>
                        <a:cubicBezTo>
                          <a:pt x="2" y="26"/>
                          <a:pt x="2" y="25"/>
                          <a:pt x="1" y="23"/>
                        </a:cubicBezTo>
                        <a:cubicBezTo>
                          <a:pt x="1" y="25"/>
                          <a:pt x="0" y="28"/>
                          <a:pt x="0" y="30"/>
                        </a:cubicBezTo>
                        <a:cubicBezTo>
                          <a:pt x="0" y="31"/>
                          <a:pt x="1" y="31"/>
                          <a:pt x="2" y="30"/>
                        </a:cubicBezTo>
                        <a:cubicBezTo>
                          <a:pt x="3" y="28"/>
                          <a:pt x="4" y="25"/>
                          <a:pt x="5" y="22"/>
                        </a:cubicBezTo>
                        <a:cubicBezTo>
                          <a:pt x="5" y="20"/>
                          <a:pt x="5" y="18"/>
                          <a:pt x="5" y="17"/>
                        </a:cubicBezTo>
                        <a:cubicBezTo>
                          <a:pt x="6" y="11"/>
                          <a:pt x="4" y="18"/>
                          <a:pt x="4" y="19"/>
                        </a:cubicBezTo>
                        <a:cubicBezTo>
                          <a:pt x="4" y="19"/>
                          <a:pt x="5" y="20"/>
                          <a:pt x="5" y="19"/>
                        </a:cubicBezTo>
                        <a:cubicBezTo>
                          <a:pt x="6" y="17"/>
                          <a:pt x="6" y="16"/>
                          <a:pt x="7" y="14"/>
                        </a:cubicBezTo>
                        <a:cubicBezTo>
                          <a:pt x="5" y="13"/>
                          <a:pt x="5" y="14"/>
                          <a:pt x="5" y="16"/>
                        </a:cubicBezTo>
                        <a:cubicBezTo>
                          <a:pt x="5" y="17"/>
                          <a:pt x="5" y="18"/>
                          <a:pt x="5" y="19"/>
                        </a:cubicBezTo>
                        <a:cubicBezTo>
                          <a:pt x="5" y="21"/>
                          <a:pt x="6" y="24"/>
                          <a:pt x="5" y="21"/>
                        </a:cubicBezTo>
                        <a:cubicBezTo>
                          <a:pt x="5" y="21"/>
                          <a:pt x="4" y="21"/>
                          <a:pt x="4" y="22"/>
                        </a:cubicBezTo>
                        <a:cubicBezTo>
                          <a:pt x="4" y="25"/>
                          <a:pt x="4" y="28"/>
                          <a:pt x="5" y="32"/>
                        </a:cubicBezTo>
                        <a:cubicBezTo>
                          <a:pt x="5" y="33"/>
                          <a:pt x="6" y="33"/>
                          <a:pt x="6" y="32"/>
                        </a:cubicBezTo>
                        <a:cubicBezTo>
                          <a:pt x="6" y="29"/>
                          <a:pt x="6" y="29"/>
                          <a:pt x="5" y="27"/>
                        </a:cubicBezTo>
                        <a:cubicBezTo>
                          <a:pt x="5" y="26"/>
                          <a:pt x="4" y="26"/>
                          <a:pt x="4" y="27"/>
                        </a:cubicBezTo>
                        <a:cubicBezTo>
                          <a:pt x="4" y="29"/>
                          <a:pt x="5" y="31"/>
                          <a:pt x="6" y="33"/>
                        </a:cubicBezTo>
                        <a:cubicBezTo>
                          <a:pt x="6" y="34"/>
                          <a:pt x="7" y="34"/>
                          <a:pt x="7" y="33"/>
                        </a:cubicBezTo>
                        <a:cubicBezTo>
                          <a:pt x="6" y="29"/>
                          <a:pt x="5" y="30"/>
                          <a:pt x="7" y="33"/>
                        </a:cubicBezTo>
                        <a:cubicBezTo>
                          <a:pt x="5" y="30"/>
                          <a:pt x="4" y="28"/>
                          <a:pt x="2" y="26"/>
                        </a:cubicBezTo>
                        <a:cubicBezTo>
                          <a:pt x="1" y="25"/>
                          <a:pt x="0" y="26"/>
                          <a:pt x="0" y="27"/>
                        </a:cubicBezTo>
                        <a:cubicBezTo>
                          <a:pt x="1" y="30"/>
                          <a:pt x="2" y="34"/>
                          <a:pt x="5" y="37"/>
                        </a:cubicBezTo>
                        <a:cubicBezTo>
                          <a:pt x="6" y="38"/>
                          <a:pt x="7" y="37"/>
                          <a:pt x="6" y="36"/>
                        </a:cubicBezTo>
                        <a:cubicBezTo>
                          <a:pt x="4" y="34"/>
                          <a:pt x="3" y="30"/>
                          <a:pt x="2" y="28"/>
                        </a:cubicBezTo>
                        <a:cubicBezTo>
                          <a:pt x="3" y="30"/>
                          <a:pt x="5" y="33"/>
                          <a:pt x="7" y="35"/>
                        </a:cubicBezTo>
                        <a:cubicBezTo>
                          <a:pt x="7" y="36"/>
                          <a:pt x="8" y="35"/>
                          <a:pt x="8" y="34"/>
                        </a:cubicBezTo>
                        <a:cubicBezTo>
                          <a:pt x="7" y="32"/>
                          <a:pt x="7" y="30"/>
                          <a:pt x="6" y="28"/>
                        </a:cubicBezTo>
                        <a:cubicBezTo>
                          <a:pt x="6" y="27"/>
                          <a:pt x="4" y="27"/>
                          <a:pt x="4" y="28"/>
                        </a:cubicBezTo>
                        <a:cubicBezTo>
                          <a:pt x="5" y="30"/>
                          <a:pt x="7" y="33"/>
                          <a:pt x="6" y="29"/>
                        </a:cubicBezTo>
                        <a:cubicBezTo>
                          <a:pt x="6" y="33"/>
                          <a:pt x="3" y="19"/>
                          <a:pt x="5" y="25"/>
                        </a:cubicBezTo>
                        <a:cubicBezTo>
                          <a:pt x="5" y="25"/>
                          <a:pt x="6" y="25"/>
                          <a:pt x="6" y="24"/>
                        </a:cubicBezTo>
                        <a:cubicBezTo>
                          <a:pt x="6" y="20"/>
                          <a:pt x="7" y="16"/>
                          <a:pt x="7" y="11"/>
                        </a:cubicBezTo>
                        <a:cubicBezTo>
                          <a:pt x="8" y="10"/>
                          <a:pt x="6" y="10"/>
                          <a:pt x="6" y="11"/>
                        </a:cubicBezTo>
                        <a:cubicBezTo>
                          <a:pt x="6" y="12"/>
                          <a:pt x="6" y="13"/>
                          <a:pt x="5" y="13"/>
                        </a:cubicBezTo>
                        <a:cubicBezTo>
                          <a:pt x="4" y="15"/>
                          <a:pt x="4" y="16"/>
                          <a:pt x="6" y="17"/>
                        </a:cubicBezTo>
                        <a:cubicBezTo>
                          <a:pt x="6" y="15"/>
                          <a:pt x="6" y="14"/>
                          <a:pt x="6" y="12"/>
                        </a:cubicBezTo>
                        <a:cubicBezTo>
                          <a:pt x="6" y="11"/>
                          <a:pt x="5" y="11"/>
                          <a:pt x="5" y="12"/>
                        </a:cubicBezTo>
                        <a:cubicBezTo>
                          <a:pt x="4" y="16"/>
                          <a:pt x="3" y="20"/>
                          <a:pt x="3" y="23"/>
                        </a:cubicBezTo>
                        <a:cubicBezTo>
                          <a:pt x="2" y="25"/>
                          <a:pt x="2" y="31"/>
                          <a:pt x="2" y="25"/>
                        </a:cubicBezTo>
                        <a:cubicBezTo>
                          <a:pt x="2" y="23"/>
                          <a:pt x="2" y="22"/>
                          <a:pt x="1" y="20"/>
                        </a:cubicBezTo>
                        <a:cubicBezTo>
                          <a:pt x="1" y="20"/>
                          <a:pt x="0" y="20"/>
                          <a:pt x="0" y="20"/>
                        </a:cubicBezTo>
                        <a:cubicBezTo>
                          <a:pt x="0" y="23"/>
                          <a:pt x="0" y="26"/>
                          <a:pt x="0" y="28"/>
                        </a:cubicBezTo>
                        <a:cubicBezTo>
                          <a:pt x="0" y="29"/>
                          <a:pt x="1" y="29"/>
                          <a:pt x="1" y="28"/>
                        </a:cubicBezTo>
                        <a:cubicBezTo>
                          <a:pt x="1" y="25"/>
                          <a:pt x="2" y="22"/>
                          <a:pt x="2" y="18"/>
                        </a:cubicBezTo>
                        <a:cubicBezTo>
                          <a:pt x="0" y="17"/>
                          <a:pt x="0" y="18"/>
                          <a:pt x="0" y="20"/>
                        </a:cubicBezTo>
                        <a:cubicBezTo>
                          <a:pt x="0" y="22"/>
                          <a:pt x="0" y="23"/>
                          <a:pt x="0" y="25"/>
                        </a:cubicBezTo>
                        <a:cubicBezTo>
                          <a:pt x="0" y="26"/>
                          <a:pt x="2" y="26"/>
                          <a:pt x="2" y="25"/>
                        </a:cubicBezTo>
                        <a:cubicBezTo>
                          <a:pt x="2" y="21"/>
                          <a:pt x="2" y="17"/>
                          <a:pt x="2" y="14"/>
                        </a:cubicBezTo>
                        <a:cubicBezTo>
                          <a:pt x="0" y="13"/>
                          <a:pt x="0" y="14"/>
                          <a:pt x="1" y="16"/>
                        </a:cubicBezTo>
                        <a:cubicBezTo>
                          <a:pt x="1" y="18"/>
                          <a:pt x="1" y="20"/>
                          <a:pt x="2" y="22"/>
                        </a:cubicBezTo>
                        <a:cubicBezTo>
                          <a:pt x="2" y="22"/>
                          <a:pt x="3" y="22"/>
                          <a:pt x="3" y="21"/>
                        </a:cubicBezTo>
                        <a:cubicBezTo>
                          <a:pt x="3" y="18"/>
                          <a:pt x="3" y="14"/>
                          <a:pt x="3" y="11"/>
                        </a:cubicBezTo>
                        <a:cubicBezTo>
                          <a:pt x="1" y="10"/>
                          <a:pt x="1" y="10"/>
                          <a:pt x="2" y="12"/>
                        </a:cubicBezTo>
                        <a:cubicBezTo>
                          <a:pt x="2" y="14"/>
                          <a:pt x="2" y="16"/>
                          <a:pt x="3" y="17"/>
                        </a:cubicBezTo>
                        <a:cubicBezTo>
                          <a:pt x="3" y="18"/>
                          <a:pt x="4" y="18"/>
                          <a:pt x="4" y="17"/>
                        </a:cubicBezTo>
                        <a:cubicBezTo>
                          <a:pt x="4" y="13"/>
                          <a:pt x="4" y="9"/>
                          <a:pt x="4" y="4"/>
                        </a:cubicBezTo>
                        <a:cubicBezTo>
                          <a:pt x="4" y="4"/>
                          <a:pt x="3" y="4"/>
                          <a:pt x="4" y="7"/>
                        </a:cubicBezTo>
                        <a:cubicBezTo>
                          <a:pt x="4" y="9"/>
                          <a:pt x="5" y="11"/>
                          <a:pt x="5" y="13"/>
                        </a:cubicBezTo>
                        <a:cubicBezTo>
                          <a:pt x="6" y="14"/>
                          <a:pt x="7" y="14"/>
                          <a:pt x="7" y="13"/>
                        </a:cubicBezTo>
                        <a:cubicBezTo>
                          <a:pt x="7" y="10"/>
                          <a:pt x="7" y="8"/>
                          <a:pt x="7" y="5"/>
                        </a:cubicBezTo>
                        <a:cubicBezTo>
                          <a:pt x="5" y="4"/>
                          <a:pt x="4" y="6"/>
                          <a:pt x="6" y="9"/>
                        </a:cubicBezTo>
                        <a:cubicBezTo>
                          <a:pt x="7" y="11"/>
                          <a:pt x="7" y="12"/>
                          <a:pt x="7" y="14"/>
                        </a:cubicBezTo>
                        <a:cubicBezTo>
                          <a:pt x="7" y="15"/>
                          <a:pt x="8" y="15"/>
                          <a:pt x="8" y="14"/>
                        </a:cubicBezTo>
                        <a:cubicBezTo>
                          <a:pt x="8" y="12"/>
                          <a:pt x="8" y="9"/>
                          <a:pt x="8" y="7"/>
                        </a:cubicBezTo>
                        <a:cubicBezTo>
                          <a:pt x="7" y="7"/>
                          <a:pt x="7" y="7"/>
                          <a:pt x="8" y="9"/>
                        </a:cubicBezTo>
                        <a:cubicBezTo>
                          <a:pt x="8" y="11"/>
                          <a:pt x="9" y="12"/>
                          <a:pt x="9" y="13"/>
                        </a:cubicBezTo>
                        <a:cubicBezTo>
                          <a:pt x="10" y="14"/>
                          <a:pt x="11" y="14"/>
                          <a:pt x="11" y="13"/>
                        </a:cubicBezTo>
                        <a:cubicBezTo>
                          <a:pt x="11" y="11"/>
                          <a:pt x="11" y="8"/>
                          <a:pt x="11" y="5"/>
                        </a:cubicBezTo>
                        <a:cubicBezTo>
                          <a:pt x="10" y="6"/>
                          <a:pt x="10" y="8"/>
                          <a:pt x="10" y="10"/>
                        </a:cubicBezTo>
                        <a:cubicBezTo>
                          <a:pt x="10" y="10"/>
                          <a:pt x="11" y="11"/>
                          <a:pt x="11" y="12"/>
                        </a:cubicBezTo>
                        <a:cubicBezTo>
                          <a:pt x="11" y="13"/>
                          <a:pt x="12" y="13"/>
                          <a:pt x="12" y="12"/>
                        </a:cubicBezTo>
                        <a:cubicBezTo>
                          <a:pt x="12" y="10"/>
                          <a:pt x="12" y="7"/>
                          <a:pt x="12" y="5"/>
                        </a:cubicBezTo>
                        <a:cubicBezTo>
                          <a:pt x="10" y="5"/>
                          <a:pt x="10" y="6"/>
                          <a:pt x="11" y="8"/>
                        </a:cubicBezTo>
                        <a:cubicBezTo>
                          <a:pt x="11" y="9"/>
                          <a:pt x="11" y="11"/>
                          <a:pt x="12" y="13"/>
                        </a:cubicBezTo>
                        <a:cubicBezTo>
                          <a:pt x="12" y="13"/>
                          <a:pt x="13" y="13"/>
                          <a:pt x="13" y="12"/>
                        </a:cubicBezTo>
                        <a:cubicBezTo>
                          <a:pt x="13" y="11"/>
                          <a:pt x="13" y="10"/>
                          <a:pt x="13" y="8"/>
                        </a:cubicBezTo>
                        <a:cubicBezTo>
                          <a:pt x="14" y="6"/>
                          <a:pt x="13" y="5"/>
                          <a:pt x="12" y="6"/>
                        </a:cubicBezTo>
                        <a:cubicBezTo>
                          <a:pt x="12" y="9"/>
                          <a:pt x="13" y="11"/>
                          <a:pt x="14" y="14"/>
                        </a:cubicBezTo>
                        <a:cubicBezTo>
                          <a:pt x="14" y="15"/>
                          <a:pt x="15" y="15"/>
                          <a:pt x="15" y="14"/>
                        </a:cubicBezTo>
                        <a:cubicBezTo>
                          <a:pt x="16" y="11"/>
                          <a:pt x="16" y="12"/>
                          <a:pt x="16" y="9"/>
                        </a:cubicBezTo>
                        <a:cubicBezTo>
                          <a:pt x="17" y="7"/>
                          <a:pt x="17" y="6"/>
                          <a:pt x="15" y="6"/>
                        </a:cubicBezTo>
                        <a:cubicBezTo>
                          <a:pt x="16" y="9"/>
                          <a:pt x="16" y="11"/>
                          <a:pt x="16" y="13"/>
                        </a:cubicBezTo>
                        <a:cubicBezTo>
                          <a:pt x="16" y="14"/>
                          <a:pt x="17" y="14"/>
                          <a:pt x="17" y="13"/>
                        </a:cubicBezTo>
                        <a:cubicBezTo>
                          <a:pt x="17" y="11"/>
                          <a:pt x="17" y="9"/>
                          <a:pt x="17" y="6"/>
                        </a:cubicBezTo>
                        <a:cubicBezTo>
                          <a:pt x="17" y="0"/>
                          <a:pt x="17" y="8"/>
                          <a:pt x="17" y="9"/>
                        </a:cubicBezTo>
                        <a:cubicBezTo>
                          <a:pt x="17" y="6"/>
                          <a:pt x="16" y="5"/>
                          <a:pt x="16" y="9"/>
                        </a:cubicBezTo>
                        <a:cubicBezTo>
                          <a:pt x="16" y="11"/>
                          <a:pt x="17" y="14"/>
                          <a:pt x="17" y="16"/>
                        </a:cubicBezTo>
                        <a:cubicBezTo>
                          <a:pt x="17" y="17"/>
                          <a:pt x="19" y="17"/>
                          <a:pt x="19" y="16"/>
                        </a:cubicBezTo>
                        <a:cubicBezTo>
                          <a:pt x="18" y="14"/>
                          <a:pt x="18" y="11"/>
                          <a:pt x="18" y="9"/>
                        </a:cubicBezTo>
                        <a:cubicBezTo>
                          <a:pt x="18" y="7"/>
                          <a:pt x="18" y="14"/>
                          <a:pt x="18" y="15"/>
                        </a:cubicBezTo>
                        <a:cubicBezTo>
                          <a:pt x="18" y="15"/>
                          <a:pt x="19" y="15"/>
                          <a:pt x="19" y="15"/>
                        </a:cubicBezTo>
                        <a:cubicBezTo>
                          <a:pt x="19" y="13"/>
                          <a:pt x="19" y="11"/>
                          <a:pt x="19" y="10"/>
                        </a:cubicBezTo>
                        <a:cubicBezTo>
                          <a:pt x="19" y="6"/>
                          <a:pt x="18" y="7"/>
                          <a:pt x="18" y="10"/>
                        </a:cubicBezTo>
                        <a:cubicBezTo>
                          <a:pt x="19" y="11"/>
                          <a:pt x="20" y="11"/>
                          <a:pt x="20" y="10"/>
                        </a:cubicBezTo>
                        <a:cubicBezTo>
                          <a:pt x="20" y="7"/>
                          <a:pt x="20" y="5"/>
                          <a:pt x="21" y="2"/>
                        </a:cubicBezTo>
                        <a:cubicBezTo>
                          <a:pt x="21" y="1"/>
                          <a:pt x="20"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4" name="Freeform 163"/>
                  <p:cNvSpPr/>
                  <p:nvPr/>
                </p:nvSpPr>
                <p:spPr bwMode="auto">
                  <a:xfrm>
                    <a:off x="952500" y="2517776"/>
                    <a:ext cx="12700" cy="22225"/>
                  </a:xfrm>
                  <a:custGeom>
                    <a:avLst/>
                    <a:gdLst>
                      <a:gd name="T0" fmla="*/ 4 w 13"/>
                      <a:gd name="T1" fmla="*/ 13 h 21"/>
                      <a:gd name="T2" fmla="*/ 7 w 13"/>
                      <a:gd name="T3" fmla="*/ 12 h 21"/>
                      <a:gd name="T4" fmla="*/ 2 w 13"/>
                      <a:gd name="T5" fmla="*/ 12 h 21"/>
                      <a:gd name="T6" fmla="*/ 1 w 13"/>
                      <a:gd name="T7" fmla="*/ 13 h 21"/>
                      <a:gd name="T8" fmla="*/ 5 w 13"/>
                      <a:gd name="T9" fmla="*/ 14 h 21"/>
                      <a:gd name="T10" fmla="*/ 1 w 13"/>
                      <a:gd name="T11" fmla="*/ 11 h 21"/>
                      <a:gd name="T12" fmla="*/ 5 w 13"/>
                      <a:gd name="T13" fmla="*/ 10 h 21"/>
                      <a:gd name="T14" fmla="*/ 1 w 13"/>
                      <a:gd name="T15" fmla="*/ 10 h 21"/>
                      <a:gd name="T16" fmla="*/ 6 w 13"/>
                      <a:gd name="T17" fmla="*/ 6 h 21"/>
                      <a:gd name="T18" fmla="*/ 4 w 13"/>
                      <a:gd name="T19" fmla="*/ 6 h 21"/>
                      <a:gd name="T20" fmla="*/ 5 w 13"/>
                      <a:gd name="T21" fmla="*/ 0 h 21"/>
                      <a:gd name="T22" fmla="*/ 6 w 13"/>
                      <a:gd name="T23" fmla="*/ 15 h 21"/>
                      <a:gd name="T24" fmla="*/ 7 w 13"/>
                      <a:gd name="T25" fmla="*/ 4 h 21"/>
                      <a:gd name="T26" fmla="*/ 6 w 13"/>
                      <a:gd name="T27" fmla="*/ 14 h 21"/>
                      <a:gd name="T28" fmla="*/ 11 w 13"/>
                      <a:gd name="T29" fmla="*/ 11 h 21"/>
                      <a:gd name="T30" fmla="*/ 8 w 13"/>
                      <a:gd name="T31" fmla="*/ 14 h 21"/>
                      <a:gd name="T32" fmla="*/ 10 w 13"/>
                      <a:gd name="T33" fmla="*/ 8 h 21"/>
                      <a:gd name="T34" fmla="*/ 8 w 13"/>
                      <a:gd name="T35" fmla="*/ 14 h 21"/>
                      <a:gd name="T36" fmla="*/ 9 w 13"/>
                      <a:gd name="T37" fmla="*/ 7 h 21"/>
                      <a:gd name="T38" fmla="*/ 10 w 13"/>
                      <a:gd name="T39" fmla="*/ 9 h 21"/>
                      <a:gd name="T40" fmla="*/ 9 w 13"/>
                      <a:gd name="T41" fmla="*/ 11 h 21"/>
                      <a:gd name="T42" fmla="*/ 13 w 13"/>
                      <a:gd name="T43" fmla="*/ 7 h 21"/>
                      <a:gd name="T44" fmla="*/ 8 w 13"/>
                      <a:gd name="T45" fmla="*/ 17 h 21"/>
                      <a:gd name="T46" fmla="*/ 9 w 13"/>
                      <a:gd name="T47" fmla="*/ 15 h 21"/>
                      <a:gd name="T48" fmla="*/ 5 w 13"/>
                      <a:gd name="T49" fmla="*/ 19 h 21"/>
                      <a:gd name="T50" fmla="*/ 6 w 13"/>
                      <a:gd name="T51" fmla="*/ 18 h 21"/>
                      <a:gd name="T52" fmla="*/ 3 w 13"/>
                      <a:gd name="T53" fmla="*/ 15 h 21"/>
                      <a:gd name="T54" fmla="*/ 5 w 13"/>
                      <a:gd name="T55" fmla="*/ 20 h 21"/>
                      <a:gd name="T56" fmla="*/ 7 w 13"/>
                      <a:gd name="T57" fmla="*/ 16 h 21"/>
                      <a:gd name="T58" fmla="*/ 11 w 13"/>
                      <a:gd name="T59" fmla="*/ 7 h 21"/>
                      <a:gd name="T60" fmla="*/ 4 w 13"/>
                      <a:gd name="T61" fmla="*/ 15 h 21"/>
                      <a:gd name="T62" fmla="*/ 5 w 13"/>
                      <a:gd name="T63" fmla="*/ 20 h 21"/>
                      <a:gd name="T64" fmla="*/ 3 w 13"/>
                      <a:gd name="T65" fmla="*/ 15 h 21"/>
                      <a:gd name="T66" fmla="*/ 3 w 13"/>
                      <a:gd name="T67" fmla="*/ 18 h 21"/>
                      <a:gd name="T68" fmla="*/ 5 w 13"/>
                      <a:gd name="T69" fmla="*/ 15 h 21"/>
                      <a:gd name="T70" fmla="*/ 4 w 13"/>
                      <a:gd name="T71" fmla="*/ 15 h 21"/>
                      <a:gd name="T72" fmla="*/ 5 w 13"/>
                      <a:gd name="T73" fmla="*/ 20 h 21"/>
                      <a:gd name="T74" fmla="*/ 9 w 13"/>
                      <a:gd name="T75" fmla="*/ 16 h 21"/>
                      <a:gd name="T76" fmla="*/ 7 w 13"/>
                      <a:gd name="T77" fmla="*/ 18 h 21"/>
                      <a:gd name="T78" fmla="*/ 13 w 13"/>
                      <a:gd name="T79" fmla="*/ 7 h 21"/>
                      <a:gd name="T80" fmla="*/ 9 w 13"/>
                      <a:gd name="T81" fmla="*/ 11 h 21"/>
                      <a:gd name="T82" fmla="*/ 11 w 13"/>
                      <a:gd name="T83" fmla="*/ 8 h 21"/>
                      <a:gd name="T84" fmla="*/ 8 w 13"/>
                      <a:gd name="T85" fmla="*/ 7 h 21"/>
                      <a:gd name="T86" fmla="*/ 8 w 13"/>
                      <a:gd name="T87" fmla="*/ 14 h 21"/>
                      <a:gd name="T88" fmla="*/ 10 w 13"/>
                      <a:gd name="T89" fmla="*/ 8 h 21"/>
                      <a:gd name="T90" fmla="*/ 7 w 13"/>
                      <a:gd name="T91" fmla="*/ 14 h 21"/>
                      <a:gd name="T92" fmla="*/ 11 w 13"/>
                      <a:gd name="T93" fmla="*/ 11 h 21"/>
                      <a:gd name="T94" fmla="*/ 6 w 13"/>
                      <a:gd name="T95" fmla="*/ 14 h 21"/>
                      <a:gd name="T96" fmla="*/ 7 w 13"/>
                      <a:gd name="T97" fmla="*/ 4 h 21"/>
                      <a:gd name="T98" fmla="*/ 6 w 13"/>
                      <a:gd name="T99" fmla="*/ 15 h 21"/>
                      <a:gd name="T100" fmla="*/ 5 w 13"/>
                      <a:gd name="T101" fmla="*/ 0 h 21"/>
                      <a:gd name="T102" fmla="*/ 4 w 13"/>
                      <a:gd name="T103" fmla="*/ 7 h 21"/>
                      <a:gd name="T104" fmla="*/ 6 w 13"/>
                      <a:gd name="T105" fmla="*/ 6 h 21"/>
                      <a:gd name="T106" fmla="*/ 1 w 13"/>
                      <a:gd name="T107" fmla="*/ 10 h 21"/>
                      <a:gd name="T108" fmla="*/ 5 w 13"/>
                      <a:gd name="T109" fmla="*/ 10 h 21"/>
                      <a:gd name="T110" fmla="*/ 0 w 13"/>
                      <a:gd name="T111" fmla="*/ 11 h 21"/>
                      <a:gd name="T112" fmla="*/ 4 w 13"/>
                      <a:gd name="T113" fmla="*/ 14 h 21"/>
                      <a:gd name="T114" fmla="*/ 1 w 13"/>
                      <a:gd name="T115" fmla="*/ 13 h 21"/>
                      <a:gd name="T116" fmla="*/ 2 w 13"/>
                      <a:gd name="T117" fmla="*/ 14 h 21"/>
                      <a:gd name="T118" fmla="*/ 6 w 13"/>
                      <a:gd name="T119" fmla="*/ 12 h 21"/>
                      <a:gd name="T120" fmla="*/ 4 w 13"/>
                      <a:gd name="T121" fmla="*/ 13 h 21"/>
                      <a:gd name="T122" fmla="*/ 7 w 13"/>
                      <a:gd name="T12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 h="21">
                        <a:moveTo>
                          <a:pt x="6" y="9"/>
                        </a:moveTo>
                        <a:cubicBezTo>
                          <a:pt x="6" y="10"/>
                          <a:pt x="5" y="12"/>
                          <a:pt x="4" y="13"/>
                        </a:cubicBezTo>
                        <a:cubicBezTo>
                          <a:pt x="4" y="14"/>
                          <a:pt x="5" y="14"/>
                          <a:pt x="5" y="14"/>
                        </a:cubicBezTo>
                        <a:cubicBezTo>
                          <a:pt x="6" y="13"/>
                          <a:pt x="6" y="13"/>
                          <a:pt x="7" y="12"/>
                        </a:cubicBezTo>
                        <a:cubicBezTo>
                          <a:pt x="7" y="11"/>
                          <a:pt x="6" y="11"/>
                          <a:pt x="6" y="11"/>
                        </a:cubicBezTo>
                        <a:cubicBezTo>
                          <a:pt x="4" y="11"/>
                          <a:pt x="3" y="12"/>
                          <a:pt x="2" y="12"/>
                        </a:cubicBezTo>
                        <a:cubicBezTo>
                          <a:pt x="1" y="12"/>
                          <a:pt x="1" y="13"/>
                          <a:pt x="1" y="13"/>
                        </a:cubicBezTo>
                        <a:cubicBezTo>
                          <a:pt x="1" y="13"/>
                          <a:pt x="3" y="13"/>
                          <a:pt x="1" y="13"/>
                        </a:cubicBezTo>
                        <a:cubicBezTo>
                          <a:pt x="1" y="13"/>
                          <a:pt x="1" y="14"/>
                          <a:pt x="1" y="14"/>
                        </a:cubicBezTo>
                        <a:cubicBezTo>
                          <a:pt x="2" y="14"/>
                          <a:pt x="4" y="14"/>
                          <a:pt x="5" y="14"/>
                        </a:cubicBezTo>
                        <a:cubicBezTo>
                          <a:pt x="6" y="14"/>
                          <a:pt x="5" y="13"/>
                          <a:pt x="5" y="13"/>
                        </a:cubicBezTo>
                        <a:cubicBezTo>
                          <a:pt x="3" y="12"/>
                          <a:pt x="2" y="11"/>
                          <a:pt x="1" y="11"/>
                        </a:cubicBezTo>
                        <a:cubicBezTo>
                          <a:pt x="1" y="11"/>
                          <a:pt x="1" y="12"/>
                          <a:pt x="1" y="12"/>
                        </a:cubicBezTo>
                        <a:cubicBezTo>
                          <a:pt x="3" y="12"/>
                          <a:pt x="4" y="11"/>
                          <a:pt x="5" y="10"/>
                        </a:cubicBezTo>
                        <a:cubicBezTo>
                          <a:pt x="6" y="9"/>
                          <a:pt x="6" y="8"/>
                          <a:pt x="5" y="8"/>
                        </a:cubicBezTo>
                        <a:cubicBezTo>
                          <a:pt x="3" y="9"/>
                          <a:pt x="2" y="9"/>
                          <a:pt x="1" y="10"/>
                        </a:cubicBezTo>
                        <a:cubicBezTo>
                          <a:pt x="1" y="10"/>
                          <a:pt x="1" y="11"/>
                          <a:pt x="2" y="11"/>
                        </a:cubicBezTo>
                        <a:cubicBezTo>
                          <a:pt x="3" y="10"/>
                          <a:pt x="5" y="8"/>
                          <a:pt x="6" y="6"/>
                        </a:cubicBezTo>
                        <a:cubicBezTo>
                          <a:pt x="7" y="5"/>
                          <a:pt x="5" y="4"/>
                          <a:pt x="5" y="5"/>
                        </a:cubicBezTo>
                        <a:cubicBezTo>
                          <a:pt x="4" y="6"/>
                          <a:pt x="4" y="6"/>
                          <a:pt x="4" y="6"/>
                        </a:cubicBezTo>
                        <a:cubicBezTo>
                          <a:pt x="4" y="7"/>
                          <a:pt x="5" y="7"/>
                          <a:pt x="5" y="7"/>
                        </a:cubicBezTo>
                        <a:cubicBezTo>
                          <a:pt x="5" y="5"/>
                          <a:pt x="5" y="3"/>
                          <a:pt x="5" y="0"/>
                        </a:cubicBezTo>
                        <a:cubicBezTo>
                          <a:pt x="5" y="1"/>
                          <a:pt x="5" y="1"/>
                          <a:pt x="4" y="1"/>
                        </a:cubicBezTo>
                        <a:cubicBezTo>
                          <a:pt x="8" y="4"/>
                          <a:pt x="6" y="11"/>
                          <a:pt x="6" y="15"/>
                        </a:cubicBezTo>
                        <a:cubicBezTo>
                          <a:pt x="7" y="15"/>
                          <a:pt x="7" y="15"/>
                          <a:pt x="8" y="15"/>
                        </a:cubicBezTo>
                        <a:cubicBezTo>
                          <a:pt x="8" y="11"/>
                          <a:pt x="8" y="8"/>
                          <a:pt x="7" y="4"/>
                        </a:cubicBezTo>
                        <a:cubicBezTo>
                          <a:pt x="7" y="4"/>
                          <a:pt x="7" y="4"/>
                          <a:pt x="6" y="4"/>
                        </a:cubicBezTo>
                        <a:cubicBezTo>
                          <a:pt x="7" y="8"/>
                          <a:pt x="7" y="11"/>
                          <a:pt x="6" y="14"/>
                        </a:cubicBezTo>
                        <a:cubicBezTo>
                          <a:pt x="6" y="15"/>
                          <a:pt x="7" y="16"/>
                          <a:pt x="7" y="15"/>
                        </a:cubicBezTo>
                        <a:cubicBezTo>
                          <a:pt x="9" y="14"/>
                          <a:pt x="10" y="12"/>
                          <a:pt x="11" y="11"/>
                        </a:cubicBezTo>
                        <a:cubicBezTo>
                          <a:pt x="10" y="11"/>
                          <a:pt x="10" y="10"/>
                          <a:pt x="9" y="10"/>
                        </a:cubicBezTo>
                        <a:cubicBezTo>
                          <a:pt x="9" y="11"/>
                          <a:pt x="8" y="12"/>
                          <a:pt x="8" y="14"/>
                        </a:cubicBezTo>
                        <a:cubicBezTo>
                          <a:pt x="8" y="14"/>
                          <a:pt x="9" y="14"/>
                          <a:pt x="9" y="14"/>
                        </a:cubicBezTo>
                        <a:cubicBezTo>
                          <a:pt x="9" y="12"/>
                          <a:pt x="9" y="10"/>
                          <a:pt x="10" y="8"/>
                        </a:cubicBezTo>
                        <a:cubicBezTo>
                          <a:pt x="9" y="8"/>
                          <a:pt x="9" y="8"/>
                          <a:pt x="9" y="8"/>
                        </a:cubicBezTo>
                        <a:cubicBezTo>
                          <a:pt x="9" y="10"/>
                          <a:pt x="8" y="12"/>
                          <a:pt x="8" y="14"/>
                        </a:cubicBezTo>
                        <a:cubicBezTo>
                          <a:pt x="8" y="14"/>
                          <a:pt x="9" y="14"/>
                          <a:pt x="9" y="14"/>
                        </a:cubicBezTo>
                        <a:cubicBezTo>
                          <a:pt x="9" y="12"/>
                          <a:pt x="9" y="9"/>
                          <a:pt x="9" y="7"/>
                        </a:cubicBezTo>
                        <a:cubicBezTo>
                          <a:pt x="9" y="7"/>
                          <a:pt x="8" y="8"/>
                          <a:pt x="8" y="8"/>
                        </a:cubicBezTo>
                        <a:cubicBezTo>
                          <a:pt x="9" y="8"/>
                          <a:pt x="10" y="8"/>
                          <a:pt x="10" y="9"/>
                        </a:cubicBezTo>
                        <a:cubicBezTo>
                          <a:pt x="10" y="8"/>
                          <a:pt x="10" y="8"/>
                          <a:pt x="10" y="8"/>
                        </a:cubicBezTo>
                        <a:cubicBezTo>
                          <a:pt x="9" y="9"/>
                          <a:pt x="9" y="10"/>
                          <a:pt x="9" y="11"/>
                        </a:cubicBezTo>
                        <a:cubicBezTo>
                          <a:pt x="9" y="11"/>
                          <a:pt x="9" y="11"/>
                          <a:pt x="10" y="12"/>
                        </a:cubicBezTo>
                        <a:cubicBezTo>
                          <a:pt x="11" y="10"/>
                          <a:pt x="12" y="9"/>
                          <a:pt x="13" y="7"/>
                        </a:cubicBezTo>
                        <a:cubicBezTo>
                          <a:pt x="12" y="7"/>
                          <a:pt x="12" y="7"/>
                          <a:pt x="11" y="7"/>
                        </a:cubicBezTo>
                        <a:cubicBezTo>
                          <a:pt x="12" y="10"/>
                          <a:pt x="11" y="15"/>
                          <a:pt x="8" y="17"/>
                        </a:cubicBezTo>
                        <a:cubicBezTo>
                          <a:pt x="8" y="17"/>
                          <a:pt x="8" y="17"/>
                          <a:pt x="9" y="18"/>
                        </a:cubicBezTo>
                        <a:cubicBezTo>
                          <a:pt x="9" y="17"/>
                          <a:pt x="9" y="16"/>
                          <a:pt x="9" y="15"/>
                        </a:cubicBezTo>
                        <a:cubicBezTo>
                          <a:pt x="9" y="15"/>
                          <a:pt x="8" y="14"/>
                          <a:pt x="7" y="15"/>
                        </a:cubicBezTo>
                        <a:cubicBezTo>
                          <a:pt x="7" y="17"/>
                          <a:pt x="6" y="18"/>
                          <a:pt x="5" y="19"/>
                        </a:cubicBezTo>
                        <a:cubicBezTo>
                          <a:pt x="5" y="19"/>
                          <a:pt x="6" y="19"/>
                          <a:pt x="6" y="19"/>
                        </a:cubicBezTo>
                        <a:cubicBezTo>
                          <a:pt x="6" y="19"/>
                          <a:pt x="6" y="19"/>
                          <a:pt x="6" y="18"/>
                        </a:cubicBezTo>
                        <a:cubicBezTo>
                          <a:pt x="6" y="17"/>
                          <a:pt x="5" y="17"/>
                          <a:pt x="4" y="17"/>
                        </a:cubicBezTo>
                        <a:cubicBezTo>
                          <a:pt x="4" y="17"/>
                          <a:pt x="4" y="16"/>
                          <a:pt x="3" y="15"/>
                        </a:cubicBezTo>
                        <a:cubicBezTo>
                          <a:pt x="3" y="15"/>
                          <a:pt x="2" y="15"/>
                          <a:pt x="2" y="16"/>
                        </a:cubicBezTo>
                        <a:cubicBezTo>
                          <a:pt x="3" y="17"/>
                          <a:pt x="4" y="18"/>
                          <a:pt x="5" y="20"/>
                        </a:cubicBezTo>
                        <a:cubicBezTo>
                          <a:pt x="5" y="20"/>
                          <a:pt x="6" y="20"/>
                          <a:pt x="6" y="20"/>
                        </a:cubicBezTo>
                        <a:cubicBezTo>
                          <a:pt x="5" y="18"/>
                          <a:pt x="5" y="17"/>
                          <a:pt x="7" y="16"/>
                        </a:cubicBezTo>
                        <a:cubicBezTo>
                          <a:pt x="8" y="15"/>
                          <a:pt x="9" y="14"/>
                          <a:pt x="10" y="13"/>
                        </a:cubicBezTo>
                        <a:cubicBezTo>
                          <a:pt x="12" y="12"/>
                          <a:pt x="12" y="9"/>
                          <a:pt x="11" y="7"/>
                        </a:cubicBezTo>
                        <a:cubicBezTo>
                          <a:pt x="10" y="6"/>
                          <a:pt x="9" y="6"/>
                          <a:pt x="9" y="7"/>
                        </a:cubicBezTo>
                        <a:cubicBezTo>
                          <a:pt x="11" y="11"/>
                          <a:pt x="8" y="14"/>
                          <a:pt x="4" y="15"/>
                        </a:cubicBezTo>
                        <a:cubicBezTo>
                          <a:pt x="4" y="15"/>
                          <a:pt x="3" y="16"/>
                          <a:pt x="4" y="16"/>
                        </a:cubicBezTo>
                        <a:cubicBezTo>
                          <a:pt x="4" y="17"/>
                          <a:pt x="4" y="19"/>
                          <a:pt x="5" y="20"/>
                        </a:cubicBezTo>
                        <a:cubicBezTo>
                          <a:pt x="5" y="21"/>
                          <a:pt x="6" y="20"/>
                          <a:pt x="6" y="20"/>
                        </a:cubicBezTo>
                        <a:cubicBezTo>
                          <a:pt x="5" y="18"/>
                          <a:pt x="4" y="16"/>
                          <a:pt x="3" y="15"/>
                        </a:cubicBezTo>
                        <a:cubicBezTo>
                          <a:pt x="3" y="14"/>
                          <a:pt x="2" y="15"/>
                          <a:pt x="2" y="15"/>
                        </a:cubicBezTo>
                        <a:cubicBezTo>
                          <a:pt x="2" y="16"/>
                          <a:pt x="3" y="17"/>
                          <a:pt x="3" y="18"/>
                        </a:cubicBezTo>
                        <a:cubicBezTo>
                          <a:pt x="3" y="19"/>
                          <a:pt x="3" y="19"/>
                          <a:pt x="4" y="19"/>
                        </a:cubicBezTo>
                        <a:cubicBezTo>
                          <a:pt x="6" y="19"/>
                          <a:pt x="6" y="17"/>
                          <a:pt x="5" y="15"/>
                        </a:cubicBezTo>
                        <a:cubicBezTo>
                          <a:pt x="5" y="15"/>
                          <a:pt x="4" y="15"/>
                          <a:pt x="4" y="15"/>
                        </a:cubicBezTo>
                        <a:cubicBezTo>
                          <a:pt x="4" y="15"/>
                          <a:pt x="4" y="15"/>
                          <a:pt x="4" y="15"/>
                        </a:cubicBezTo>
                        <a:cubicBezTo>
                          <a:pt x="4" y="15"/>
                          <a:pt x="4" y="16"/>
                          <a:pt x="4" y="16"/>
                        </a:cubicBezTo>
                        <a:cubicBezTo>
                          <a:pt x="4" y="17"/>
                          <a:pt x="4" y="18"/>
                          <a:pt x="5" y="20"/>
                        </a:cubicBezTo>
                        <a:cubicBezTo>
                          <a:pt x="5" y="20"/>
                          <a:pt x="6" y="20"/>
                          <a:pt x="6" y="20"/>
                        </a:cubicBezTo>
                        <a:cubicBezTo>
                          <a:pt x="7" y="19"/>
                          <a:pt x="8" y="17"/>
                          <a:pt x="9" y="16"/>
                        </a:cubicBezTo>
                        <a:cubicBezTo>
                          <a:pt x="8" y="15"/>
                          <a:pt x="8" y="15"/>
                          <a:pt x="7" y="15"/>
                        </a:cubicBezTo>
                        <a:cubicBezTo>
                          <a:pt x="7" y="16"/>
                          <a:pt x="7" y="17"/>
                          <a:pt x="7" y="18"/>
                        </a:cubicBezTo>
                        <a:cubicBezTo>
                          <a:pt x="7" y="18"/>
                          <a:pt x="8" y="18"/>
                          <a:pt x="8" y="18"/>
                        </a:cubicBezTo>
                        <a:cubicBezTo>
                          <a:pt x="12" y="16"/>
                          <a:pt x="13" y="11"/>
                          <a:pt x="13" y="7"/>
                        </a:cubicBezTo>
                        <a:cubicBezTo>
                          <a:pt x="13" y="6"/>
                          <a:pt x="12" y="6"/>
                          <a:pt x="11" y="7"/>
                        </a:cubicBezTo>
                        <a:cubicBezTo>
                          <a:pt x="10" y="8"/>
                          <a:pt x="9" y="9"/>
                          <a:pt x="9" y="11"/>
                        </a:cubicBezTo>
                        <a:cubicBezTo>
                          <a:pt x="8" y="12"/>
                          <a:pt x="9" y="12"/>
                          <a:pt x="10" y="12"/>
                        </a:cubicBezTo>
                        <a:cubicBezTo>
                          <a:pt x="10" y="11"/>
                          <a:pt x="11" y="9"/>
                          <a:pt x="11" y="8"/>
                        </a:cubicBezTo>
                        <a:cubicBezTo>
                          <a:pt x="11" y="8"/>
                          <a:pt x="11" y="7"/>
                          <a:pt x="11" y="7"/>
                        </a:cubicBezTo>
                        <a:cubicBezTo>
                          <a:pt x="10" y="7"/>
                          <a:pt x="9" y="7"/>
                          <a:pt x="8" y="7"/>
                        </a:cubicBezTo>
                        <a:cubicBezTo>
                          <a:pt x="8" y="6"/>
                          <a:pt x="7" y="7"/>
                          <a:pt x="7" y="7"/>
                        </a:cubicBezTo>
                        <a:cubicBezTo>
                          <a:pt x="7" y="10"/>
                          <a:pt x="8" y="12"/>
                          <a:pt x="8" y="14"/>
                        </a:cubicBezTo>
                        <a:cubicBezTo>
                          <a:pt x="8" y="15"/>
                          <a:pt x="9" y="15"/>
                          <a:pt x="9" y="14"/>
                        </a:cubicBezTo>
                        <a:cubicBezTo>
                          <a:pt x="10" y="12"/>
                          <a:pt x="10" y="10"/>
                          <a:pt x="10" y="8"/>
                        </a:cubicBezTo>
                        <a:cubicBezTo>
                          <a:pt x="10" y="7"/>
                          <a:pt x="9" y="7"/>
                          <a:pt x="9" y="8"/>
                        </a:cubicBezTo>
                        <a:cubicBezTo>
                          <a:pt x="8" y="10"/>
                          <a:pt x="7" y="12"/>
                          <a:pt x="7" y="14"/>
                        </a:cubicBezTo>
                        <a:cubicBezTo>
                          <a:pt x="8" y="15"/>
                          <a:pt x="8" y="15"/>
                          <a:pt x="9" y="14"/>
                        </a:cubicBezTo>
                        <a:cubicBezTo>
                          <a:pt x="10" y="13"/>
                          <a:pt x="10" y="12"/>
                          <a:pt x="11" y="11"/>
                        </a:cubicBezTo>
                        <a:cubicBezTo>
                          <a:pt x="11" y="10"/>
                          <a:pt x="10" y="9"/>
                          <a:pt x="9" y="10"/>
                        </a:cubicBezTo>
                        <a:cubicBezTo>
                          <a:pt x="9" y="12"/>
                          <a:pt x="8" y="13"/>
                          <a:pt x="6" y="14"/>
                        </a:cubicBezTo>
                        <a:cubicBezTo>
                          <a:pt x="7" y="14"/>
                          <a:pt x="7" y="15"/>
                          <a:pt x="8" y="15"/>
                        </a:cubicBezTo>
                        <a:cubicBezTo>
                          <a:pt x="8" y="11"/>
                          <a:pt x="8" y="8"/>
                          <a:pt x="7" y="4"/>
                        </a:cubicBezTo>
                        <a:cubicBezTo>
                          <a:pt x="7" y="3"/>
                          <a:pt x="6" y="3"/>
                          <a:pt x="6" y="4"/>
                        </a:cubicBezTo>
                        <a:cubicBezTo>
                          <a:pt x="6" y="8"/>
                          <a:pt x="6" y="11"/>
                          <a:pt x="6" y="15"/>
                        </a:cubicBezTo>
                        <a:cubicBezTo>
                          <a:pt x="6" y="16"/>
                          <a:pt x="8" y="16"/>
                          <a:pt x="8" y="15"/>
                        </a:cubicBezTo>
                        <a:cubicBezTo>
                          <a:pt x="8" y="10"/>
                          <a:pt x="9" y="4"/>
                          <a:pt x="5" y="0"/>
                        </a:cubicBezTo>
                        <a:cubicBezTo>
                          <a:pt x="5" y="0"/>
                          <a:pt x="4" y="0"/>
                          <a:pt x="4" y="0"/>
                        </a:cubicBezTo>
                        <a:cubicBezTo>
                          <a:pt x="4" y="3"/>
                          <a:pt x="4" y="5"/>
                          <a:pt x="4" y="7"/>
                        </a:cubicBezTo>
                        <a:cubicBezTo>
                          <a:pt x="4" y="8"/>
                          <a:pt x="5" y="8"/>
                          <a:pt x="5" y="7"/>
                        </a:cubicBezTo>
                        <a:cubicBezTo>
                          <a:pt x="5" y="7"/>
                          <a:pt x="6" y="6"/>
                          <a:pt x="6" y="6"/>
                        </a:cubicBezTo>
                        <a:cubicBezTo>
                          <a:pt x="6" y="6"/>
                          <a:pt x="5" y="5"/>
                          <a:pt x="5" y="5"/>
                        </a:cubicBezTo>
                        <a:cubicBezTo>
                          <a:pt x="4" y="7"/>
                          <a:pt x="2" y="9"/>
                          <a:pt x="1" y="10"/>
                        </a:cubicBezTo>
                        <a:cubicBezTo>
                          <a:pt x="0" y="11"/>
                          <a:pt x="1" y="12"/>
                          <a:pt x="2" y="11"/>
                        </a:cubicBezTo>
                        <a:cubicBezTo>
                          <a:pt x="3" y="11"/>
                          <a:pt x="4" y="10"/>
                          <a:pt x="5" y="10"/>
                        </a:cubicBezTo>
                        <a:cubicBezTo>
                          <a:pt x="5" y="9"/>
                          <a:pt x="5" y="9"/>
                          <a:pt x="5" y="8"/>
                        </a:cubicBezTo>
                        <a:cubicBezTo>
                          <a:pt x="3" y="9"/>
                          <a:pt x="2" y="10"/>
                          <a:pt x="0" y="11"/>
                        </a:cubicBezTo>
                        <a:cubicBezTo>
                          <a:pt x="0" y="11"/>
                          <a:pt x="0" y="12"/>
                          <a:pt x="0" y="12"/>
                        </a:cubicBezTo>
                        <a:cubicBezTo>
                          <a:pt x="2" y="13"/>
                          <a:pt x="3" y="13"/>
                          <a:pt x="4" y="14"/>
                        </a:cubicBezTo>
                        <a:cubicBezTo>
                          <a:pt x="4" y="13"/>
                          <a:pt x="4" y="13"/>
                          <a:pt x="4" y="13"/>
                        </a:cubicBezTo>
                        <a:cubicBezTo>
                          <a:pt x="3" y="13"/>
                          <a:pt x="2" y="13"/>
                          <a:pt x="1" y="13"/>
                        </a:cubicBezTo>
                        <a:cubicBezTo>
                          <a:pt x="0" y="13"/>
                          <a:pt x="0" y="14"/>
                          <a:pt x="1" y="14"/>
                        </a:cubicBezTo>
                        <a:cubicBezTo>
                          <a:pt x="1" y="14"/>
                          <a:pt x="1" y="14"/>
                          <a:pt x="2" y="14"/>
                        </a:cubicBezTo>
                        <a:cubicBezTo>
                          <a:pt x="2" y="15"/>
                          <a:pt x="2" y="14"/>
                          <a:pt x="3" y="14"/>
                        </a:cubicBezTo>
                        <a:cubicBezTo>
                          <a:pt x="3" y="13"/>
                          <a:pt x="5" y="13"/>
                          <a:pt x="6" y="12"/>
                        </a:cubicBezTo>
                        <a:cubicBezTo>
                          <a:pt x="6" y="12"/>
                          <a:pt x="6" y="12"/>
                          <a:pt x="5" y="11"/>
                        </a:cubicBezTo>
                        <a:cubicBezTo>
                          <a:pt x="5" y="12"/>
                          <a:pt x="4" y="13"/>
                          <a:pt x="4" y="13"/>
                        </a:cubicBezTo>
                        <a:cubicBezTo>
                          <a:pt x="4" y="14"/>
                          <a:pt x="5" y="15"/>
                          <a:pt x="5" y="14"/>
                        </a:cubicBezTo>
                        <a:cubicBezTo>
                          <a:pt x="6" y="13"/>
                          <a:pt x="7" y="11"/>
                          <a:pt x="7" y="9"/>
                        </a:cubicBezTo>
                        <a:cubicBezTo>
                          <a:pt x="8" y="8"/>
                          <a:pt x="6" y="8"/>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5" name="Freeform 164"/>
                  <p:cNvSpPr/>
                  <p:nvPr/>
                </p:nvSpPr>
                <p:spPr bwMode="auto">
                  <a:xfrm>
                    <a:off x="962025" y="2514601"/>
                    <a:ext cx="3175" cy="1588"/>
                  </a:xfrm>
                  <a:custGeom>
                    <a:avLst/>
                    <a:gdLst>
                      <a:gd name="T0" fmla="*/ 1 w 3"/>
                      <a:gd name="T1" fmla="*/ 1 h 2"/>
                      <a:gd name="T2" fmla="*/ 1 w 3"/>
                      <a:gd name="T3" fmla="*/ 1 h 2"/>
                      <a:gd name="T4" fmla="*/ 1 w 3"/>
                      <a:gd name="T5" fmla="*/ 1 h 2"/>
                      <a:gd name="T6" fmla="*/ 1 w 3"/>
                      <a:gd name="T7" fmla="*/ 1 h 2"/>
                      <a:gd name="T8" fmla="*/ 2 w 3"/>
                      <a:gd name="T9" fmla="*/ 2 h 2"/>
                      <a:gd name="T10" fmla="*/ 2 w 3"/>
                      <a:gd name="T11" fmla="*/ 0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1" y="2"/>
                          <a:pt x="1" y="1"/>
                        </a:cubicBezTo>
                        <a:cubicBezTo>
                          <a:pt x="1" y="1"/>
                          <a:pt x="1" y="1"/>
                          <a:pt x="1" y="1"/>
                        </a:cubicBezTo>
                        <a:cubicBezTo>
                          <a:pt x="1" y="1"/>
                          <a:pt x="1" y="1"/>
                          <a:pt x="1" y="1"/>
                        </a:cubicBezTo>
                        <a:cubicBezTo>
                          <a:pt x="1" y="1"/>
                          <a:pt x="1" y="2"/>
                          <a:pt x="2" y="2"/>
                        </a:cubicBezTo>
                        <a:cubicBezTo>
                          <a:pt x="3" y="2"/>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6" name="Freeform 165"/>
                  <p:cNvSpPr/>
                  <p:nvPr/>
                </p:nvSpPr>
                <p:spPr bwMode="auto">
                  <a:xfrm>
                    <a:off x="946150" y="2519363"/>
                    <a:ext cx="3175" cy="3175"/>
                  </a:xfrm>
                  <a:custGeom>
                    <a:avLst/>
                    <a:gdLst>
                      <a:gd name="T0" fmla="*/ 2 w 3"/>
                      <a:gd name="T1" fmla="*/ 1 h 3"/>
                      <a:gd name="T2" fmla="*/ 3 w 3"/>
                      <a:gd name="T3" fmla="*/ 1 h 3"/>
                      <a:gd name="T4" fmla="*/ 2 w 3"/>
                      <a:gd name="T5" fmla="*/ 0 h 3"/>
                      <a:gd name="T6" fmla="*/ 1 w 3"/>
                      <a:gd name="T7" fmla="*/ 2 h 3"/>
                      <a:gd name="T8" fmla="*/ 2 w 3"/>
                      <a:gd name="T9" fmla="*/ 2 h 3"/>
                      <a:gd name="T10" fmla="*/ 2 w 3"/>
                      <a:gd name="T11" fmla="*/ 2 h 3"/>
                      <a:gd name="T12" fmla="*/ 2 w 3"/>
                      <a:gd name="T13" fmla="*/ 2 h 3"/>
                      <a:gd name="T14" fmla="*/ 2 w 3"/>
                      <a:gd name="T15" fmla="*/ 2 h 3"/>
                      <a:gd name="T16" fmla="*/ 2 w 3"/>
                      <a:gd name="T17" fmla="*/ 1 h 3"/>
                      <a:gd name="T18" fmla="*/ 1 w 3"/>
                      <a:gd name="T19" fmla="*/ 2 h 3"/>
                      <a:gd name="T20" fmla="*/ 2 w 3"/>
                      <a:gd name="T21" fmla="*/ 3 h 3"/>
                      <a:gd name="T22" fmla="*/ 3 w 3"/>
                      <a:gd name="T23" fmla="*/ 1 h 3"/>
                      <a:gd name="T24" fmla="*/ 2 w 3"/>
                      <a:gd name="T25" fmla="*/ 0 h 3"/>
                      <a:gd name="T26" fmla="*/ 1 w 3"/>
                      <a:gd name="T27" fmla="*/ 0 h 3"/>
                      <a:gd name="T28" fmla="*/ 2 w 3"/>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1"/>
                        </a:moveTo>
                        <a:cubicBezTo>
                          <a:pt x="3" y="1"/>
                          <a:pt x="3" y="1"/>
                          <a:pt x="3" y="1"/>
                        </a:cubicBezTo>
                        <a:cubicBezTo>
                          <a:pt x="2" y="1"/>
                          <a:pt x="2" y="0"/>
                          <a:pt x="2" y="0"/>
                        </a:cubicBezTo>
                        <a:cubicBezTo>
                          <a:pt x="1" y="1"/>
                          <a:pt x="1" y="1"/>
                          <a:pt x="1" y="2"/>
                        </a:cubicBezTo>
                        <a:cubicBezTo>
                          <a:pt x="1" y="2"/>
                          <a:pt x="1" y="2"/>
                          <a:pt x="2" y="2"/>
                        </a:cubicBezTo>
                        <a:cubicBezTo>
                          <a:pt x="2" y="2"/>
                          <a:pt x="2" y="2"/>
                          <a:pt x="2" y="2"/>
                        </a:cubicBezTo>
                        <a:cubicBezTo>
                          <a:pt x="2" y="2"/>
                          <a:pt x="2" y="2"/>
                          <a:pt x="2" y="2"/>
                        </a:cubicBezTo>
                        <a:cubicBezTo>
                          <a:pt x="2" y="2"/>
                          <a:pt x="2" y="2"/>
                          <a:pt x="2" y="2"/>
                        </a:cubicBezTo>
                        <a:cubicBezTo>
                          <a:pt x="3" y="2"/>
                          <a:pt x="3" y="1"/>
                          <a:pt x="2" y="1"/>
                        </a:cubicBezTo>
                        <a:cubicBezTo>
                          <a:pt x="1" y="1"/>
                          <a:pt x="1" y="1"/>
                          <a:pt x="1" y="2"/>
                        </a:cubicBezTo>
                        <a:cubicBezTo>
                          <a:pt x="0" y="3"/>
                          <a:pt x="2" y="3"/>
                          <a:pt x="2" y="3"/>
                        </a:cubicBezTo>
                        <a:cubicBezTo>
                          <a:pt x="2" y="2"/>
                          <a:pt x="3" y="1"/>
                          <a:pt x="3" y="1"/>
                        </a:cubicBezTo>
                        <a:cubicBezTo>
                          <a:pt x="3" y="0"/>
                          <a:pt x="3" y="0"/>
                          <a:pt x="2" y="0"/>
                        </a:cubicBezTo>
                        <a:cubicBezTo>
                          <a:pt x="2" y="0"/>
                          <a:pt x="2" y="0"/>
                          <a:pt x="1" y="0"/>
                        </a:cubicBezTo>
                        <a:cubicBezTo>
                          <a:pt x="1" y="1"/>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7" name="Freeform 166"/>
                  <p:cNvSpPr/>
                  <p:nvPr/>
                </p:nvSpPr>
                <p:spPr bwMode="auto">
                  <a:xfrm>
                    <a:off x="896938" y="2495551"/>
                    <a:ext cx="15875" cy="17463"/>
                  </a:xfrm>
                  <a:custGeom>
                    <a:avLst/>
                    <a:gdLst>
                      <a:gd name="T0" fmla="*/ 11 w 15"/>
                      <a:gd name="T1" fmla="*/ 15 h 17"/>
                      <a:gd name="T2" fmla="*/ 12 w 15"/>
                      <a:gd name="T3" fmla="*/ 8 h 17"/>
                      <a:gd name="T4" fmla="*/ 11 w 15"/>
                      <a:gd name="T5" fmla="*/ 7 h 17"/>
                      <a:gd name="T6" fmla="*/ 8 w 15"/>
                      <a:gd name="T7" fmla="*/ 8 h 17"/>
                      <a:gd name="T8" fmla="*/ 9 w 15"/>
                      <a:gd name="T9" fmla="*/ 9 h 17"/>
                      <a:gd name="T10" fmla="*/ 15 w 15"/>
                      <a:gd name="T11" fmla="*/ 3 h 17"/>
                      <a:gd name="T12" fmla="*/ 15 w 15"/>
                      <a:gd name="T13" fmla="*/ 2 h 17"/>
                      <a:gd name="T14" fmla="*/ 14 w 15"/>
                      <a:gd name="T15" fmla="*/ 1 h 17"/>
                      <a:gd name="T16" fmla="*/ 13 w 15"/>
                      <a:gd name="T17" fmla="*/ 0 h 17"/>
                      <a:gd name="T18" fmla="*/ 5 w 15"/>
                      <a:gd name="T19" fmla="*/ 1 h 17"/>
                      <a:gd name="T20" fmla="*/ 4 w 15"/>
                      <a:gd name="T21" fmla="*/ 2 h 17"/>
                      <a:gd name="T22" fmla="*/ 0 w 15"/>
                      <a:gd name="T23" fmla="*/ 10 h 17"/>
                      <a:gd name="T24" fmla="*/ 1 w 15"/>
                      <a:gd name="T25" fmla="*/ 11 h 17"/>
                      <a:gd name="T26" fmla="*/ 3 w 15"/>
                      <a:gd name="T27" fmla="*/ 9 h 17"/>
                      <a:gd name="T28" fmla="*/ 2 w 15"/>
                      <a:gd name="T29" fmla="*/ 8 h 17"/>
                      <a:gd name="T30" fmla="*/ 1 w 15"/>
                      <a:gd name="T31" fmla="*/ 14 h 17"/>
                      <a:gd name="T32" fmla="*/ 2 w 15"/>
                      <a:gd name="T33" fmla="*/ 14 h 17"/>
                      <a:gd name="T34" fmla="*/ 3 w 15"/>
                      <a:gd name="T35" fmla="*/ 12 h 17"/>
                      <a:gd name="T36" fmla="*/ 2 w 15"/>
                      <a:gd name="T37" fmla="*/ 12 h 17"/>
                      <a:gd name="T38" fmla="*/ 1 w 15"/>
                      <a:gd name="T39" fmla="*/ 14 h 17"/>
                      <a:gd name="T40" fmla="*/ 2 w 15"/>
                      <a:gd name="T41" fmla="*/ 14 h 17"/>
                      <a:gd name="T42" fmla="*/ 3 w 15"/>
                      <a:gd name="T43" fmla="*/ 8 h 17"/>
                      <a:gd name="T44" fmla="*/ 2 w 15"/>
                      <a:gd name="T45" fmla="*/ 8 h 17"/>
                      <a:gd name="T46" fmla="*/ 0 w 15"/>
                      <a:gd name="T47" fmla="*/ 10 h 17"/>
                      <a:gd name="T48" fmla="*/ 1 w 15"/>
                      <a:gd name="T49" fmla="*/ 10 h 17"/>
                      <a:gd name="T50" fmla="*/ 5 w 15"/>
                      <a:gd name="T51" fmla="*/ 2 h 17"/>
                      <a:gd name="T52" fmla="*/ 5 w 15"/>
                      <a:gd name="T53" fmla="*/ 3 h 17"/>
                      <a:gd name="T54" fmla="*/ 14 w 15"/>
                      <a:gd name="T55" fmla="*/ 1 h 17"/>
                      <a:gd name="T56" fmla="*/ 13 w 15"/>
                      <a:gd name="T57" fmla="*/ 1 h 17"/>
                      <a:gd name="T58" fmla="*/ 14 w 15"/>
                      <a:gd name="T59" fmla="*/ 3 h 17"/>
                      <a:gd name="T60" fmla="*/ 14 w 15"/>
                      <a:gd name="T61" fmla="*/ 1 h 17"/>
                      <a:gd name="T62" fmla="*/ 8 w 15"/>
                      <a:gd name="T63" fmla="*/ 8 h 17"/>
                      <a:gd name="T64" fmla="*/ 8 w 15"/>
                      <a:gd name="T65" fmla="*/ 9 h 17"/>
                      <a:gd name="T66" fmla="*/ 11 w 15"/>
                      <a:gd name="T67" fmla="*/ 9 h 17"/>
                      <a:gd name="T68" fmla="*/ 10 w 15"/>
                      <a:gd name="T69" fmla="*/ 8 h 17"/>
                      <a:gd name="T70" fmla="*/ 10 w 15"/>
                      <a:gd name="T71" fmla="*/ 16 h 17"/>
                      <a:gd name="T72" fmla="*/ 11 w 15"/>
                      <a:gd name="T7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 h="17">
                        <a:moveTo>
                          <a:pt x="11" y="15"/>
                        </a:moveTo>
                        <a:cubicBezTo>
                          <a:pt x="9" y="14"/>
                          <a:pt x="11" y="10"/>
                          <a:pt x="12" y="8"/>
                        </a:cubicBezTo>
                        <a:cubicBezTo>
                          <a:pt x="12" y="8"/>
                          <a:pt x="12" y="7"/>
                          <a:pt x="11" y="7"/>
                        </a:cubicBezTo>
                        <a:cubicBezTo>
                          <a:pt x="10" y="8"/>
                          <a:pt x="9" y="8"/>
                          <a:pt x="8" y="8"/>
                        </a:cubicBezTo>
                        <a:cubicBezTo>
                          <a:pt x="8" y="8"/>
                          <a:pt x="9" y="8"/>
                          <a:pt x="9" y="9"/>
                        </a:cubicBezTo>
                        <a:cubicBezTo>
                          <a:pt x="10" y="6"/>
                          <a:pt x="12" y="4"/>
                          <a:pt x="15" y="3"/>
                        </a:cubicBezTo>
                        <a:cubicBezTo>
                          <a:pt x="15" y="2"/>
                          <a:pt x="15" y="2"/>
                          <a:pt x="15" y="2"/>
                        </a:cubicBezTo>
                        <a:cubicBezTo>
                          <a:pt x="15" y="1"/>
                          <a:pt x="14" y="1"/>
                          <a:pt x="14" y="1"/>
                        </a:cubicBezTo>
                        <a:cubicBezTo>
                          <a:pt x="14" y="0"/>
                          <a:pt x="14" y="0"/>
                          <a:pt x="13" y="0"/>
                        </a:cubicBezTo>
                        <a:cubicBezTo>
                          <a:pt x="10" y="1"/>
                          <a:pt x="8" y="2"/>
                          <a:pt x="5" y="1"/>
                        </a:cubicBezTo>
                        <a:cubicBezTo>
                          <a:pt x="4" y="1"/>
                          <a:pt x="4" y="2"/>
                          <a:pt x="4" y="2"/>
                        </a:cubicBezTo>
                        <a:cubicBezTo>
                          <a:pt x="6" y="5"/>
                          <a:pt x="1" y="7"/>
                          <a:pt x="0" y="10"/>
                        </a:cubicBezTo>
                        <a:cubicBezTo>
                          <a:pt x="0" y="11"/>
                          <a:pt x="1" y="11"/>
                          <a:pt x="1" y="11"/>
                        </a:cubicBezTo>
                        <a:cubicBezTo>
                          <a:pt x="2" y="10"/>
                          <a:pt x="2" y="9"/>
                          <a:pt x="3" y="9"/>
                        </a:cubicBezTo>
                        <a:cubicBezTo>
                          <a:pt x="3" y="9"/>
                          <a:pt x="2" y="8"/>
                          <a:pt x="2" y="8"/>
                        </a:cubicBezTo>
                        <a:cubicBezTo>
                          <a:pt x="2" y="10"/>
                          <a:pt x="2" y="12"/>
                          <a:pt x="1" y="14"/>
                        </a:cubicBezTo>
                        <a:cubicBezTo>
                          <a:pt x="2" y="14"/>
                          <a:pt x="2" y="14"/>
                          <a:pt x="2" y="14"/>
                        </a:cubicBezTo>
                        <a:cubicBezTo>
                          <a:pt x="3" y="13"/>
                          <a:pt x="3" y="13"/>
                          <a:pt x="3" y="12"/>
                        </a:cubicBezTo>
                        <a:cubicBezTo>
                          <a:pt x="3" y="11"/>
                          <a:pt x="2" y="11"/>
                          <a:pt x="2" y="12"/>
                        </a:cubicBezTo>
                        <a:cubicBezTo>
                          <a:pt x="1" y="13"/>
                          <a:pt x="1" y="13"/>
                          <a:pt x="1" y="14"/>
                        </a:cubicBezTo>
                        <a:cubicBezTo>
                          <a:pt x="1" y="15"/>
                          <a:pt x="2" y="15"/>
                          <a:pt x="2" y="14"/>
                        </a:cubicBezTo>
                        <a:cubicBezTo>
                          <a:pt x="3" y="12"/>
                          <a:pt x="3" y="10"/>
                          <a:pt x="3" y="8"/>
                        </a:cubicBezTo>
                        <a:cubicBezTo>
                          <a:pt x="3" y="8"/>
                          <a:pt x="2" y="7"/>
                          <a:pt x="2" y="8"/>
                        </a:cubicBezTo>
                        <a:cubicBezTo>
                          <a:pt x="1" y="8"/>
                          <a:pt x="1" y="9"/>
                          <a:pt x="0" y="10"/>
                        </a:cubicBezTo>
                        <a:cubicBezTo>
                          <a:pt x="0" y="10"/>
                          <a:pt x="1" y="10"/>
                          <a:pt x="1" y="10"/>
                        </a:cubicBezTo>
                        <a:cubicBezTo>
                          <a:pt x="2" y="7"/>
                          <a:pt x="8" y="6"/>
                          <a:pt x="5" y="2"/>
                        </a:cubicBezTo>
                        <a:cubicBezTo>
                          <a:pt x="5" y="2"/>
                          <a:pt x="5" y="2"/>
                          <a:pt x="5" y="3"/>
                        </a:cubicBezTo>
                        <a:cubicBezTo>
                          <a:pt x="8" y="3"/>
                          <a:pt x="11" y="2"/>
                          <a:pt x="14" y="1"/>
                        </a:cubicBezTo>
                        <a:cubicBezTo>
                          <a:pt x="13" y="1"/>
                          <a:pt x="13" y="1"/>
                          <a:pt x="13" y="1"/>
                        </a:cubicBezTo>
                        <a:cubicBezTo>
                          <a:pt x="13" y="2"/>
                          <a:pt x="13" y="2"/>
                          <a:pt x="14" y="3"/>
                        </a:cubicBezTo>
                        <a:cubicBezTo>
                          <a:pt x="14" y="2"/>
                          <a:pt x="14" y="2"/>
                          <a:pt x="14" y="1"/>
                        </a:cubicBezTo>
                        <a:cubicBezTo>
                          <a:pt x="11" y="3"/>
                          <a:pt x="8" y="5"/>
                          <a:pt x="8" y="8"/>
                        </a:cubicBezTo>
                        <a:cubicBezTo>
                          <a:pt x="7" y="9"/>
                          <a:pt x="8" y="9"/>
                          <a:pt x="8" y="9"/>
                        </a:cubicBezTo>
                        <a:cubicBezTo>
                          <a:pt x="9" y="9"/>
                          <a:pt x="10" y="9"/>
                          <a:pt x="11" y="9"/>
                        </a:cubicBezTo>
                        <a:cubicBezTo>
                          <a:pt x="11" y="9"/>
                          <a:pt x="11" y="8"/>
                          <a:pt x="10" y="8"/>
                        </a:cubicBezTo>
                        <a:cubicBezTo>
                          <a:pt x="9" y="11"/>
                          <a:pt x="7" y="14"/>
                          <a:pt x="10" y="16"/>
                        </a:cubicBezTo>
                        <a:cubicBezTo>
                          <a:pt x="11" y="17"/>
                          <a:pt x="12" y="16"/>
                          <a:pt x="1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7" name="Freeform 176"/>
                  <p:cNvSpPr/>
                  <p:nvPr/>
                </p:nvSpPr>
                <p:spPr bwMode="auto">
                  <a:xfrm>
                    <a:off x="911225" y="2327276"/>
                    <a:ext cx="77788" cy="98425"/>
                  </a:xfrm>
                  <a:custGeom>
                    <a:avLst/>
                    <a:gdLst>
                      <a:gd name="T0" fmla="*/ 21 w 73"/>
                      <a:gd name="T1" fmla="*/ 91 h 93"/>
                      <a:gd name="T2" fmla="*/ 18 w 73"/>
                      <a:gd name="T3" fmla="*/ 69 h 93"/>
                      <a:gd name="T4" fmla="*/ 7 w 73"/>
                      <a:gd name="T5" fmla="*/ 46 h 93"/>
                      <a:gd name="T6" fmla="*/ 39 w 73"/>
                      <a:gd name="T7" fmla="*/ 4 h 93"/>
                      <a:gd name="T8" fmla="*/ 65 w 73"/>
                      <a:gd name="T9" fmla="*/ 23 h 93"/>
                      <a:gd name="T10" fmla="*/ 61 w 73"/>
                      <a:gd name="T11" fmla="*/ 50 h 93"/>
                      <a:gd name="T12" fmla="*/ 50 w 73"/>
                      <a:gd name="T13" fmla="*/ 66 h 93"/>
                      <a:gd name="T14" fmla="*/ 44 w 73"/>
                      <a:gd name="T15" fmla="*/ 92 h 93"/>
                      <a:gd name="T16" fmla="*/ 45 w 73"/>
                      <a:gd name="T17" fmla="*/ 93 h 93"/>
                      <a:gd name="T18" fmla="*/ 53 w 73"/>
                      <a:gd name="T19" fmla="*/ 65 h 93"/>
                      <a:gd name="T20" fmla="*/ 67 w 73"/>
                      <a:gd name="T21" fmla="*/ 40 h 93"/>
                      <a:gd name="T22" fmla="*/ 42 w 73"/>
                      <a:gd name="T23" fmla="*/ 3 h 93"/>
                      <a:gd name="T24" fmla="*/ 5 w 73"/>
                      <a:gd name="T25" fmla="*/ 32 h 93"/>
                      <a:gd name="T26" fmla="*/ 10 w 73"/>
                      <a:gd name="T27" fmla="*/ 57 h 93"/>
                      <a:gd name="T28" fmla="*/ 17 w 73"/>
                      <a:gd name="T29" fmla="*/ 79 h 93"/>
                      <a:gd name="T30" fmla="*/ 20 w 73"/>
                      <a:gd name="T31" fmla="*/ 91 h 93"/>
                      <a:gd name="T32" fmla="*/ 21 w 73"/>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3">
                        <a:moveTo>
                          <a:pt x="21" y="91"/>
                        </a:moveTo>
                        <a:cubicBezTo>
                          <a:pt x="16" y="84"/>
                          <a:pt x="19" y="76"/>
                          <a:pt x="18" y="69"/>
                        </a:cubicBezTo>
                        <a:cubicBezTo>
                          <a:pt x="16" y="61"/>
                          <a:pt x="9" y="54"/>
                          <a:pt x="7" y="46"/>
                        </a:cubicBezTo>
                        <a:cubicBezTo>
                          <a:pt x="0" y="27"/>
                          <a:pt x="19" y="5"/>
                          <a:pt x="39" y="4"/>
                        </a:cubicBezTo>
                        <a:cubicBezTo>
                          <a:pt x="51" y="4"/>
                          <a:pt x="61" y="13"/>
                          <a:pt x="65" y="23"/>
                        </a:cubicBezTo>
                        <a:cubicBezTo>
                          <a:pt x="69" y="33"/>
                          <a:pt x="66" y="42"/>
                          <a:pt x="61" y="50"/>
                        </a:cubicBezTo>
                        <a:cubicBezTo>
                          <a:pt x="57" y="56"/>
                          <a:pt x="53" y="60"/>
                          <a:pt x="50" y="66"/>
                        </a:cubicBezTo>
                        <a:cubicBezTo>
                          <a:pt x="47" y="74"/>
                          <a:pt x="50" y="85"/>
                          <a:pt x="44" y="92"/>
                        </a:cubicBezTo>
                        <a:cubicBezTo>
                          <a:pt x="43" y="92"/>
                          <a:pt x="45" y="93"/>
                          <a:pt x="45" y="93"/>
                        </a:cubicBezTo>
                        <a:cubicBezTo>
                          <a:pt x="52" y="85"/>
                          <a:pt x="48" y="74"/>
                          <a:pt x="53" y="65"/>
                        </a:cubicBezTo>
                        <a:cubicBezTo>
                          <a:pt x="57" y="56"/>
                          <a:pt x="64" y="50"/>
                          <a:pt x="67" y="40"/>
                        </a:cubicBezTo>
                        <a:cubicBezTo>
                          <a:pt x="73" y="23"/>
                          <a:pt x="59" y="6"/>
                          <a:pt x="42" y="3"/>
                        </a:cubicBezTo>
                        <a:cubicBezTo>
                          <a:pt x="24" y="0"/>
                          <a:pt x="9" y="16"/>
                          <a:pt x="5" y="32"/>
                        </a:cubicBezTo>
                        <a:cubicBezTo>
                          <a:pt x="3" y="41"/>
                          <a:pt x="6" y="49"/>
                          <a:pt x="10" y="57"/>
                        </a:cubicBezTo>
                        <a:cubicBezTo>
                          <a:pt x="15" y="64"/>
                          <a:pt x="17" y="70"/>
                          <a:pt x="17" y="79"/>
                        </a:cubicBezTo>
                        <a:cubicBezTo>
                          <a:pt x="16" y="84"/>
                          <a:pt x="17" y="88"/>
                          <a:pt x="20" y="91"/>
                        </a:cubicBezTo>
                        <a:cubicBezTo>
                          <a:pt x="20" y="92"/>
                          <a:pt x="21" y="91"/>
                          <a:pt x="2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8" name="Freeform 177"/>
                  <p:cNvSpPr/>
                  <p:nvPr/>
                </p:nvSpPr>
                <p:spPr bwMode="auto">
                  <a:xfrm>
                    <a:off x="927100" y="2425701"/>
                    <a:ext cx="34925" cy="9525"/>
                  </a:xfrm>
                  <a:custGeom>
                    <a:avLst/>
                    <a:gdLst>
                      <a:gd name="T0" fmla="*/ 3 w 33"/>
                      <a:gd name="T1" fmla="*/ 2 h 9"/>
                      <a:gd name="T2" fmla="*/ 22 w 33"/>
                      <a:gd name="T3" fmla="*/ 2 h 9"/>
                      <a:gd name="T4" fmla="*/ 27 w 33"/>
                      <a:gd name="T5" fmla="*/ 2 h 9"/>
                      <a:gd name="T6" fmla="*/ 28 w 33"/>
                      <a:gd name="T7" fmla="*/ 5 h 9"/>
                      <a:gd name="T8" fmla="*/ 22 w 33"/>
                      <a:gd name="T9" fmla="*/ 5 h 9"/>
                      <a:gd name="T10" fmla="*/ 3 w 33"/>
                      <a:gd name="T11" fmla="*/ 0 h 9"/>
                      <a:gd name="T12" fmla="*/ 1 w 33"/>
                      <a:gd name="T13" fmla="*/ 0 h 9"/>
                      <a:gd name="T14" fmla="*/ 16 w 33"/>
                      <a:gd name="T15" fmla="*/ 6 h 9"/>
                      <a:gd name="T16" fmla="*/ 32 w 33"/>
                      <a:gd name="T17" fmla="*/ 2 h 9"/>
                      <a:gd name="T18" fmla="*/ 31 w 33"/>
                      <a:gd name="T19" fmla="*/ 1 h 9"/>
                      <a:gd name="T20" fmla="*/ 3 w 33"/>
                      <a:gd name="T21" fmla="*/ 1 h 9"/>
                      <a:gd name="T22" fmla="*/ 3 w 33"/>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9">
                        <a:moveTo>
                          <a:pt x="3" y="2"/>
                        </a:moveTo>
                        <a:cubicBezTo>
                          <a:pt x="10" y="2"/>
                          <a:pt x="16" y="2"/>
                          <a:pt x="22" y="2"/>
                        </a:cubicBezTo>
                        <a:cubicBezTo>
                          <a:pt x="24" y="2"/>
                          <a:pt x="25" y="2"/>
                          <a:pt x="27" y="2"/>
                        </a:cubicBezTo>
                        <a:cubicBezTo>
                          <a:pt x="29" y="2"/>
                          <a:pt x="29" y="3"/>
                          <a:pt x="28" y="5"/>
                        </a:cubicBezTo>
                        <a:cubicBezTo>
                          <a:pt x="26" y="5"/>
                          <a:pt x="24" y="5"/>
                          <a:pt x="22" y="5"/>
                        </a:cubicBezTo>
                        <a:cubicBezTo>
                          <a:pt x="18" y="5"/>
                          <a:pt x="2" y="7"/>
                          <a:pt x="3" y="0"/>
                        </a:cubicBezTo>
                        <a:cubicBezTo>
                          <a:pt x="3" y="0"/>
                          <a:pt x="1" y="0"/>
                          <a:pt x="1" y="0"/>
                        </a:cubicBezTo>
                        <a:cubicBezTo>
                          <a:pt x="0" y="8"/>
                          <a:pt x="11" y="6"/>
                          <a:pt x="16" y="6"/>
                        </a:cubicBezTo>
                        <a:cubicBezTo>
                          <a:pt x="20" y="6"/>
                          <a:pt x="33" y="9"/>
                          <a:pt x="32" y="2"/>
                        </a:cubicBezTo>
                        <a:cubicBezTo>
                          <a:pt x="31" y="1"/>
                          <a:pt x="31" y="1"/>
                          <a:pt x="31" y="1"/>
                        </a:cubicBezTo>
                        <a:cubicBezTo>
                          <a:pt x="22" y="1"/>
                          <a:pt x="13" y="0"/>
                          <a:pt x="3" y="1"/>
                        </a:cubicBezTo>
                        <a:cubicBezTo>
                          <a:pt x="2" y="1"/>
                          <a:pt x="2"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9" name="Freeform 178"/>
                  <p:cNvSpPr/>
                  <p:nvPr/>
                </p:nvSpPr>
                <p:spPr bwMode="auto">
                  <a:xfrm>
                    <a:off x="922338" y="2430463"/>
                    <a:ext cx="38100" cy="9525"/>
                  </a:xfrm>
                  <a:custGeom>
                    <a:avLst/>
                    <a:gdLst>
                      <a:gd name="T0" fmla="*/ 8 w 36"/>
                      <a:gd name="T1" fmla="*/ 4 h 9"/>
                      <a:gd name="T2" fmla="*/ 26 w 36"/>
                      <a:gd name="T3" fmla="*/ 3 h 9"/>
                      <a:gd name="T4" fmla="*/ 31 w 36"/>
                      <a:gd name="T5" fmla="*/ 5 h 9"/>
                      <a:gd name="T6" fmla="*/ 33 w 36"/>
                      <a:gd name="T7" fmla="*/ 6 h 9"/>
                      <a:gd name="T8" fmla="*/ 19 w 36"/>
                      <a:gd name="T9" fmla="*/ 6 h 9"/>
                      <a:gd name="T10" fmla="*/ 13 w 36"/>
                      <a:gd name="T11" fmla="*/ 7 h 9"/>
                      <a:gd name="T12" fmla="*/ 14 w 36"/>
                      <a:gd name="T13" fmla="*/ 8 h 9"/>
                      <a:gd name="T14" fmla="*/ 15 w 36"/>
                      <a:gd name="T15" fmla="*/ 8 h 9"/>
                      <a:gd name="T16" fmla="*/ 15 w 36"/>
                      <a:gd name="T17" fmla="*/ 6 h 9"/>
                      <a:gd name="T18" fmla="*/ 12 w 36"/>
                      <a:gd name="T19" fmla="*/ 5 h 9"/>
                      <a:gd name="T20" fmla="*/ 8 w 36"/>
                      <a:gd name="T21" fmla="*/ 1 h 9"/>
                      <a:gd name="T22" fmla="*/ 8 w 36"/>
                      <a:gd name="T23" fmla="*/ 0 h 9"/>
                      <a:gd name="T24" fmla="*/ 15 w 36"/>
                      <a:gd name="T25" fmla="*/ 8 h 9"/>
                      <a:gd name="T26" fmla="*/ 15 w 36"/>
                      <a:gd name="T27" fmla="*/ 6 h 9"/>
                      <a:gd name="T28" fmla="*/ 14 w 36"/>
                      <a:gd name="T29" fmla="*/ 8 h 9"/>
                      <a:gd name="T30" fmla="*/ 17 w 36"/>
                      <a:gd name="T31" fmla="*/ 8 h 9"/>
                      <a:gd name="T32" fmla="*/ 26 w 36"/>
                      <a:gd name="T33" fmla="*/ 8 h 9"/>
                      <a:gd name="T34" fmla="*/ 36 w 36"/>
                      <a:gd name="T35" fmla="*/ 6 h 9"/>
                      <a:gd name="T36" fmla="*/ 29 w 36"/>
                      <a:gd name="T37" fmla="*/ 2 h 9"/>
                      <a:gd name="T38" fmla="*/ 8 w 36"/>
                      <a:gd name="T39" fmla="*/ 3 h 9"/>
                      <a:gd name="T40" fmla="*/ 8 w 36"/>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9">
                        <a:moveTo>
                          <a:pt x="8" y="4"/>
                        </a:moveTo>
                        <a:cubicBezTo>
                          <a:pt x="14" y="4"/>
                          <a:pt x="20" y="3"/>
                          <a:pt x="26" y="3"/>
                        </a:cubicBezTo>
                        <a:cubicBezTo>
                          <a:pt x="28" y="4"/>
                          <a:pt x="29" y="4"/>
                          <a:pt x="31" y="5"/>
                        </a:cubicBezTo>
                        <a:cubicBezTo>
                          <a:pt x="32" y="5"/>
                          <a:pt x="36" y="6"/>
                          <a:pt x="33" y="6"/>
                        </a:cubicBezTo>
                        <a:cubicBezTo>
                          <a:pt x="29" y="7"/>
                          <a:pt x="23" y="7"/>
                          <a:pt x="19" y="6"/>
                        </a:cubicBezTo>
                        <a:cubicBezTo>
                          <a:pt x="18" y="6"/>
                          <a:pt x="14" y="5"/>
                          <a:pt x="13" y="7"/>
                        </a:cubicBezTo>
                        <a:cubicBezTo>
                          <a:pt x="13" y="7"/>
                          <a:pt x="13" y="7"/>
                          <a:pt x="14" y="8"/>
                        </a:cubicBezTo>
                        <a:cubicBezTo>
                          <a:pt x="14" y="8"/>
                          <a:pt x="14" y="8"/>
                          <a:pt x="15" y="8"/>
                        </a:cubicBezTo>
                        <a:cubicBezTo>
                          <a:pt x="15" y="7"/>
                          <a:pt x="15" y="7"/>
                          <a:pt x="15" y="6"/>
                        </a:cubicBezTo>
                        <a:cubicBezTo>
                          <a:pt x="14" y="6"/>
                          <a:pt x="13" y="6"/>
                          <a:pt x="12" y="5"/>
                        </a:cubicBezTo>
                        <a:cubicBezTo>
                          <a:pt x="10" y="5"/>
                          <a:pt x="4" y="3"/>
                          <a:pt x="8" y="1"/>
                        </a:cubicBezTo>
                        <a:cubicBezTo>
                          <a:pt x="9" y="1"/>
                          <a:pt x="8" y="0"/>
                          <a:pt x="8" y="0"/>
                        </a:cubicBezTo>
                        <a:cubicBezTo>
                          <a:pt x="0" y="3"/>
                          <a:pt x="11" y="8"/>
                          <a:pt x="15" y="8"/>
                        </a:cubicBezTo>
                        <a:cubicBezTo>
                          <a:pt x="16" y="8"/>
                          <a:pt x="16" y="7"/>
                          <a:pt x="15" y="6"/>
                        </a:cubicBezTo>
                        <a:cubicBezTo>
                          <a:pt x="14" y="6"/>
                          <a:pt x="15" y="7"/>
                          <a:pt x="14" y="8"/>
                        </a:cubicBezTo>
                        <a:cubicBezTo>
                          <a:pt x="15" y="7"/>
                          <a:pt x="16" y="8"/>
                          <a:pt x="17" y="8"/>
                        </a:cubicBezTo>
                        <a:cubicBezTo>
                          <a:pt x="20" y="8"/>
                          <a:pt x="23" y="8"/>
                          <a:pt x="26" y="8"/>
                        </a:cubicBezTo>
                        <a:cubicBezTo>
                          <a:pt x="27" y="8"/>
                          <a:pt x="36" y="9"/>
                          <a:pt x="36" y="6"/>
                        </a:cubicBezTo>
                        <a:cubicBezTo>
                          <a:pt x="36" y="4"/>
                          <a:pt x="30" y="3"/>
                          <a:pt x="29" y="2"/>
                        </a:cubicBezTo>
                        <a:cubicBezTo>
                          <a:pt x="22" y="1"/>
                          <a:pt x="15" y="3"/>
                          <a:pt x="8" y="3"/>
                        </a:cubicBezTo>
                        <a:cubicBezTo>
                          <a:pt x="7" y="3"/>
                          <a:pt x="7"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0" name="Freeform 179"/>
                  <p:cNvSpPr/>
                  <p:nvPr/>
                </p:nvSpPr>
                <p:spPr bwMode="auto">
                  <a:xfrm>
                    <a:off x="925513" y="2433638"/>
                    <a:ext cx="36513" cy="11113"/>
                  </a:xfrm>
                  <a:custGeom>
                    <a:avLst/>
                    <a:gdLst>
                      <a:gd name="T0" fmla="*/ 8 w 35"/>
                      <a:gd name="T1" fmla="*/ 4 h 11"/>
                      <a:gd name="T2" fmla="*/ 1 w 35"/>
                      <a:gd name="T3" fmla="*/ 3 h 11"/>
                      <a:gd name="T4" fmla="*/ 0 w 35"/>
                      <a:gd name="T5" fmla="*/ 4 h 11"/>
                      <a:gd name="T6" fmla="*/ 19 w 35"/>
                      <a:gd name="T7" fmla="*/ 11 h 11"/>
                      <a:gd name="T8" fmla="*/ 30 w 35"/>
                      <a:gd name="T9" fmla="*/ 1 h 11"/>
                      <a:gd name="T10" fmla="*/ 28 w 35"/>
                      <a:gd name="T11" fmla="*/ 2 h 11"/>
                      <a:gd name="T12" fmla="*/ 16 w 35"/>
                      <a:gd name="T13" fmla="*/ 9 h 11"/>
                      <a:gd name="T14" fmla="*/ 6 w 35"/>
                      <a:gd name="T15" fmla="*/ 8 h 11"/>
                      <a:gd name="T16" fmla="*/ 2 w 35"/>
                      <a:gd name="T17" fmla="*/ 6 h 11"/>
                      <a:gd name="T18" fmla="*/ 3 w 35"/>
                      <a:gd name="T19" fmla="*/ 5 h 11"/>
                      <a:gd name="T20" fmla="*/ 8 w 35"/>
                      <a:gd name="T21" fmla="*/ 5 h 11"/>
                      <a:gd name="T22" fmla="*/ 8 w 35"/>
                      <a:gd name="T23"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1">
                        <a:moveTo>
                          <a:pt x="8" y="4"/>
                        </a:moveTo>
                        <a:cubicBezTo>
                          <a:pt x="6" y="4"/>
                          <a:pt x="3" y="4"/>
                          <a:pt x="1" y="3"/>
                        </a:cubicBezTo>
                        <a:cubicBezTo>
                          <a:pt x="1" y="3"/>
                          <a:pt x="0" y="4"/>
                          <a:pt x="0" y="4"/>
                        </a:cubicBezTo>
                        <a:cubicBezTo>
                          <a:pt x="0" y="10"/>
                          <a:pt x="15" y="11"/>
                          <a:pt x="19" y="11"/>
                        </a:cubicBezTo>
                        <a:cubicBezTo>
                          <a:pt x="25" y="11"/>
                          <a:pt x="35" y="9"/>
                          <a:pt x="30" y="1"/>
                        </a:cubicBezTo>
                        <a:cubicBezTo>
                          <a:pt x="29" y="0"/>
                          <a:pt x="28" y="1"/>
                          <a:pt x="28" y="2"/>
                        </a:cubicBezTo>
                        <a:cubicBezTo>
                          <a:pt x="33" y="9"/>
                          <a:pt x="21" y="10"/>
                          <a:pt x="16" y="9"/>
                        </a:cubicBezTo>
                        <a:cubicBezTo>
                          <a:pt x="13" y="9"/>
                          <a:pt x="9" y="9"/>
                          <a:pt x="6" y="8"/>
                        </a:cubicBezTo>
                        <a:cubicBezTo>
                          <a:pt x="5" y="7"/>
                          <a:pt x="3" y="7"/>
                          <a:pt x="2" y="6"/>
                        </a:cubicBezTo>
                        <a:cubicBezTo>
                          <a:pt x="1" y="5"/>
                          <a:pt x="2" y="5"/>
                          <a:pt x="3" y="5"/>
                        </a:cubicBezTo>
                        <a:cubicBezTo>
                          <a:pt x="4" y="5"/>
                          <a:pt x="6" y="5"/>
                          <a:pt x="8" y="5"/>
                        </a:cubicBezTo>
                        <a:cubicBezTo>
                          <a:pt x="9" y="5"/>
                          <a:pt x="9"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1" name="Freeform 180"/>
                  <p:cNvSpPr/>
                  <p:nvPr/>
                </p:nvSpPr>
                <p:spPr bwMode="auto">
                  <a:xfrm>
                    <a:off x="928688" y="2441576"/>
                    <a:ext cx="26988" cy="15875"/>
                  </a:xfrm>
                  <a:custGeom>
                    <a:avLst/>
                    <a:gdLst>
                      <a:gd name="T0" fmla="*/ 1 w 25"/>
                      <a:gd name="T1" fmla="*/ 5 h 15"/>
                      <a:gd name="T2" fmla="*/ 1 w 25"/>
                      <a:gd name="T3" fmla="*/ 3 h 15"/>
                      <a:gd name="T4" fmla="*/ 0 w 25"/>
                      <a:gd name="T5" fmla="*/ 3 h 15"/>
                      <a:gd name="T6" fmla="*/ 25 w 25"/>
                      <a:gd name="T7" fmla="*/ 2 h 15"/>
                      <a:gd name="T8" fmla="*/ 23 w 25"/>
                      <a:gd name="T9" fmla="*/ 1 h 15"/>
                      <a:gd name="T10" fmla="*/ 1 w 25"/>
                      <a:gd name="T11" fmla="*/ 2 h 15"/>
                      <a:gd name="T12" fmla="*/ 0 w 25"/>
                      <a:gd name="T13" fmla="*/ 3 h 15"/>
                      <a:gd name="T14" fmla="*/ 0 w 25"/>
                      <a:gd name="T15" fmla="*/ 5 h 15"/>
                      <a:gd name="T16" fmla="*/ 1 w 25"/>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5"/>
                        </a:moveTo>
                        <a:cubicBezTo>
                          <a:pt x="1" y="4"/>
                          <a:pt x="1" y="3"/>
                          <a:pt x="1" y="3"/>
                        </a:cubicBezTo>
                        <a:cubicBezTo>
                          <a:pt x="1" y="3"/>
                          <a:pt x="1" y="3"/>
                          <a:pt x="0" y="3"/>
                        </a:cubicBezTo>
                        <a:cubicBezTo>
                          <a:pt x="9" y="9"/>
                          <a:pt x="21" y="15"/>
                          <a:pt x="25" y="2"/>
                        </a:cubicBezTo>
                        <a:cubicBezTo>
                          <a:pt x="25" y="1"/>
                          <a:pt x="24" y="0"/>
                          <a:pt x="23" y="1"/>
                        </a:cubicBezTo>
                        <a:cubicBezTo>
                          <a:pt x="20" y="14"/>
                          <a:pt x="8" y="7"/>
                          <a:pt x="1" y="2"/>
                        </a:cubicBezTo>
                        <a:cubicBezTo>
                          <a:pt x="0" y="2"/>
                          <a:pt x="0" y="2"/>
                          <a:pt x="0" y="3"/>
                        </a:cubicBezTo>
                        <a:cubicBezTo>
                          <a:pt x="0" y="3"/>
                          <a:pt x="0" y="4"/>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2" name="Freeform 181"/>
                  <p:cNvSpPr/>
                  <p:nvPr/>
                </p:nvSpPr>
                <p:spPr bwMode="auto">
                  <a:xfrm>
                    <a:off x="931863" y="2381251"/>
                    <a:ext cx="17463" cy="44450"/>
                  </a:xfrm>
                  <a:custGeom>
                    <a:avLst/>
                    <a:gdLst>
                      <a:gd name="T0" fmla="*/ 9 w 16"/>
                      <a:gd name="T1" fmla="*/ 40 h 41"/>
                      <a:gd name="T2" fmla="*/ 2 w 16"/>
                      <a:gd name="T3" fmla="*/ 1 h 41"/>
                      <a:gd name="T4" fmla="*/ 1 w 16"/>
                      <a:gd name="T5" fmla="*/ 2 h 41"/>
                      <a:gd name="T6" fmla="*/ 8 w 16"/>
                      <a:gd name="T7" fmla="*/ 40 h 41"/>
                      <a:gd name="T8" fmla="*/ 9 w 16"/>
                      <a:gd name="T9" fmla="*/ 40 h 41"/>
                    </a:gdLst>
                    <a:ahLst/>
                    <a:cxnLst>
                      <a:cxn ang="0">
                        <a:pos x="T0" y="T1"/>
                      </a:cxn>
                      <a:cxn ang="0">
                        <a:pos x="T2" y="T3"/>
                      </a:cxn>
                      <a:cxn ang="0">
                        <a:pos x="T4" y="T5"/>
                      </a:cxn>
                      <a:cxn ang="0">
                        <a:pos x="T6" y="T7"/>
                      </a:cxn>
                      <a:cxn ang="0">
                        <a:pos x="T8" y="T9"/>
                      </a:cxn>
                    </a:cxnLst>
                    <a:rect l="0" t="0" r="r" b="b"/>
                    <a:pathLst>
                      <a:path w="16" h="41">
                        <a:moveTo>
                          <a:pt x="9" y="40"/>
                        </a:moveTo>
                        <a:cubicBezTo>
                          <a:pt x="11" y="28"/>
                          <a:pt x="16" y="7"/>
                          <a:pt x="2" y="1"/>
                        </a:cubicBezTo>
                        <a:cubicBezTo>
                          <a:pt x="1" y="0"/>
                          <a:pt x="0" y="1"/>
                          <a:pt x="1" y="2"/>
                        </a:cubicBezTo>
                        <a:cubicBezTo>
                          <a:pt x="14" y="8"/>
                          <a:pt x="9" y="29"/>
                          <a:pt x="8" y="40"/>
                        </a:cubicBezTo>
                        <a:cubicBezTo>
                          <a:pt x="7" y="41"/>
                          <a:pt x="9" y="41"/>
                          <a:pt x="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3" name="Freeform 182"/>
                  <p:cNvSpPr/>
                  <p:nvPr/>
                </p:nvSpPr>
                <p:spPr bwMode="auto">
                  <a:xfrm>
                    <a:off x="942975" y="2379663"/>
                    <a:ext cx="17463" cy="49213"/>
                  </a:xfrm>
                  <a:custGeom>
                    <a:avLst/>
                    <a:gdLst>
                      <a:gd name="T0" fmla="*/ 7 w 17"/>
                      <a:gd name="T1" fmla="*/ 44 h 46"/>
                      <a:gd name="T2" fmla="*/ 16 w 17"/>
                      <a:gd name="T3" fmla="*/ 2 h 46"/>
                      <a:gd name="T4" fmla="*/ 15 w 17"/>
                      <a:gd name="T5" fmla="*/ 1 h 46"/>
                      <a:gd name="T6" fmla="*/ 6 w 17"/>
                      <a:gd name="T7" fmla="*/ 45 h 46"/>
                      <a:gd name="T8" fmla="*/ 7 w 17"/>
                      <a:gd name="T9" fmla="*/ 44 h 46"/>
                    </a:gdLst>
                    <a:ahLst/>
                    <a:cxnLst>
                      <a:cxn ang="0">
                        <a:pos x="T0" y="T1"/>
                      </a:cxn>
                      <a:cxn ang="0">
                        <a:pos x="T2" y="T3"/>
                      </a:cxn>
                      <a:cxn ang="0">
                        <a:pos x="T4" y="T5"/>
                      </a:cxn>
                      <a:cxn ang="0">
                        <a:pos x="T6" y="T7"/>
                      </a:cxn>
                      <a:cxn ang="0">
                        <a:pos x="T8" y="T9"/>
                      </a:cxn>
                    </a:cxnLst>
                    <a:rect l="0" t="0" r="r" b="b"/>
                    <a:pathLst>
                      <a:path w="17" h="46">
                        <a:moveTo>
                          <a:pt x="7" y="44"/>
                        </a:moveTo>
                        <a:cubicBezTo>
                          <a:pt x="1" y="32"/>
                          <a:pt x="6" y="11"/>
                          <a:pt x="16" y="2"/>
                        </a:cubicBezTo>
                        <a:cubicBezTo>
                          <a:pt x="17" y="1"/>
                          <a:pt x="16" y="0"/>
                          <a:pt x="15" y="1"/>
                        </a:cubicBezTo>
                        <a:cubicBezTo>
                          <a:pt x="5" y="10"/>
                          <a:pt x="0" y="32"/>
                          <a:pt x="6" y="45"/>
                        </a:cubicBezTo>
                        <a:cubicBezTo>
                          <a:pt x="6" y="46"/>
                          <a:pt x="8" y="45"/>
                          <a:pt x="7"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4" name="Freeform 183"/>
                  <p:cNvSpPr/>
                  <p:nvPr/>
                </p:nvSpPr>
                <p:spPr bwMode="auto">
                  <a:xfrm>
                    <a:off x="927100" y="2368551"/>
                    <a:ext cx="36513" cy="15875"/>
                  </a:xfrm>
                  <a:custGeom>
                    <a:avLst/>
                    <a:gdLst>
                      <a:gd name="T0" fmla="*/ 6 w 34"/>
                      <a:gd name="T1" fmla="*/ 14 h 16"/>
                      <a:gd name="T2" fmla="*/ 5 w 34"/>
                      <a:gd name="T3" fmla="*/ 5 h 16"/>
                      <a:gd name="T4" fmla="*/ 12 w 34"/>
                      <a:gd name="T5" fmla="*/ 5 h 16"/>
                      <a:gd name="T6" fmla="*/ 9 w 34"/>
                      <a:gd name="T7" fmla="*/ 7 h 16"/>
                      <a:gd name="T8" fmla="*/ 10 w 34"/>
                      <a:gd name="T9" fmla="*/ 4 h 16"/>
                      <a:gd name="T10" fmla="*/ 15 w 34"/>
                      <a:gd name="T11" fmla="*/ 5 h 16"/>
                      <a:gd name="T12" fmla="*/ 15 w 34"/>
                      <a:gd name="T13" fmla="*/ 7 h 16"/>
                      <a:gd name="T14" fmla="*/ 21 w 34"/>
                      <a:gd name="T15" fmla="*/ 4 h 16"/>
                      <a:gd name="T16" fmla="*/ 23 w 34"/>
                      <a:gd name="T17" fmla="*/ 7 h 16"/>
                      <a:gd name="T18" fmla="*/ 22 w 34"/>
                      <a:gd name="T19" fmla="*/ 7 h 16"/>
                      <a:gd name="T20" fmla="*/ 22 w 34"/>
                      <a:gd name="T21" fmla="*/ 4 h 16"/>
                      <a:gd name="T22" fmla="*/ 24 w 34"/>
                      <a:gd name="T23" fmla="*/ 3 h 16"/>
                      <a:gd name="T24" fmla="*/ 25 w 34"/>
                      <a:gd name="T25" fmla="*/ 3 h 16"/>
                      <a:gd name="T26" fmla="*/ 25 w 34"/>
                      <a:gd name="T27" fmla="*/ 7 h 16"/>
                      <a:gd name="T28" fmla="*/ 31 w 34"/>
                      <a:gd name="T29" fmla="*/ 8 h 16"/>
                      <a:gd name="T30" fmla="*/ 27 w 34"/>
                      <a:gd name="T31" fmla="*/ 12 h 16"/>
                      <a:gd name="T32" fmla="*/ 27 w 34"/>
                      <a:gd name="T33" fmla="*/ 14 h 16"/>
                      <a:gd name="T34" fmla="*/ 31 w 34"/>
                      <a:gd name="T35" fmla="*/ 4 h 16"/>
                      <a:gd name="T36" fmla="*/ 24 w 34"/>
                      <a:gd name="T37" fmla="*/ 7 h 16"/>
                      <a:gd name="T38" fmla="*/ 29 w 34"/>
                      <a:gd name="T39" fmla="*/ 7 h 16"/>
                      <a:gd name="T40" fmla="*/ 22 w 34"/>
                      <a:gd name="T41" fmla="*/ 2 h 16"/>
                      <a:gd name="T42" fmla="*/ 21 w 34"/>
                      <a:gd name="T43" fmla="*/ 10 h 16"/>
                      <a:gd name="T44" fmla="*/ 25 w 34"/>
                      <a:gd name="T45" fmla="*/ 6 h 16"/>
                      <a:gd name="T46" fmla="*/ 13 w 34"/>
                      <a:gd name="T47" fmla="*/ 9 h 16"/>
                      <a:gd name="T48" fmla="*/ 14 w 34"/>
                      <a:gd name="T49" fmla="*/ 10 h 16"/>
                      <a:gd name="T50" fmla="*/ 14 w 34"/>
                      <a:gd name="T51" fmla="*/ 3 h 16"/>
                      <a:gd name="T52" fmla="*/ 9 w 34"/>
                      <a:gd name="T53" fmla="*/ 10 h 16"/>
                      <a:gd name="T54" fmla="*/ 10 w 34"/>
                      <a:gd name="T55" fmla="*/ 10 h 16"/>
                      <a:gd name="T56" fmla="*/ 10 w 34"/>
                      <a:gd name="T57" fmla="*/ 2 h 16"/>
                      <a:gd name="T58" fmla="*/ 3 w 34"/>
                      <a:gd name="T59" fmla="*/ 5 h 16"/>
                      <a:gd name="T60" fmla="*/ 5 w 34"/>
                      <a:gd name="T61" fmla="*/ 15 h 16"/>
                      <a:gd name="T62" fmla="*/ 6 w 34"/>
                      <a:gd name="T6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6">
                        <a:moveTo>
                          <a:pt x="6" y="14"/>
                        </a:moveTo>
                        <a:cubicBezTo>
                          <a:pt x="3" y="11"/>
                          <a:pt x="2" y="8"/>
                          <a:pt x="5" y="5"/>
                        </a:cubicBezTo>
                        <a:cubicBezTo>
                          <a:pt x="7" y="3"/>
                          <a:pt x="10" y="2"/>
                          <a:pt x="12" y="5"/>
                        </a:cubicBezTo>
                        <a:cubicBezTo>
                          <a:pt x="13" y="7"/>
                          <a:pt x="10" y="9"/>
                          <a:pt x="9" y="7"/>
                        </a:cubicBezTo>
                        <a:cubicBezTo>
                          <a:pt x="9" y="6"/>
                          <a:pt x="9" y="4"/>
                          <a:pt x="10" y="4"/>
                        </a:cubicBezTo>
                        <a:cubicBezTo>
                          <a:pt x="12" y="3"/>
                          <a:pt x="14" y="4"/>
                          <a:pt x="15" y="5"/>
                        </a:cubicBezTo>
                        <a:cubicBezTo>
                          <a:pt x="18" y="7"/>
                          <a:pt x="14" y="10"/>
                          <a:pt x="15" y="7"/>
                        </a:cubicBezTo>
                        <a:cubicBezTo>
                          <a:pt x="15" y="4"/>
                          <a:pt x="19" y="3"/>
                          <a:pt x="21" y="4"/>
                        </a:cubicBezTo>
                        <a:cubicBezTo>
                          <a:pt x="23" y="4"/>
                          <a:pt x="24" y="5"/>
                          <a:pt x="23" y="7"/>
                        </a:cubicBezTo>
                        <a:cubicBezTo>
                          <a:pt x="23" y="8"/>
                          <a:pt x="22" y="10"/>
                          <a:pt x="22" y="7"/>
                        </a:cubicBezTo>
                        <a:cubicBezTo>
                          <a:pt x="22" y="6"/>
                          <a:pt x="22" y="5"/>
                          <a:pt x="22" y="4"/>
                        </a:cubicBezTo>
                        <a:cubicBezTo>
                          <a:pt x="23" y="4"/>
                          <a:pt x="23" y="3"/>
                          <a:pt x="24" y="3"/>
                        </a:cubicBezTo>
                        <a:cubicBezTo>
                          <a:pt x="24" y="3"/>
                          <a:pt x="24" y="3"/>
                          <a:pt x="25" y="3"/>
                        </a:cubicBezTo>
                        <a:cubicBezTo>
                          <a:pt x="27" y="3"/>
                          <a:pt x="28" y="4"/>
                          <a:pt x="25" y="7"/>
                        </a:cubicBezTo>
                        <a:cubicBezTo>
                          <a:pt x="25" y="4"/>
                          <a:pt x="32" y="3"/>
                          <a:pt x="31" y="8"/>
                        </a:cubicBezTo>
                        <a:cubicBezTo>
                          <a:pt x="30" y="10"/>
                          <a:pt x="28" y="11"/>
                          <a:pt x="27" y="12"/>
                        </a:cubicBezTo>
                        <a:cubicBezTo>
                          <a:pt x="26" y="13"/>
                          <a:pt x="27" y="14"/>
                          <a:pt x="27" y="14"/>
                        </a:cubicBezTo>
                        <a:cubicBezTo>
                          <a:pt x="31" y="12"/>
                          <a:pt x="34" y="7"/>
                          <a:pt x="31" y="4"/>
                        </a:cubicBezTo>
                        <a:cubicBezTo>
                          <a:pt x="29" y="1"/>
                          <a:pt x="24" y="4"/>
                          <a:pt x="24" y="7"/>
                        </a:cubicBezTo>
                        <a:cubicBezTo>
                          <a:pt x="24" y="11"/>
                          <a:pt x="29" y="9"/>
                          <a:pt x="29" y="7"/>
                        </a:cubicBezTo>
                        <a:cubicBezTo>
                          <a:pt x="31" y="3"/>
                          <a:pt x="26" y="0"/>
                          <a:pt x="22" y="2"/>
                        </a:cubicBezTo>
                        <a:cubicBezTo>
                          <a:pt x="20" y="3"/>
                          <a:pt x="20" y="7"/>
                          <a:pt x="21" y="10"/>
                        </a:cubicBezTo>
                        <a:cubicBezTo>
                          <a:pt x="22" y="12"/>
                          <a:pt x="25" y="7"/>
                          <a:pt x="25" y="6"/>
                        </a:cubicBezTo>
                        <a:cubicBezTo>
                          <a:pt x="25" y="0"/>
                          <a:pt x="11" y="1"/>
                          <a:pt x="13" y="9"/>
                        </a:cubicBezTo>
                        <a:cubicBezTo>
                          <a:pt x="14" y="10"/>
                          <a:pt x="14" y="10"/>
                          <a:pt x="14" y="10"/>
                        </a:cubicBezTo>
                        <a:cubicBezTo>
                          <a:pt x="20" y="8"/>
                          <a:pt x="19" y="5"/>
                          <a:pt x="14" y="3"/>
                        </a:cubicBezTo>
                        <a:cubicBezTo>
                          <a:pt x="8" y="0"/>
                          <a:pt x="7" y="5"/>
                          <a:pt x="9" y="10"/>
                        </a:cubicBezTo>
                        <a:cubicBezTo>
                          <a:pt x="9" y="10"/>
                          <a:pt x="9" y="10"/>
                          <a:pt x="10" y="10"/>
                        </a:cubicBezTo>
                        <a:cubicBezTo>
                          <a:pt x="14" y="10"/>
                          <a:pt x="15" y="4"/>
                          <a:pt x="10" y="2"/>
                        </a:cubicBezTo>
                        <a:cubicBezTo>
                          <a:pt x="8" y="1"/>
                          <a:pt x="4" y="3"/>
                          <a:pt x="3" y="5"/>
                        </a:cubicBezTo>
                        <a:cubicBezTo>
                          <a:pt x="0" y="9"/>
                          <a:pt x="2" y="12"/>
                          <a:pt x="5" y="15"/>
                        </a:cubicBezTo>
                        <a:cubicBezTo>
                          <a:pt x="5" y="16"/>
                          <a:pt x="6" y="15"/>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4" name="Freeform 193"/>
                  <p:cNvSpPr/>
                  <p:nvPr/>
                </p:nvSpPr>
                <p:spPr bwMode="auto">
                  <a:xfrm>
                    <a:off x="933450" y="2243138"/>
                    <a:ext cx="85725" cy="49213"/>
                  </a:xfrm>
                  <a:custGeom>
                    <a:avLst/>
                    <a:gdLst>
                      <a:gd name="T0" fmla="*/ 1 w 82"/>
                      <a:gd name="T1" fmla="*/ 46 h 47"/>
                      <a:gd name="T2" fmla="*/ 6 w 82"/>
                      <a:gd name="T3" fmla="*/ 40 h 47"/>
                      <a:gd name="T4" fmla="*/ 9 w 82"/>
                      <a:gd name="T5" fmla="*/ 37 h 47"/>
                      <a:gd name="T6" fmla="*/ 11 w 82"/>
                      <a:gd name="T7" fmla="*/ 44 h 47"/>
                      <a:gd name="T8" fmla="*/ 11 w 82"/>
                      <a:gd name="T9" fmla="*/ 44 h 47"/>
                      <a:gd name="T10" fmla="*/ 19 w 82"/>
                      <a:gd name="T11" fmla="*/ 34 h 47"/>
                      <a:gd name="T12" fmla="*/ 25 w 82"/>
                      <a:gd name="T13" fmla="*/ 32 h 47"/>
                      <a:gd name="T14" fmla="*/ 29 w 82"/>
                      <a:gd name="T15" fmla="*/ 42 h 47"/>
                      <a:gd name="T16" fmla="*/ 29 w 82"/>
                      <a:gd name="T17" fmla="*/ 43 h 47"/>
                      <a:gd name="T18" fmla="*/ 32 w 82"/>
                      <a:gd name="T19" fmla="*/ 37 h 47"/>
                      <a:gd name="T20" fmla="*/ 33 w 82"/>
                      <a:gd name="T21" fmla="*/ 33 h 47"/>
                      <a:gd name="T22" fmla="*/ 37 w 82"/>
                      <a:gd name="T23" fmla="*/ 34 h 47"/>
                      <a:gd name="T24" fmla="*/ 37 w 82"/>
                      <a:gd name="T25" fmla="*/ 34 h 47"/>
                      <a:gd name="T26" fmla="*/ 44 w 82"/>
                      <a:gd name="T27" fmla="*/ 30 h 47"/>
                      <a:gd name="T28" fmla="*/ 44 w 82"/>
                      <a:gd name="T29" fmla="*/ 30 h 47"/>
                      <a:gd name="T30" fmla="*/ 48 w 82"/>
                      <a:gd name="T31" fmla="*/ 24 h 47"/>
                      <a:gd name="T32" fmla="*/ 50 w 82"/>
                      <a:gd name="T33" fmla="*/ 18 h 47"/>
                      <a:gd name="T34" fmla="*/ 53 w 82"/>
                      <a:gd name="T35" fmla="*/ 20 h 47"/>
                      <a:gd name="T36" fmla="*/ 57 w 82"/>
                      <a:gd name="T37" fmla="*/ 40 h 47"/>
                      <a:gd name="T38" fmla="*/ 58 w 82"/>
                      <a:gd name="T39" fmla="*/ 40 h 47"/>
                      <a:gd name="T40" fmla="*/ 64 w 82"/>
                      <a:gd name="T41" fmla="*/ 19 h 47"/>
                      <a:gd name="T42" fmla="*/ 68 w 82"/>
                      <a:gd name="T43" fmla="*/ 9 h 47"/>
                      <a:gd name="T44" fmla="*/ 72 w 82"/>
                      <a:gd name="T45" fmla="*/ 15 h 47"/>
                      <a:gd name="T46" fmla="*/ 73 w 82"/>
                      <a:gd name="T47" fmla="*/ 15 h 47"/>
                      <a:gd name="T48" fmla="*/ 82 w 82"/>
                      <a:gd name="T49" fmla="*/ 1 h 47"/>
                      <a:gd name="T50" fmla="*/ 81 w 82"/>
                      <a:gd name="T51" fmla="*/ 1 h 47"/>
                      <a:gd name="T52" fmla="*/ 80 w 82"/>
                      <a:gd name="T53" fmla="*/ 1 h 47"/>
                      <a:gd name="T54" fmla="*/ 80 w 82"/>
                      <a:gd name="T55" fmla="*/ 2 h 47"/>
                      <a:gd name="T56" fmla="*/ 78 w 82"/>
                      <a:gd name="T57" fmla="*/ 7 h 47"/>
                      <a:gd name="T58" fmla="*/ 74 w 82"/>
                      <a:gd name="T59" fmla="*/ 12 h 47"/>
                      <a:gd name="T60" fmla="*/ 69 w 82"/>
                      <a:gd name="T61" fmla="*/ 6 h 47"/>
                      <a:gd name="T62" fmla="*/ 68 w 82"/>
                      <a:gd name="T63" fmla="*/ 6 h 47"/>
                      <a:gd name="T64" fmla="*/ 58 w 82"/>
                      <a:gd name="T65" fmla="*/ 36 h 47"/>
                      <a:gd name="T66" fmla="*/ 57 w 82"/>
                      <a:gd name="T67" fmla="*/ 35 h 47"/>
                      <a:gd name="T68" fmla="*/ 56 w 82"/>
                      <a:gd name="T69" fmla="*/ 28 h 47"/>
                      <a:gd name="T70" fmla="*/ 52 w 82"/>
                      <a:gd name="T71" fmla="*/ 15 h 47"/>
                      <a:gd name="T72" fmla="*/ 51 w 82"/>
                      <a:gd name="T73" fmla="*/ 15 h 47"/>
                      <a:gd name="T74" fmla="*/ 48 w 82"/>
                      <a:gd name="T75" fmla="*/ 22 h 47"/>
                      <a:gd name="T76" fmla="*/ 42 w 82"/>
                      <a:gd name="T77" fmla="*/ 28 h 47"/>
                      <a:gd name="T78" fmla="*/ 42 w 82"/>
                      <a:gd name="T79" fmla="*/ 28 h 47"/>
                      <a:gd name="T80" fmla="*/ 38 w 82"/>
                      <a:gd name="T81" fmla="*/ 32 h 47"/>
                      <a:gd name="T82" fmla="*/ 34 w 82"/>
                      <a:gd name="T83" fmla="*/ 29 h 47"/>
                      <a:gd name="T84" fmla="*/ 34 w 82"/>
                      <a:gd name="T85" fmla="*/ 29 h 47"/>
                      <a:gd name="T86" fmla="*/ 31 w 82"/>
                      <a:gd name="T87" fmla="*/ 39 h 47"/>
                      <a:gd name="T88" fmla="*/ 26 w 82"/>
                      <a:gd name="T89" fmla="*/ 34 h 47"/>
                      <a:gd name="T90" fmla="*/ 24 w 82"/>
                      <a:gd name="T91" fmla="*/ 27 h 47"/>
                      <a:gd name="T92" fmla="*/ 23 w 82"/>
                      <a:gd name="T93" fmla="*/ 27 h 47"/>
                      <a:gd name="T94" fmla="*/ 17 w 82"/>
                      <a:gd name="T95" fmla="*/ 36 h 47"/>
                      <a:gd name="T96" fmla="*/ 11 w 82"/>
                      <a:gd name="T97" fmla="*/ 42 h 47"/>
                      <a:gd name="T98" fmla="*/ 8 w 82"/>
                      <a:gd name="T99" fmla="*/ 36 h 47"/>
                      <a:gd name="T100" fmla="*/ 8 w 82"/>
                      <a:gd name="T101" fmla="*/ 36 h 47"/>
                      <a:gd name="T102" fmla="*/ 1 w 82"/>
                      <a:gd name="T103" fmla="*/ 47 h 47"/>
                      <a:gd name="T104" fmla="*/ 1 w 82"/>
                      <a:gd name="T105" fmla="*/ 47 h 47"/>
                      <a:gd name="T106" fmla="*/ 2 w 82"/>
                      <a:gd name="T107" fmla="*/ 47 h 47"/>
                      <a:gd name="T108" fmla="*/ 1 w 82"/>
                      <a:gd name="T10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7">
                        <a:moveTo>
                          <a:pt x="1" y="46"/>
                        </a:moveTo>
                        <a:cubicBezTo>
                          <a:pt x="3" y="46"/>
                          <a:pt x="5" y="42"/>
                          <a:pt x="6" y="40"/>
                        </a:cubicBezTo>
                        <a:cubicBezTo>
                          <a:pt x="6" y="40"/>
                          <a:pt x="8" y="36"/>
                          <a:pt x="9" y="37"/>
                        </a:cubicBezTo>
                        <a:cubicBezTo>
                          <a:pt x="10" y="39"/>
                          <a:pt x="10" y="42"/>
                          <a:pt x="11" y="44"/>
                        </a:cubicBezTo>
                        <a:cubicBezTo>
                          <a:pt x="11" y="44"/>
                          <a:pt x="11" y="44"/>
                          <a:pt x="11" y="44"/>
                        </a:cubicBezTo>
                        <a:cubicBezTo>
                          <a:pt x="15" y="41"/>
                          <a:pt x="17" y="38"/>
                          <a:pt x="19" y="34"/>
                        </a:cubicBezTo>
                        <a:cubicBezTo>
                          <a:pt x="21" y="31"/>
                          <a:pt x="23" y="26"/>
                          <a:pt x="25" y="32"/>
                        </a:cubicBezTo>
                        <a:cubicBezTo>
                          <a:pt x="26" y="35"/>
                          <a:pt x="27" y="39"/>
                          <a:pt x="29" y="42"/>
                        </a:cubicBezTo>
                        <a:cubicBezTo>
                          <a:pt x="29" y="43"/>
                          <a:pt x="29" y="43"/>
                          <a:pt x="29" y="43"/>
                        </a:cubicBezTo>
                        <a:cubicBezTo>
                          <a:pt x="31" y="41"/>
                          <a:pt x="32" y="39"/>
                          <a:pt x="32" y="37"/>
                        </a:cubicBezTo>
                        <a:cubicBezTo>
                          <a:pt x="32" y="35"/>
                          <a:pt x="33" y="34"/>
                          <a:pt x="33" y="33"/>
                        </a:cubicBezTo>
                        <a:cubicBezTo>
                          <a:pt x="34" y="29"/>
                          <a:pt x="36" y="32"/>
                          <a:pt x="37" y="34"/>
                        </a:cubicBezTo>
                        <a:cubicBezTo>
                          <a:pt x="37" y="34"/>
                          <a:pt x="37" y="34"/>
                          <a:pt x="37" y="34"/>
                        </a:cubicBezTo>
                        <a:cubicBezTo>
                          <a:pt x="39" y="32"/>
                          <a:pt x="41" y="27"/>
                          <a:pt x="44" y="30"/>
                        </a:cubicBezTo>
                        <a:cubicBezTo>
                          <a:pt x="44" y="30"/>
                          <a:pt x="44" y="30"/>
                          <a:pt x="44" y="30"/>
                        </a:cubicBezTo>
                        <a:cubicBezTo>
                          <a:pt x="46" y="28"/>
                          <a:pt x="47" y="26"/>
                          <a:pt x="48" y="24"/>
                        </a:cubicBezTo>
                        <a:cubicBezTo>
                          <a:pt x="49" y="22"/>
                          <a:pt x="49" y="20"/>
                          <a:pt x="50" y="18"/>
                        </a:cubicBezTo>
                        <a:cubicBezTo>
                          <a:pt x="52" y="15"/>
                          <a:pt x="52" y="18"/>
                          <a:pt x="53" y="20"/>
                        </a:cubicBezTo>
                        <a:cubicBezTo>
                          <a:pt x="55" y="26"/>
                          <a:pt x="56" y="33"/>
                          <a:pt x="57" y="40"/>
                        </a:cubicBezTo>
                        <a:cubicBezTo>
                          <a:pt x="57" y="40"/>
                          <a:pt x="58" y="40"/>
                          <a:pt x="58" y="40"/>
                        </a:cubicBezTo>
                        <a:cubicBezTo>
                          <a:pt x="60" y="33"/>
                          <a:pt x="62" y="26"/>
                          <a:pt x="64" y="19"/>
                        </a:cubicBezTo>
                        <a:cubicBezTo>
                          <a:pt x="65" y="16"/>
                          <a:pt x="66" y="12"/>
                          <a:pt x="68" y="9"/>
                        </a:cubicBezTo>
                        <a:cubicBezTo>
                          <a:pt x="68" y="8"/>
                          <a:pt x="72" y="14"/>
                          <a:pt x="72" y="15"/>
                        </a:cubicBezTo>
                        <a:cubicBezTo>
                          <a:pt x="72" y="15"/>
                          <a:pt x="73" y="15"/>
                          <a:pt x="73" y="15"/>
                        </a:cubicBezTo>
                        <a:cubicBezTo>
                          <a:pt x="77" y="11"/>
                          <a:pt x="80" y="6"/>
                          <a:pt x="82" y="1"/>
                        </a:cubicBezTo>
                        <a:cubicBezTo>
                          <a:pt x="82" y="1"/>
                          <a:pt x="81" y="0"/>
                          <a:pt x="81" y="1"/>
                        </a:cubicBezTo>
                        <a:cubicBezTo>
                          <a:pt x="81" y="1"/>
                          <a:pt x="80" y="1"/>
                          <a:pt x="80" y="1"/>
                        </a:cubicBezTo>
                        <a:cubicBezTo>
                          <a:pt x="80" y="1"/>
                          <a:pt x="80" y="2"/>
                          <a:pt x="80" y="2"/>
                        </a:cubicBezTo>
                        <a:cubicBezTo>
                          <a:pt x="80" y="2"/>
                          <a:pt x="79" y="6"/>
                          <a:pt x="78" y="7"/>
                        </a:cubicBezTo>
                        <a:cubicBezTo>
                          <a:pt x="77" y="8"/>
                          <a:pt x="76" y="10"/>
                          <a:pt x="74" y="12"/>
                        </a:cubicBezTo>
                        <a:cubicBezTo>
                          <a:pt x="71" y="16"/>
                          <a:pt x="70" y="9"/>
                          <a:pt x="69" y="6"/>
                        </a:cubicBezTo>
                        <a:cubicBezTo>
                          <a:pt x="69" y="6"/>
                          <a:pt x="68" y="6"/>
                          <a:pt x="68" y="6"/>
                        </a:cubicBezTo>
                        <a:cubicBezTo>
                          <a:pt x="64" y="16"/>
                          <a:pt x="61" y="26"/>
                          <a:pt x="58" y="36"/>
                        </a:cubicBezTo>
                        <a:cubicBezTo>
                          <a:pt x="57" y="40"/>
                          <a:pt x="58" y="37"/>
                          <a:pt x="57" y="35"/>
                        </a:cubicBezTo>
                        <a:cubicBezTo>
                          <a:pt x="57" y="32"/>
                          <a:pt x="56" y="30"/>
                          <a:pt x="56" y="28"/>
                        </a:cubicBezTo>
                        <a:cubicBezTo>
                          <a:pt x="55" y="23"/>
                          <a:pt x="54" y="19"/>
                          <a:pt x="52" y="15"/>
                        </a:cubicBezTo>
                        <a:cubicBezTo>
                          <a:pt x="52" y="15"/>
                          <a:pt x="51" y="15"/>
                          <a:pt x="51" y="15"/>
                        </a:cubicBezTo>
                        <a:cubicBezTo>
                          <a:pt x="50" y="17"/>
                          <a:pt x="49" y="20"/>
                          <a:pt x="48" y="22"/>
                        </a:cubicBezTo>
                        <a:cubicBezTo>
                          <a:pt x="47" y="25"/>
                          <a:pt x="45" y="30"/>
                          <a:pt x="42" y="28"/>
                        </a:cubicBezTo>
                        <a:cubicBezTo>
                          <a:pt x="42" y="27"/>
                          <a:pt x="42" y="27"/>
                          <a:pt x="42" y="28"/>
                        </a:cubicBezTo>
                        <a:cubicBezTo>
                          <a:pt x="40" y="29"/>
                          <a:pt x="39" y="31"/>
                          <a:pt x="38" y="32"/>
                        </a:cubicBezTo>
                        <a:cubicBezTo>
                          <a:pt x="37" y="33"/>
                          <a:pt x="35" y="29"/>
                          <a:pt x="34" y="29"/>
                        </a:cubicBezTo>
                        <a:cubicBezTo>
                          <a:pt x="34" y="28"/>
                          <a:pt x="34" y="29"/>
                          <a:pt x="34" y="29"/>
                        </a:cubicBezTo>
                        <a:cubicBezTo>
                          <a:pt x="32" y="32"/>
                          <a:pt x="32" y="36"/>
                          <a:pt x="31" y="39"/>
                        </a:cubicBezTo>
                        <a:cubicBezTo>
                          <a:pt x="29" y="44"/>
                          <a:pt x="27" y="35"/>
                          <a:pt x="26" y="34"/>
                        </a:cubicBezTo>
                        <a:cubicBezTo>
                          <a:pt x="26" y="31"/>
                          <a:pt x="25" y="29"/>
                          <a:pt x="24" y="27"/>
                        </a:cubicBezTo>
                        <a:cubicBezTo>
                          <a:pt x="23" y="27"/>
                          <a:pt x="23" y="26"/>
                          <a:pt x="23" y="27"/>
                        </a:cubicBezTo>
                        <a:cubicBezTo>
                          <a:pt x="20" y="29"/>
                          <a:pt x="19" y="33"/>
                          <a:pt x="17" y="36"/>
                        </a:cubicBezTo>
                        <a:cubicBezTo>
                          <a:pt x="17" y="37"/>
                          <a:pt x="12" y="44"/>
                          <a:pt x="11" y="42"/>
                        </a:cubicBezTo>
                        <a:cubicBezTo>
                          <a:pt x="11" y="39"/>
                          <a:pt x="10" y="38"/>
                          <a:pt x="8" y="36"/>
                        </a:cubicBezTo>
                        <a:cubicBezTo>
                          <a:pt x="8" y="35"/>
                          <a:pt x="8" y="35"/>
                          <a:pt x="8" y="36"/>
                        </a:cubicBezTo>
                        <a:cubicBezTo>
                          <a:pt x="6" y="39"/>
                          <a:pt x="3" y="43"/>
                          <a:pt x="1" y="47"/>
                        </a:cubicBezTo>
                        <a:cubicBezTo>
                          <a:pt x="0" y="47"/>
                          <a:pt x="1" y="47"/>
                          <a:pt x="1" y="47"/>
                        </a:cubicBezTo>
                        <a:cubicBezTo>
                          <a:pt x="1" y="47"/>
                          <a:pt x="1" y="47"/>
                          <a:pt x="2" y="47"/>
                        </a:cubicBezTo>
                        <a:cubicBezTo>
                          <a:pt x="2" y="47"/>
                          <a:pt x="2"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5" name="Freeform 194"/>
                  <p:cNvSpPr/>
                  <p:nvPr/>
                </p:nvSpPr>
                <p:spPr bwMode="auto">
                  <a:xfrm>
                    <a:off x="919163" y="2254251"/>
                    <a:ext cx="119063" cy="52388"/>
                  </a:xfrm>
                  <a:custGeom>
                    <a:avLst/>
                    <a:gdLst>
                      <a:gd name="T0" fmla="*/ 2 w 113"/>
                      <a:gd name="T1" fmla="*/ 0 h 50"/>
                      <a:gd name="T2" fmla="*/ 4 w 113"/>
                      <a:gd name="T3" fmla="*/ 22 h 50"/>
                      <a:gd name="T4" fmla="*/ 6 w 113"/>
                      <a:gd name="T5" fmla="*/ 49 h 50"/>
                      <a:gd name="T6" fmla="*/ 7 w 113"/>
                      <a:gd name="T7" fmla="*/ 50 h 50"/>
                      <a:gd name="T8" fmla="*/ 34 w 113"/>
                      <a:gd name="T9" fmla="*/ 49 h 50"/>
                      <a:gd name="T10" fmla="*/ 60 w 113"/>
                      <a:gd name="T11" fmla="*/ 47 h 50"/>
                      <a:gd name="T12" fmla="*/ 112 w 113"/>
                      <a:gd name="T13" fmla="*/ 42 h 50"/>
                      <a:gd name="T14" fmla="*/ 113 w 113"/>
                      <a:gd name="T15" fmla="*/ 42 h 50"/>
                      <a:gd name="T16" fmla="*/ 111 w 113"/>
                      <a:gd name="T17" fmla="*/ 40 h 50"/>
                      <a:gd name="T18" fmla="*/ 110 w 113"/>
                      <a:gd name="T19" fmla="*/ 40 h 50"/>
                      <a:gd name="T20" fmla="*/ 106 w 113"/>
                      <a:gd name="T21" fmla="*/ 42 h 50"/>
                      <a:gd name="T22" fmla="*/ 96 w 113"/>
                      <a:gd name="T23" fmla="*/ 42 h 50"/>
                      <a:gd name="T24" fmla="*/ 78 w 113"/>
                      <a:gd name="T25" fmla="*/ 45 h 50"/>
                      <a:gd name="T26" fmla="*/ 38 w 113"/>
                      <a:gd name="T27" fmla="*/ 48 h 50"/>
                      <a:gd name="T28" fmla="*/ 19 w 113"/>
                      <a:gd name="T29" fmla="*/ 49 h 50"/>
                      <a:gd name="T30" fmla="*/ 9 w 113"/>
                      <a:gd name="T31" fmla="*/ 49 h 50"/>
                      <a:gd name="T32" fmla="*/ 7 w 113"/>
                      <a:gd name="T33" fmla="*/ 39 h 50"/>
                      <a:gd name="T34" fmla="*/ 5 w 113"/>
                      <a:gd name="T35" fmla="*/ 20 h 50"/>
                      <a:gd name="T36" fmla="*/ 3 w 113"/>
                      <a:gd name="T37" fmla="*/ 0 h 50"/>
                      <a:gd name="T38" fmla="*/ 2 w 113"/>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50">
                        <a:moveTo>
                          <a:pt x="2" y="0"/>
                        </a:moveTo>
                        <a:cubicBezTo>
                          <a:pt x="0" y="7"/>
                          <a:pt x="3" y="15"/>
                          <a:pt x="4" y="22"/>
                        </a:cubicBezTo>
                        <a:cubicBezTo>
                          <a:pt x="5" y="31"/>
                          <a:pt x="6" y="40"/>
                          <a:pt x="6" y="49"/>
                        </a:cubicBezTo>
                        <a:cubicBezTo>
                          <a:pt x="6" y="49"/>
                          <a:pt x="6" y="50"/>
                          <a:pt x="7" y="50"/>
                        </a:cubicBezTo>
                        <a:cubicBezTo>
                          <a:pt x="16" y="50"/>
                          <a:pt x="25" y="49"/>
                          <a:pt x="34" y="49"/>
                        </a:cubicBezTo>
                        <a:cubicBezTo>
                          <a:pt x="42" y="48"/>
                          <a:pt x="51" y="48"/>
                          <a:pt x="60" y="47"/>
                        </a:cubicBezTo>
                        <a:cubicBezTo>
                          <a:pt x="77" y="46"/>
                          <a:pt x="95" y="42"/>
                          <a:pt x="112" y="42"/>
                        </a:cubicBezTo>
                        <a:cubicBezTo>
                          <a:pt x="113" y="42"/>
                          <a:pt x="113" y="42"/>
                          <a:pt x="113" y="42"/>
                        </a:cubicBezTo>
                        <a:cubicBezTo>
                          <a:pt x="112" y="41"/>
                          <a:pt x="111" y="40"/>
                          <a:pt x="111" y="40"/>
                        </a:cubicBezTo>
                        <a:cubicBezTo>
                          <a:pt x="110" y="39"/>
                          <a:pt x="110" y="40"/>
                          <a:pt x="110" y="40"/>
                        </a:cubicBezTo>
                        <a:cubicBezTo>
                          <a:pt x="112" y="42"/>
                          <a:pt x="108" y="41"/>
                          <a:pt x="106" y="42"/>
                        </a:cubicBezTo>
                        <a:cubicBezTo>
                          <a:pt x="103" y="42"/>
                          <a:pt x="99" y="42"/>
                          <a:pt x="96" y="42"/>
                        </a:cubicBezTo>
                        <a:cubicBezTo>
                          <a:pt x="90" y="43"/>
                          <a:pt x="84" y="44"/>
                          <a:pt x="78" y="45"/>
                        </a:cubicBezTo>
                        <a:cubicBezTo>
                          <a:pt x="64" y="47"/>
                          <a:pt x="51" y="47"/>
                          <a:pt x="38" y="48"/>
                        </a:cubicBezTo>
                        <a:cubicBezTo>
                          <a:pt x="31" y="48"/>
                          <a:pt x="25" y="48"/>
                          <a:pt x="19" y="49"/>
                        </a:cubicBezTo>
                        <a:cubicBezTo>
                          <a:pt x="16" y="49"/>
                          <a:pt x="12" y="49"/>
                          <a:pt x="9" y="49"/>
                        </a:cubicBezTo>
                        <a:cubicBezTo>
                          <a:pt x="6" y="49"/>
                          <a:pt x="7" y="41"/>
                          <a:pt x="7" y="39"/>
                        </a:cubicBezTo>
                        <a:cubicBezTo>
                          <a:pt x="6" y="33"/>
                          <a:pt x="6" y="26"/>
                          <a:pt x="5" y="20"/>
                        </a:cubicBezTo>
                        <a:cubicBezTo>
                          <a:pt x="4" y="14"/>
                          <a:pt x="1" y="7"/>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6" name="Freeform 195"/>
                  <p:cNvSpPr/>
                  <p:nvPr/>
                </p:nvSpPr>
                <p:spPr bwMode="auto">
                  <a:xfrm>
                    <a:off x="914400" y="2247901"/>
                    <a:ext cx="14288" cy="9525"/>
                  </a:xfrm>
                  <a:custGeom>
                    <a:avLst/>
                    <a:gdLst>
                      <a:gd name="T0" fmla="*/ 1 w 13"/>
                      <a:gd name="T1" fmla="*/ 9 h 9"/>
                      <a:gd name="T2" fmla="*/ 5 w 13"/>
                      <a:gd name="T3" fmla="*/ 1 h 9"/>
                      <a:gd name="T4" fmla="*/ 5 w 13"/>
                      <a:gd name="T5" fmla="*/ 1 h 9"/>
                      <a:gd name="T6" fmla="*/ 12 w 13"/>
                      <a:gd name="T7" fmla="*/ 9 h 9"/>
                      <a:gd name="T8" fmla="*/ 12 w 13"/>
                      <a:gd name="T9" fmla="*/ 8 h 9"/>
                      <a:gd name="T10" fmla="*/ 5 w 13"/>
                      <a:gd name="T11" fmla="*/ 0 h 9"/>
                      <a:gd name="T12" fmla="*/ 5 w 13"/>
                      <a:gd name="T13" fmla="*/ 0 h 9"/>
                      <a:gd name="T14" fmla="*/ 0 w 13"/>
                      <a:gd name="T15" fmla="*/ 8 h 9"/>
                      <a:gd name="T16" fmla="*/ 1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9"/>
                        </a:moveTo>
                        <a:cubicBezTo>
                          <a:pt x="2" y="6"/>
                          <a:pt x="4" y="3"/>
                          <a:pt x="5" y="1"/>
                        </a:cubicBezTo>
                        <a:cubicBezTo>
                          <a:pt x="5" y="1"/>
                          <a:pt x="5" y="1"/>
                          <a:pt x="5" y="1"/>
                        </a:cubicBezTo>
                        <a:cubicBezTo>
                          <a:pt x="8" y="3"/>
                          <a:pt x="10" y="6"/>
                          <a:pt x="12" y="9"/>
                        </a:cubicBezTo>
                        <a:cubicBezTo>
                          <a:pt x="12" y="9"/>
                          <a:pt x="13" y="9"/>
                          <a:pt x="12" y="8"/>
                        </a:cubicBezTo>
                        <a:cubicBezTo>
                          <a:pt x="10" y="5"/>
                          <a:pt x="8" y="2"/>
                          <a:pt x="5" y="0"/>
                        </a:cubicBezTo>
                        <a:cubicBezTo>
                          <a:pt x="5" y="0"/>
                          <a:pt x="5" y="0"/>
                          <a:pt x="5" y="0"/>
                        </a:cubicBezTo>
                        <a:cubicBezTo>
                          <a:pt x="3" y="3"/>
                          <a:pt x="1" y="5"/>
                          <a:pt x="0" y="8"/>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7" name="Freeform 196"/>
                  <p:cNvSpPr/>
                  <p:nvPr/>
                </p:nvSpPr>
                <p:spPr bwMode="auto">
                  <a:xfrm>
                    <a:off x="938213" y="2225676"/>
                    <a:ext cx="74613" cy="41275"/>
                  </a:xfrm>
                  <a:custGeom>
                    <a:avLst/>
                    <a:gdLst>
                      <a:gd name="T0" fmla="*/ 1 w 70"/>
                      <a:gd name="T1" fmla="*/ 39 h 40"/>
                      <a:gd name="T2" fmla="*/ 35 w 70"/>
                      <a:gd name="T3" fmla="*/ 29 h 40"/>
                      <a:gd name="T4" fmla="*/ 52 w 70"/>
                      <a:gd name="T5" fmla="*/ 18 h 40"/>
                      <a:gd name="T6" fmla="*/ 70 w 70"/>
                      <a:gd name="T7" fmla="*/ 2 h 40"/>
                      <a:gd name="T8" fmla="*/ 70 w 70"/>
                      <a:gd name="T9" fmla="*/ 1 h 40"/>
                      <a:gd name="T10" fmla="*/ 62 w 70"/>
                      <a:gd name="T11" fmla="*/ 4 h 40"/>
                      <a:gd name="T12" fmla="*/ 63 w 70"/>
                      <a:gd name="T13" fmla="*/ 4 h 40"/>
                      <a:gd name="T14" fmla="*/ 68 w 70"/>
                      <a:gd name="T15" fmla="*/ 3 h 40"/>
                      <a:gd name="T16" fmla="*/ 67 w 70"/>
                      <a:gd name="T17" fmla="*/ 9 h 40"/>
                      <a:gd name="T18" fmla="*/ 68 w 70"/>
                      <a:gd name="T19" fmla="*/ 9 h 40"/>
                      <a:gd name="T20" fmla="*/ 69 w 70"/>
                      <a:gd name="T21" fmla="*/ 1 h 40"/>
                      <a:gd name="T22" fmla="*/ 69 w 70"/>
                      <a:gd name="T23" fmla="*/ 1 h 40"/>
                      <a:gd name="T24" fmla="*/ 64 w 70"/>
                      <a:gd name="T25" fmla="*/ 3 h 40"/>
                      <a:gd name="T26" fmla="*/ 64 w 70"/>
                      <a:gd name="T27" fmla="*/ 4 h 40"/>
                      <a:gd name="T28" fmla="*/ 68 w 70"/>
                      <a:gd name="T29" fmla="*/ 2 h 40"/>
                      <a:gd name="T30" fmla="*/ 62 w 70"/>
                      <a:gd name="T31" fmla="*/ 8 h 40"/>
                      <a:gd name="T32" fmla="*/ 43 w 70"/>
                      <a:gd name="T33" fmla="*/ 24 h 40"/>
                      <a:gd name="T34" fmla="*/ 21 w 70"/>
                      <a:gd name="T35" fmla="*/ 34 h 40"/>
                      <a:gd name="T36" fmla="*/ 1 w 70"/>
                      <a:gd name="T37" fmla="*/ 38 h 40"/>
                      <a:gd name="T38" fmla="*/ 1 w 70"/>
                      <a:gd name="T39"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40">
                        <a:moveTo>
                          <a:pt x="1" y="39"/>
                        </a:moveTo>
                        <a:cubicBezTo>
                          <a:pt x="13" y="40"/>
                          <a:pt x="25" y="33"/>
                          <a:pt x="35" y="29"/>
                        </a:cubicBezTo>
                        <a:cubicBezTo>
                          <a:pt x="41" y="26"/>
                          <a:pt x="47" y="22"/>
                          <a:pt x="52" y="18"/>
                        </a:cubicBezTo>
                        <a:cubicBezTo>
                          <a:pt x="59" y="13"/>
                          <a:pt x="64" y="7"/>
                          <a:pt x="70" y="2"/>
                        </a:cubicBezTo>
                        <a:cubicBezTo>
                          <a:pt x="70" y="2"/>
                          <a:pt x="70" y="1"/>
                          <a:pt x="70" y="1"/>
                        </a:cubicBezTo>
                        <a:cubicBezTo>
                          <a:pt x="67" y="2"/>
                          <a:pt x="65" y="3"/>
                          <a:pt x="62" y="4"/>
                        </a:cubicBezTo>
                        <a:cubicBezTo>
                          <a:pt x="62" y="4"/>
                          <a:pt x="62" y="5"/>
                          <a:pt x="63" y="4"/>
                        </a:cubicBezTo>
                        <a:cubicBezTo>
                          <a:pt x="63" y="4"/>
                          <a:pt x="68" y="2"/>
                          <a:pt x="68" y="3"/>
                        </a:cubicBezTo>
                        <a:cubicBezTo>
                          <a:pt x="68" y="5"/>
                          <a:pt x="67" y="7"/>
                          <a:pt x="67" y="9"/>
                        </a:cubicBezTo>
                        <a:cubicBezTo>
                          <a:pt x="67" y="9"/>
                          <a:pt x="68" y="9"/>
                          <a:pt x="68" y="9"/>
                        </a:cubicBezTo>
                        <a:cubicBezTo>
                          <a:pt x="68" y="6"/>
                          <a:pt x="69" y="4"/>
                          <a:pt x="69" y="1"/>
                        </a:cubicBezTo>
                        <a:cubicBezTo>
                          <a:pt x="69" y="1"/>
                          <a:pt x="69" y="0"/>
                          <a:pt x="69" y="1"/>
                        </a:cubicBezTo>
                        <a:cubicBezTo>
                          <a:pt x="67" y="1"/>
                          <a:pt x="66" y="2"/>
                          <a:pt x="64" y="3"/>
                        </a:cubicBezTo>
                        <a:cubicBezTo>
                          <a:pt x="64" y="3"/>
                          <a:pt x="64" y="4"/>
                          <a:pt x="64" y="4"/>
                        </a:cubicBezTo>
                        <a:cubicBezTo>
                          <a:pt x="66" y="3"/>
                          <a:pt x="67" y="3"/>
                          <a:pt x="68" y="2"/>
                        </a:cubicBezTo>
                        <a:cubicBezTo>
                          <a:pt x="66" y="4"/>
                          <a:pt x="64" y="6"/>
                          <a:pt x="62" y="8"/>
                        </a:cubicBezTo>
                        <a:cubicBezTo>
                          <a:pt x="56" y="14"/>
                          <a:pt x="50" y="19"/>
                          <a:pt x="43" y="24"/>
                        </a:cubicBezTo>
                        <a:cubicBezTo>
                          <a:pt x="36" y="28"/>
                          <a:pt x="28" y="31"/>
                          <a:pt x="21" y="34"/>
                        </a:cubicBezTo>
                        <a:cubicBezTo>
                          <a:pt x="15" y="36"/>
                          <a:pt x="8" y="39"/>
                          <a:pt x="1" y="38"/>
                        </a:cubicBezTo>
                        <a:cubicBezTo>
                          <a:pt x="0" y="38"/>
                          <a:pt x="0" y="39"/>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1" name="Freeform 200"/>
                  <p:cNvSpPr/>
                  <p:nvPr/>
                </p:nvSpPr>
                <p:spPr bwMode="auto">
                  <a:xfrm>
                    <a:off x="911225" y="2563813"/>
                    <a:ext cx="92075" cy="104775"/>
                  </a:xfrm>
                  <a:custGeom>
                    <a:avLst/>
                    <a:gdLst>
                      <a:gd name="T0" fmla="*/ 3 w 87"/>
                      <a:gd name="T1" fmla="*/ 8 h 98"/>
                      <a:gd name="T2" fmla="*/ 3 w 87"/>
                      <a:gd name="T3" fmla="*/ 95 h 98"/>
                      <a:gd name="T4" fmla="*/ 5 w 87"/>
                      <a:gd name="T5" fmla="*/ 97 h 98"/>
                      <a:gd name="T6" fmla="*/ 76 w 87"/>
                      <a:gd name="T7" fmla="*/ 93 h 98"/>
                      <a:gd name="T8" fmla="*/ 78 w 87"/>
                      <a:gd name="T9" fmla="*/ 92 h 98"/>
                      <a:gd name="T10" fmla="*/ 80 w 87"/>
                      <a:gd name="T11" fmla="*/ 39 h 98"/>
                      <a:gd name="T12" fmla="*/ 78 w 87"/>
                      <a:gd name="T13" fmla="*/ 6 h 98"/>
                      <a:gd name="T14" fmla="*/ 51 w 87"/>
                      <a:gd name="T15" fmla="*/ 4 h 98"/>
                      <a:gd name="T16" fmla="*/ 2 w 87"/>
                      <a:gd name="T17" fmla="*/ 7 h 98"/>
                      <a:gd name="T18" fmla="*/ 2 w 87"/>
                      <a:gd name="T19" fmla="*/ 10 h 98"/>
                      <a:gd name="T20" fmla="*/ 65 w 87"/>
                      <a:gd name="T21" fmla="*/ 6 h 98"/>
                      <a:gd name="T22" fmla="*/ 76 w 87"/>
                      <a:gd name="T23" fmla="*/ 87 h 98"/>
                      <a:gd name="T24" fmla="*/ 47 w 87"/>
                      <a:gd name="T25" fmla="*/ 91 h 98"/>
                      <a:gd name="T26" fmla="*/ 6 w 87"/>
                      <a:gd name="T27" fmla="*/ 89 h 98"/>
                      <a:gd name="T28" fmla="*/ 6 w 87"/>
                      <a:gd name="T29" fmla="*/ 8 h 98"/>
                      <a:gd name="T30" fmla="*/ 3 w 87"/>
                      <a:gd name="T3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98">
                        <a:moveTo>
                          <a:pt x="3" y="8"/>
                        </a:moveTo>
                        <a:cubicBezTo>
                          <a:pt x="3" y="37"/>
                          <a:pt x="3" y="66"/>
                          <a:pt x="3" y="95"/>
                        </a:cubicBezTo>
                        <a:cubicBezTo>
                          <a:pt x="3" y="96"/>
                          <a:pt x="4" y="97"/>
                          <a:pt x="5" y="97"/>
                        </a:cubicBezTo>
                        <a:cubicBezTo>
                          <a:pt x="28" y="97"/>
                          <a:pt x="52" y="90"/>
                          <a:pt x="76" y="93"/>
                        </a:cubicBezTo>
                        <a:cubicBezTo>
                          <a:pt x="77" y="93"/>
                          <a:pt x="78" y="93"/>
                          <a:pt x="78" y="92"/>
                        </a:cubicBezTo>
                        <a:cubicBezTo>
                          <a:pt x="80" y="74"/>
                          <a:pt x="80" y="56"/>
                          <a:pt x="80" y="39"/>
                        </a:cubicBezTo>
                        <a:cubicBezTo>
                          <a:pt x="80" y="32"/>
                          <a:pt x="83" y="11"/>
                          <a:pt x="78" y="6"/>
                        </a:cubicBezTo>
                        <a:cubicBezTo>
                          <a:pt x="71" y="0"/>
                          <a:pt x="58" y="3"/>
                          <a:pt x="51" y="4"/>
                        </a:cubicBezTo>
                        <a:cubicBezTo>
                          <a:pt x="35" y="6"/>
                          <a:pt x="18" y="7"/>
                          <a:pt x="2" y="7"/>
                        </a:cubicBezTo>
                        <a:cubicBezTo>
                          <a:pt x="0" y="7"/>
                          <a:pt x="0" y="10"/>
                          <a:pt x="2" y="10"/>
                        </a:cubicBezTo>
                        <a:cubicBezTo>
                          <a:pt x="23" y="10"/>
                          <a:pt x="44" y="7"/>
                          <a:pt x="65" y="6"/>
                        </a:cubicBezTo>
                        <a:cubicBezTo>
                          <a:pt x="87" y="5"/>
                          <a:pt x="76" y="75"/>
                          <a:pt x="76" y="87"/>
                        </a:cubicBezTo>
                        <a:cubicBezTo>
                          <a:pt x="75" y="91"/>
                          <a:pt x="51" y="90"/>
                          <a:pt x="47" y="91"/>
                        </a:cubicBezTo>
                        <a:cubicBezTo>
                          <a:pt x="42" y="91"/>
                          <a:pt x="6" y="98"/>
                          <a:pt x="6" y="89"/>
                        </a:cubicBezTo>
                        <a:cubicBezTo>
                          <a:pt x="5" y="62"/>
                          <a:pt x="6" y="35"/>
                          <a:pt x="6" y="8"/>
                        </a:cubicBezTo>
                        <a:cubicBezTo>
                          <a:pt x="6" y="6"/>
                          <a:pt x="3" y="6"/>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2" name="Freeform 201"/>
                  <p:cNvSpPr/>
                  <p:nvPr/>
                </p:nvSpPr>
                <p:spPr bwMode="auto">
                  <a:xfrm>
                    <a:off x="919163" y="2576513"/>
                    <a:ext cx="66675" cy="71438"/>
                  </a:xfrm>
                  <a:custGeom>
                    <a:avLst/>
                    <a:gdLst>
                      <a:gd name="T0" fmla="*/ 6 w 63"/>
                      <a:gd name="T1" fmla="*/ 5 h 68"/>
                      <a:gd name="T2" fmla="*/ 6 w 63"/>
                      <a:gd name="T3" fmla="*/ 4 h 68"/>
                      <a:gd name="T4" fmla="*/ 4 w 63"/>
                      <a:gd name="T5" fmla="*/ 4 h 68"/>
                      <a:gd name="T6" fmla="*/ 2 w 63"/>
                      <a:gd name="T7" fmla="*/ 62 h 68"/>
                      <a:gd name="T8" fmla="*/ 3 w 63"/>
                      <a:gd name="T9" fmla="*/ 63 h 68"/>
                      <a:gd name="T10" fmla="*/ 29 w 63"/>
                      <a:gd name="T11" fmla="*/ 63 h 68"/>
                      <a:gd name="T12" fmla="*/ 59 w 63"/>
                      <a:gd name="T13" fmla="*/ 66 h 68"/>
                      <a:gd name="T14" fmla="*/ 60 w 63"/>
                      <a:gd name="T15" fmla="*/ 65 h 68"/>
                      <a:gd name="T16" fmla="*/ 60 w 63"/>
                      <a:gd name="T17" fmla="*/ 22 h 68"/>
                      <a:gd name="T18" fmla="*/ 60 w 63"/>
                      <a:gd name="T19" fmla="*/ 3 h 68"/>
                      <a:gd name="T20" fmla="*/ 46 w 63"/>
                      <a:gd name="T21" fmla="*/ 1 h 68"/>
                      <a:gd name="T22" fmla="*/ 2 w 63"/>
                      <a:gd name="T23" fmla="*/ 2 h 68"/>
                      <a:gd name="T24" fmla="*/ 2 w 63"/>
                      <a:gd name="T25" fmla="*/ 5 h 68"/>
                      <a:gd name="T26" fmla="*/ 3 w 63"/>
                      <a:gd name="T27" fmla="*/ 5 h 68"/>
                      <a:gd name="T28" fmla="*/ 3 w 63"/>
                      <a:gd name="T29" fmla="*/ 2 h 68"/>
                      <a:gd name="T30" fmla="*/ 2 w 63"/>
                      <a:gd name="T31" fmla="*/ 2 h 68"/>
                      <a:gd name="T32" fmla="*/ 2 w 63"/>
                      <a:gd name="T33" fmla="*/ 5 h 68"/>
                      <a:gd name="T34" fmla="*/ 50 w 63"/>
                      <a:gd name="T35" fmla="*/ 4 h 68"/>
                      <a:gd name="T36" fmla="*/ 57 w 63"/>
                      <a:gd name="T37" fmla="*/ 22 h 68"/>
                      <a:gd name="T38" fmla="*/ 58 w 63"/>
                      <a:gd name="T39" fmla="*/ 55 h 68"/>
                      <a:gd name="T40" fmla="*/ 38 w 63"/>
                      <a:gd name="T41" fmla="*/ 61 h 68"/>
                      <a:gd name="T42" fmla="*/ 12 w 63"/>
                      <a:gd name="T43" fmla="*/ 60 h 68"/>
                      <a:gd name="T44" fmla="*/ 4 w 63"/>
                      <a:gd name="T45" fmla="*/ 38 h 68"/>
                      <a:gd name="T46" fmla="*/ 6 w 63"/>
                      <a:gd name="T47" fmla="*/ 4 h 68"/>
                      <a:gd name="T48" fmla="*/ 4 w 63"/>
                      <a:gd name="T49" fmla="*/ 4 h 68"/>
                      <a:gd name="T50" fmla="*/ 4 w 63"/>
                      <a:gd name="T51" fmla="*/ 5 h 68"/>
                      <a:gd name="T52" fmla="*/ 6 w 63"/>
                      <a:gd name="T53"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68">
                        <a:moveTo>
                          <a:pt x="6" y="5"/>
                        </a:moveTo>
                        <a:cubicBezTo>
                          <a:pt x="6" y="5"/>
                          <a:pt x="6" y="5"/>
                          <a:pt x="6" y="4"/>
                        </a:cubicBezTo>
                        <a:cubicBezTo>
                          <a:pt x="6" y="2"/>
                          <a:pt x="4" y="2"/>
                          <a:pt x="4" y="4"/>
                        </a:cubicBezTo>
                        <a:cubicBezTo>
                          <a:pt x="3" y="24"/>
                          <a:pt x="0" y="43"/>
                          <a:pt x="2" y="62"/>
                        </a:cubicBezTo>
                        <a:cubicBezTo>
                          <a:pt x="2" y="63"/>
                          <a:pt x="2" y="63"/>
                          <a:pt x="3" y="63"/>
                        </a:cubicBezTo>
                        <a:cubicBezTo>
                          <a:pt x="12" y="63"/>
                          <a:pt x="20" y="62"/>
                          <a:pt x="29" y="63"/>
                        </a:cubicBezTo>
                        <a:cubicBezTo>
                          <a:pt x="39" y="63"/>
                          <a:pt x="49" y="66"/>
                          <a:pt x="59" y="66"/>
                        </a:cubicBezTo>
                        <a:cubicBezTo>
                          <a:pt x="59" y="66"/>
                          <a:pt x="60" y="66"/>
                          <a:pt x="60" y="65"/>
                        </a:cubicBezTo>
                        <a:cubicBezTo>
                          <a:pt x="61" y="50"/>
                          <a:pt x="61" y="36"/>
                          <a:pt x="60" y="22"/>
                        </a:cubicBezTo>
                        <a:cubicBezTo>
                          <a:pt x="60" y="18"/>
                          <a:pt x="63" y="6"/>
                          <a:pt x="60" y="3"/>
                        </a:cubicBezTo>
                        <a:cubicBezTo>
                          <a:pt x="57" y="0"/>
                          <a:pt x="50" y="1"/>
                          <a:pt x="46" y="1"/>
                        </a:cubicBezTo>
                        <a:cubicBezTo>
                          <a:pt x="32" y="1"/>
                          <a:pt x="17" y="1"/>
                          <a:pt x="2" y="2"/>
                        </a:cubicBezTo>
                        <a:cubicBezTo>
                          <a:pt x="1" y="2"/>
                          <a:pt x="0" y="5"/>
                          <a:pt x="2" y="5"/>
                        </a:cubicBezTo>
                        <a:cubicBezTo>
                          <a:pt x="3" y="5"/>
                          <a:pt x="3" y="5"/>
                          <a:pt x="3" y="5"/>
                        </a:cubicBezTo>
                        <a:cubicBezTo>
                          <a:pt x="5" y="5"/>
                          <a:pt x="5" y="2"/>
                          <a:pt x="3" y="2"/>
                        </a:cubicBezTo>
                        <a:cubicBezTo>
                          <a:pt x="3" y="2"/>
                          <a:pt x="3" y="2"/>
                          <a:pt x="2" y="2"/>
                        </a:cubicBezTo>
                        <a:cubicBezTo>
                          <a:pt x="2" y="3"/>
                          <a:pt x="2" y="4"/>
                          <a:pt x="2" y="5"/>
                        </a:cubicBezTo>
                        <a:cubicBezTo>
                          <a:pt x="18" y="4"/>
                          <a:pt x="34" y="4"/>
                          <a:pt x="50" y="4"/>
                        </a:cubicBezTo>
                        <a:cubicBezTo>
                          <a:pt x="60" y="4"/>
                          <a:pt x="57" y="15"/>
                          <a:pt x="57" y="22"/>
                        </a:cubicBezTo>
                        <a:cubicBezTo>
                          <a:pt x="57" y="33"/>
                          <a:pt x="58" y="44"/>
                          <a:pt x="58" y="55"/>
                        </a:cubicBezTo>
                        <a:cubicBezTo>
                          <a:pt x="57" y="68"/>
                          <a:pt x="47" y="62"/>
                          <a:pt x="38" y="61"/>
                        </a:cubicBezTo>
                        <a:cubicBezTo>
                          <a:pt x="29" y="60"/>
                          <a:pt x="20" y="59"/>
                          <a:pt x="12" y="60"/>
                        </a:cubicBezTo>
                        <a:cubicBezTo>
                          <a:pt x="0" y="61"/>
                          <a:pt x="4" y="45"/>
                          <a:pt x="4" y="38"/>
                        </a:cubicBezTo>
                        <a:cubicBezTo>
                          <a:pt x="5" y="27"/>
                          <a:pt x="6" y="16"/>
                          <a:pt x="6" y="4"/>
                        </a:cubicBezTo>
                        <a:cubicBezTo>
                          <a:pt x="6" y="4"/>
                          <a:pt x="5" y="4"/>
                          <a:pt x="4" y="4"/>
                        </a:cubicBezTo>
                        <a:cubicBezTo>
                          <a:pt x="4" y="5"/>
                          <a:pt x="4" y="5"/>
                          <a:pt x="4" y="5"/>
                        </a:cubicBezTo>
                        <a:cubicBezTo>
                          <a:pt x="4" y="7"/>
                          <a:pt x="6" y="7"/>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3" name="Freeform 202"/>
                  <p:cNvSpPr/>
                  <p:nvPr/>
                </p:nvSpPr>
                <p:spPr bwMode="auto">
                  <a:xfrm>
                    <a:off x="944563" y="2646363"/>
                    <a:ext cx="15875" cy="14288"/>
                  </a:xfrm>
                  <a:custGeom>
                    <a:avLst/>
                    <a:gdLst>
                      <a:gd name="T0" fmla="*/ 8 w 15"/>
                      <a:gd name="T1" fmla="*/ 10 h 13"/>
                      <a:gd name="T2" fmla="*/ 3 w 15"/>
                      <a:gd name="T3" fmla="*/ 7 h 13"/>
                      <a:gd name="T4" fmla="*/ 5 w 15"/>
                      <a:gd name="T5" fmla="*/ 3 h 13"/>
                      <a:gd name="T6" fmla="*/ 9 w 15"/>
                      <a:gd name="T7" fmla="*/ 3 h 13"/>
                      <a:gd name="T8" fmla="*/ 11 w 15"/>
                      <a:gd name="T9" fmla="*/ 6 h 13"/>
                      <a:gd name="T10" fmla="*/ 5 w 15"/>
                      <a:gd name="T11" fmla="*/ 10 h 13"/>
                      <a:gd name="T12" fmla="*/ 5 w 15"/>
                      <a:gd name="T13" fmla="*/ 12 h 13"/>
                      <a:gd name="T14" fmla="*/ 14 w 15"/>
                      <a:gd name="T15" fmla="*/ 6 h 13"/>
                      <a:gd name="T16" fmla="*/ 12 w 15"/>
                      <a:gd name="T17" fmla="*/ 1 h 13"/>
                      <a:gd name="T18" fmla="*/ 6 w 15"/>
                      <a:gd name="T19" fmla="*/ 0 h 13"/>
                      <a:gd name="T20" fmla="*/ 0 w 15"/>
                      <a:gd name="T21" fmla="*/ 7 h 13"/>
                      <a:gd name="T22" fmla="*/ 8 w 15"/>
                      <a:gd name="T23" fmla="*/ 12 h 13"/>
                      <a:gd name="T24" fmla="*/ 8 w 15"/>
                      <a:gd name="T25"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3">
                        <a:moveTo>
                          <a:pt x="8" y="10"/>
                        </a:moveTo>
                        <a:cubicBezTo>
                          <a:pt x="6" y="10"/>
                          <a:pt x="4" y="9"/>
                          <a:pt x="3" y="7"/>
                        </a:cubicBezTo>
                        <a:cubicBezTo>
                          <a:pt x="3" y="5"/>
                          <a:pt x="4" y="4"/>
                          <a:pt x="5" y="3"/>
                        </a:cubicBezTo>
                        <a:cubicBezTo>
                          <a:pt x="7" y="3"/>
                          <a:pt x="8" y="2"/>
                          <a:pt x="9" y="3"/>
                        </a:cubicBezTo>
                        <a:cubicBezTo>
                          <a:pt x="11" y="3"/>
                          <a:pt x="11" y="5"/>
                          <a:pt x="11" y="6"/>
                        </a:cubicBezTo>
                        <a:cubicBezTo>
                          <a:pt x="12" y="9"/>
                          <a:pt x="8" y="10"/>
                          <a:pt x="5" y="10"/>
                        </a:cubicBezTo>
                        <a:cubicBezTo>
                          <a:pt x="3" y="10"/>
                          <a:pt x="3" y="13"/>
                          <a:pt x="5" y="12"/>
                        </a:cubicBezTo>
                        <a:cubicBezTo>
                          <a:pt x="9" y="12"/>
                          <a:pt x="14" y="11"/>
                          <a:pt x="14" y="6"/>
                        </a:cubicBezTo>
                        <a:cubicBezTo>
                          <a:pt x="15" y="4"/>
                          <a:pt x="14" y="2"/>
                          <a:pt x="12" y="1"/>
                        </a:cubicBezTo>
                        <a:cubicBezTo>
                          <a:pt x="10" y="0"/>
                          <a:pt x="8" y="0"/>
                          <a:pt x="6" y="0"/>
                        </a:cubicBezTo>
                        <a:cubicBezTo>
                          <a:pt x="3" y="1"/>
                          <a:pt x="0" y="4"/>
                          <a:pt x="0" y="7"/>
                        </a:cubicBezTo>
                        <a:cubicBezTo>
                          <a:pt x="1" y="11"/>
                          <a:pt x="5" y="13"/>
                          <a:pt x="8" y="12"/>
                        </a:cubicBezTo>
                        <a:cubicBezTo>
                          <a:pt x="10" y="12"/>
                          <a:pt x="10"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4" name="Freeform 203"/>
                  <p:cNvSpPr/>
                  <p:nvPr/>
                </p:nvSpPr>
                <p:spPr bwMode="auto">
                  <a:xfrm>
                    <a:off x="981075" y="2128838"/>
                    <a:ext cx="60325" cy="49213"/>
                  </a:xfrm>
                  <a:custGeom>
                    <a:avLst/>
                    <a:gdLst>
                      <a:gd name="T0" fmla="*/ 7 w 57"/>
                      <a:gd name="T1" fmla="*/ 29 h 46"/>
                      <a:gd name="T2" fmla="*/ 5 w 57"/>
                      <a:gd name="T3" fmla="*/ 13 h 46"/>
                      <a:gd name="T4" fmla="*/ 9 w 57"/>
                      <a:gd name="T5" fmla="*/ 5 h 46"/>
                      <a:gd name="T6" fmla="*/ 18 w 57"/>
                      <a:gd name="T7" fmla="*/ 5 h 46"/>
                      <a:gd name="T8" fmla="*/ 37 w 57"/>
                      <a:gd name="T9" fmla="*/ 7 h 46"/>
                      <a:gd name="T10" fmla="*/ 46 w 57"/>
                      <a:gd name="T11" fmla="*/ 7 h 46"/>
                      <a:gd name="T12" fmla="*/ 51 w 57"/>
                      <a:gd name="T13" fmla="*/ 18 h 46"/>
                      <a:gd name="T14" fmla="*/ 49 w 57"/>
                      <a:gd name="T15" fmla="*/ 30 h 46"/>
                      <a:gd name="T16" fmla="*/ 42 w 57"/>
                      <a:gd name="T17" fmla="*/ 31 h 46"/>
                      <a:gd name="T18" fmla="*/ 43 w 57"/>
                      <a:gd name="T19" fmla="*/ 45 h 46"/>
                      <a:gd name="T20" fmla="*/ 45 w 57"/>
                      <a:gd name="T21" fmla="*/ 43 h 46"/>
                      <a:gd name="T22" fmla="*/ 36 w 57"/>
                      <a:gd name="T23" fmla="*/ 31 h 46"/>
                      <a:gd name="T24" fmla="*/ 34 w 57"/>
                      <a:gd name="T25" fmla="*/ 30 h 46"/>
                      <a:gd name="T26" fmla="*/ 6 w 57"/>
                      <a:gd name="T27" fmla="*/ 29 h 46"/>
                      <a:gd name="T28" fmla="*/ 5 w 57"/>
                      <a:gd name="T29" fmla="*/ 32 h 46"/>
                      <a:gd name="T30" fmla="*/ 27 w 57"/>
                      <a:gd name="T31" fmla="*/ 32 h 46"/>
                      <a:gd name="T32" fmla="*/ 43 w 57"/>
                      <a:gd name="T33" fmla="*/ 45 h 46"/>
                      <a:gd name="T34" fmla="*/ 45 w 57"/>
                      <a:gd name="T35" fmla="*/ 43 h 46"/>
                      <a:gd name="T36" fmla="*/ 53 w 57"/>
                      <a:gd name="T37" fmla="*/ 33 h 46"/>
                      <a:gd name="T38" fmla="*/ 54 w 57"/>
                      <a:gd name="T39" fmla="*/ 31 h 46"/>
                      <a:gd name="T40" fmla="*/ 52 w 57"/>
                      <a:gd name="T41" fmla="*/ 5 h 46"/>
                      <a:gd name="T42" fmla="*/ 44 w 57"/>
                      <a:gd name="T43" fmla="*/ 4 h 46"/>
                      <a:gd name="T44" fmla="*/ 21 w 57"/>
                      <a:gd name="T45" fmla="*/ 2 h 46"/>
                      <a:gd name="T46" fmla="*/ 2 w 57"/>
                      <a:gd name="T47" fmla="*/ 6 h 46"/>
                      <a:gd name="T48" fmla="*/ 4 w 57"/>
                      <a:gd name="T49" fmla="*/ 31 h 46"/>
                      <a:gd name="T50" fmla="*/ 7 w 57"/>
                      <a:gd name="T51"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46">
                        <a:moveTo>
                          <a:pt x="7" y="29"/>
                        </a:moveTo>
                        <a:cubicBezTo>
                          <a:pt x="4" y="24"/>
                          <a:pt x="5" y="18"/>
                          <a:pt x="5" y="13"/>
                        </a:cubicBezTo>
                        <a:cubicBezTo>
                          <a:pt x="5" y="10"/>
                          <a:pt x="4" y="6"/>
                          <a:pt x="9" y="5"/>
                        </a:cubicBezTo>
                        <a:cubicBezTo>
                          <a:pt x="12" y="5"/>
                          <a:pt x="15" y="5"/>
                          <a:pt x="18" y="5"/>
                        </a:cubicBezTo>
                        <a:cubicBezTo>
                          <a:pt x="24" y="5"/>
                          <a:pt x="31" y="6"/>
                          <a:pt x="37" y="7"/>
                        </a:cubicBezTo>
                        <a:cubicBezTo>
                          <a:pt x="40" y="7"/>
                          <a:pt x="43" y="7"/>
                          <a:pt x="46" y="7"/>
                        </a:cubicBezTo>
                        <a:cubicBezTo>
                          <a:pt x="53" y="7"/>
                          <a:pt x="52" y="15"/>
                          <a:pt x="51" y="18"/>
                        </a:cubicBezTo>
                        <a:cubicBezTo>
                          <a:pt x="51" y="21"/>
                          <a:pt x="53" y="30"/>
                          <a:pt x="49" y="30"/>
                        </a:cubicBezTo>
                        <a:cubicBezTo>
                          <a:pt x="48" y="30"/>
                          <a:pt x="43" y="30"/>
                          <a:pt x="42" y="31"/>
                        </a:cubicBezTo>
                        <a:cubicBezTo>
                          <a:pt x="37" y="36"/>
                          <a:pt x="40" y="41"/>
                          <a:pt x="43" y="45"/>
                        </a:cubicBezTo>
                        <a:cubicBezTo>
                          <a:pt x="44" y="44"/>
                          <a:pt x="44" y="43"/>
                          <a:pt x="45" y="43"/>
                        </a:cubicBezTo>
                        <a:cubicBezTo>
                          <a:pt x="40" y="40"/>
                          <a:pt x="37" y="36"/>
                          <a:pt x="36" y="31"/>
                        </a:cubicBezTo>
                        <a:cubicBezTo>
                          <a:pt x="35" y="30"/>
                          <a:pt x="35" y="30"/>
                          <a:pt x="34" y="30"/>
                        </a:cubicBezTo>
                        <a:cubicBezTo>
                          <a:pt x="25" y="29"/>
                          <a:pt x="15" y="32"/>
                          <a:pt x="6" y="29"/>
                        </a:cubicBezTo>
                        <a:cubicBezTo>
                          <a:pt x="4" y="28"/>
                          <a:pt x="3" y="31"/>
                          <a:pt x="5" y="32"/>
                        </a:cubicBezTo>
                        <a:cubicBezTo>
                          <a:pt x="12" y="34"/>
                          <a:pt x="20" y="33"/>
                          <a:pt x="27" y="32"/>
                        </a:cubicBezTo>
                        <a:cubicBezTo>
                          <a:pt x="34" y="32"/>
                          <a:pt x="38" y="41"/>
                          <a:pt x="43" y="45"/>
                        </a:cubicBezTo>
                        <a:cubicBezTo>
                          <a:pt x="45" y="46"/>
                          <a:pt x="46" y="44"/>
                          <a:pt x="45" y="43"/>
                        </a:cubicBezTo>
                        <a:cubicBezTo>
                          <a:pt x="36" y="32"/>
                          <a:pt x="49" y="33"/>
                          <a:pt x="53" y="33"/>
                        </a:cubicBezTo>
                        <a:cubicBezTo>
                          <a:pt x="54" y="33"/>
                          <a:pt x="54" y="32"/>
                          <a:pt x="54" y="31"/>
                        </a:cubicBezTo>
                        <a:cubicBezTo>
                          <a:pt x="54" y="24"/>
                          <a:pt x="57" y="12"/>
                          <a:pt x="52" y="5"/>
                        </a:cubicBezTo>
                        <a:cubicBezTo>
                          <a:pt x="50" y="4"/>
                          <a:pt x="45" y="4"/>
                          <a:pt x="44" y="4"/>
                        </a:cubicBezTo>
                        <a:cubicBezTo>
                          <a:pt x="36" y="4"/>
                          <a:pt x="29" y="3"/>
                          <a:pt x="21" y="2"/>
                        </a:cubicBezTo>
                        <a:cubicBezTo>
                          <a:pt x="17" y="2"/>
                          <a:pt x="3" y="0"/>
                          <a:pt x="2" y="6"/>
                        </a:cubicBezTo>
                        <a:cubicBezTo>
                          <a:pt x="0" y="13"/>
                          <a:pt x="1" y="24"/>
                          <a:pt x="4" y="31"/>
                        </a:cubicBezTo>
                        <a:cubicBezTo>
                          <a:pt x="5" y="32"/>
                          <a:pt x="8" y="31"/>
                          <a:pt x="7"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5" name="Freeform 204"/>
                  <p:cNvSpPr/>
                  <p:nvPr/>
                </p:nvSpPr>
                <p:spPr bwMode="auto">
                  <a:xfrm>
                    <a:off x="1030288" y="2227263"/>
                    <a:ext cx="30163" cy="36513"/>
                  </a:xfrm>
                  <a:custGeom>
                    <a:avLst/>
                    <a:gdLst>
                      <a:gd name="T0" fmla="*/ 26 w 28"/>
                      <a:gd name="T1" fmla="*/ 3 h 34"/>
                      <a:gd name="T2" fmla="*/ 8 w 28"/>
                      <a:gd name="T3" fmla="*/ 3 h 34"/>
                      <a:gd name="T4" fmla="*/ 3 w 28"/>
                      <a:gd name="T5" fmla="*/ 12 h 34"/>
                      <a:gd name="T6" fmla="*/ 17 w 28"/>
                      <a:gd name="T7" fmla="*/ 19 h 34"/>
                      <a:gd name="T8" fmla="*/ 13 w 28"/>
                      <a:gd name="T9" fmla="*/ 30 h 34"/>
                      <a:gd name="T10" fmla="*/ 3 w 28"/>
                      <a:gd name="T11" fmla="*/ 19 h 34"/>
                      <a:gd name="T12" fmla="*/ 0 w 28"/>
                      <a:gd name="T13" fmla="*/ 19 h 34"/>
                      <a:gd name="T14" fmla="*/ 11 w 28"/>
                      <a:gd name="T15" fmla="*/ 33 h 34"/>
                      <a:gd name="T16" fmla="*/ 24 w 28"/>
                      <a:gd name="T17" fmla="*/ 24 h 34"/>
                      <a:gd name="T18" fmla="*/ 11 w 28"/>
                      <a:gd name="T19" fmla="*/ 13 h 34"/>
                      <a:gd name="T20" fmla="*/ 6 w 28"/>
                      <a:gd name="T21" fmla="*/ 12 h 34"/>
                      <a:gd name="T22" fmla="*/ 13 w 28"/>
                      <a:gd name="T23" fmla="*/ 4 h 34"/>
                      <a:gd name="T24" fmla="*/ 26 w 28"/>
                      <a:gd name="T25" fmla="*/ 6 h 34"/>
                      <a:gd name="T26" fmla="*/ 26 w 28"/>
                      <a:gd name="T2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4">
                        <a:moveTo>
                          <a:pt x="26" y="3"/>
                        </a:moveTo>
                        <a:cubicBezTo>
                          <a:pt x="20" y="2"/>
                          <a:pt x="14" y="0"/>
                          <a:pt x="8" y="3"/>
                        </a:cubicBezTo>
                        <a:cubicBezTo>
                          <a:pt x="4" y="4"/>
                          <a:pt x="0" y="8"/>
                          <a:pt x="3" y="12"/>
                        </a:cubicBezTo>
                        <a:cubicBezTo>
                          <a:pt x="6" y="16"/>
                          <a:pt x="13" y="16"/>
                          <a:pt x="17" y="19"/>
                        </a:cubicBezTo>
                        <a:cubicBezTo>
                          <a:pt x="24" y="23"/>
                          <a:pt x="20" y="30"/>
                          <a:pt x="13" y="30"/>
                        </a:cubicBezTo>
                        <a:cubicBezTo>
                          <a:pt x="6" y="31"/>
                          <a:pt x="3" y="25"/>
                          <a:pt x="3" y="19"/>
                        </a:cubicBezTo>
                        <a:cubicBezTo>
                          <a:pt x="3" y="17"/>
                          <a:pt x="0" y="17"/>
                          <a:pt x="0" y="19"/>
                        </a:cubicBezTo>
                        <a:cubicBezTo>
                          <a:pt x="0" y="26"/>
                          <a:pt x="4" y="32"/>
                          <a:pt x="11" y="33"/>
                        </a:cubicBezTo>
                        <a:cubicBezTo>
                          <a:pt x="17" y="34"/>
                          <a:pt x="24" y="30"/>
                          <a:pt x="24" y="24"/>
                        </a:cubicBezTo>
                        <a:cubicBezTo>
                          <a:pt x="23" y="17"/>
                          <a:pt x="16" y="15"/>
                          <a:pt x="11" y="13"/>
                        </a:cubicBezTo>
                        <a:cubicBezTo>
                          <a:pt x="9" y="13"/>
                          <a:pt x="8" y="12"/>
                          <a:pt x="6" y="12"/>
                        </a:cubicBezTo>
                        <a:cubicBezTo>
                          <a:pt x="1" y="8"/>
                          <a:pt x="10" y="5"/>
                          <a:pt x="13" y="4"/>
                        </a:cubicBezTo>
                        <a:cubicBezTo>
                          <a:pt x="17" y="4"/>
                          <a:pt x="22" y="5"/>
                          <a:pt x="26" y="6"/>
                        </a:cubicBezTo>
                        <a:cubicBezTo>
                          <a:pt x="28" y="6"/>
                          <a:pt x="28" y="3"/>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6" name="Freeform 205"/>
                  <p:cNvSpPr/>
                  <p:nvPr/>
                </p:nvSpPr>
                <p:spPr bwMode="auto">
                  <a:xfrm>
                    <a:off x="1041400" y="2224088"/>
                    <a:ext cx="11113" cy="7938"/>
                  </a:xfrm>
                  <a:custGeom>
                    <a:avLst/>
                    <a:gdLst>
                      <a:gd name="T0" fmla="*/ 5 w 11"/>
                      <a:gd name="T1" fmla="*/ 6 h 8"/>
                      <a:gd name="T2" fmla="*/ 4 w 11"/>
                      <a:gd name="T3" fmla="*/ 2 h 8"/>
                      <a:gd name="T4" fmla="*/ 2 w 11"/>
                      <a:gd name="T5" fmla="*/ 3 h 8"/>
                      <a:gd name="T6" fmla="*/ 9 w 11"/>
                      <a:gd name="T7" fmla="*/ 3 h 8"/>
                      <a:gd name="T8" fmla="*/ 8 w 11"/>
                      <a:gd name="T9" fmla="*/ 2 h 8"/>
                      <a:gd name="T10" fmla="*/ 7 w 11"/>
                      <a:gd name="T11" fmla="*/ 5 h 8"/>
                      <a:gd name="T12" fmla="*/ 9 w 11"/>
                      <a:gd name="T13" fmla="*/ 5 h 8"/>
                      <a:gd name="T14" fmla="*/ 2 w 11"/>
                      <a:gd name="T15" fmla="*/ 2 h 8"/>
                      <a:gd name="T16" fmla="*/ 2 w 11"/>
                      <a:gd name="T17" fmla="*/ 5 h 8"/>
                      <a:gd name="T18" fmla="*/ 6 w 11"/>
                      <a:gd name="T19" fmla="*/ 5 h 8"/>
                      <a:gd name="T20" fmla="*/ 6 w 11"/>
                      <a:gd name="T21" fmla="*/ 2 h 8"/>
                      <a:gd name="T22" fmla="*/ 2 w 11"/>
                      <a:gd name="T23" fmla="*/ 2 h 8"/>
                      <a:gd name="T24" fmla="*/ 2 w 11"/>
                      <a:gd name="T25" fmla="*/ 5 h 8"/>
                      <a:gd name="T26" fmla="*/ 7 w 11"/>
                      <a:gd name="T27" fmla="*/ 7 h 8"/>
                      <a:gd name="T28" fmla="*/ 10 w 11"/>
                      <a:gd name="T29" fmla="*/ 6 h 8"/>
                      <a:gd name="T30" fmla="*/ 10 w 11"/>
                      <a:gd name="T31" fmla="*/ 2 h 8"/>
                      <a:gd name="T32" fmla="*/ 9 w 11"/>
                      <a:gd name="T33" fmla="*/ 0 h 8"/>
                      <a:gd name="T34" fmla="*/ 2 w 11"/>
                      <a:gd name="T35" fmla="*/ 0 h 8"/>
                      <a:gd name="T36" fmla="*/ 1 w 11"/>
                      <a:gd name="T37" fmla="*/ 2 h 8"/>
                      <a:gd name="T38" fmla="*/ 2 w 11"/>
                      <a:gd name="T39" fmla="*/ 6 h 8"/>
                      <a:gd name="T40" fmla="*/ 5 w 11"/>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8">
                        <a:moveTo>
                          <a:pt x="5" y="6"/>
                        </a:moveTo>
                        <a:cubicBezTo>
                          <a:pt x="4" y="4"/>
                          <a:pt x="4" y="3"/>
                          <a:pt x="4" y="2"/>
                        </a:cubicBezTo>
                        <a:cubicBezTo>
                          <a:pt x="3" y="2"/>
                          <a:pt x="3" y="3"/>
                          <a:pt x="2" y="3"/>
                        </a:cubicBezTo>
                        <a:cubicBezTo>
                          <a:pt x="5" y="3"/>
                          <a:pt x="7" y="3"/>
                          <a:pt x="9" y="3"/>
                        </a:cubicBezTo>
                        <a:cubicBezTo>
                          <a:pt x="9" y="3"/>
                          <a:pt x="8" y="2"/>
                          <a:pt x="8" y="2"/>
                        </a:cubicBezTo>
                        <a:cubicBezTo>
                          <a:pt x="7" y="3"/>
                          <a:pt x="7" y="4"/>
                          <a:pt x="7" y="5"/>
                        </a:cubicBezTo>
                        <a:cubicBezTo>
                          <a:pt x="8" y="5"/>
                          <a:pt x="8" y="5"/>
                          <a:pt x="9" y="5"/>
                        </a:cubicBezTo>
                        <a:cubicBezTo>
                          <a:pt x="7" y="3"/>
                          <a:pt x="5" y="2"/>
                          <a:pt x="2" y="2"/>
                        </a:cubicBezTo>
                        <a:cubicBezTo>
                          <a:pt x="1" y="2"/>
                          <a:pt x="0" y="5"/>
                          <a:pt x="2" y="5"/>
                        </a:cubicBezTo>
                        <a:cubicBezTo>
                          <a:pt x="4" y="5"/>
                          <a:pt x="5" y="5"/>
                          <a:pt x="6" y="5"/>
                        </a:cubicBezTo>
                        <a:cubicBezTo>
                          <a:pt x="8" y="5"/>
                          <a:pt x="8" y="2"/>
                          <a:pt x="6" y="2"/>
                        </a:cubicBezTo>
                        <a:cubicBezTo>
                          <a:pt x="5" y="2"/>
                          <a:pt x="4" y="2"/>
                          <a:pt x="2" y="2"/>
                        </a:cubicBezTo>
                        <a:cubicBezTo>
                          <a:pt x="2" y="3"/>
                          <a:pt x="2" y="4"/>
                          <a:pt x="2" y="5"/>
                        </a:cubicBezTo>
                        <a:cubicBezTo>
                          <a:pt x="4" y="5"/>
                          <a:pt x="6" y="5"/>
                          <a:pt x="7" y="7"/>
                        </a:cubicBezTo>
                        <a:cubicBezTo>
                          <a:pt x="8" y="7"/>
                          <a:pt x="9" y="7"/>
                          <a:pt x="10" y="6"/>
                        </a:cubicBezTo>
                        <a:cubicBezTo>
                          <a:pt x="10" y="5"/>
                          <a:pt x="10" y="3"/>
                          <a:pt x="10" y="2"/>
                        </a:cubicBezTo>
                        <a:cubicBezTo>
                          <a:pt x="11" y="1"/>
                          <a:pt x="10" y="1"/>
                          <a:pt x="9" y="0"/>
                        </a:cubicBezTo>
                        <a:cubicBezTo>
                          <a:pt x="7" y="0"/>
                          <a:pt x="5" y="0"/>
                          <a:pt x="2" y="0"/>
                        </a:cubicBezTo>
                        <a:cubicBezTo>
                          <a:pt x="2" y="0"/>
                          <a:pt x="1" y="1"/>
                          <a:pt x="1" y="2"/>
                        </a:cubicBezTo>
                        <a:cubicBezTo>
                          <a:pt x="1" y="3"/>
                          <a:pt x="1" y="5"/>
                          <a:pt x="2" y="6"/>
                        </a:cubicBezTo>
                        <a:cubicBezTo>
                          <a:pt x="2" y="8"/>
                          <a:pt x="5"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408"/>
                  <p:cNvSpPr/>
                  <p:nvPr/>
                </p:nvSpPr>
                <p:spPr bwMode="auto">
                  <a:xfrm>
                    <a:off x="1012825" y="2757488"/>
                    <a:ext cx="14288" cy="36513"/>
                  </a:xfrm>
                  <a:custGeom>
                    <a:avLst/>
                    <a:gdLst>
                      <a:gd name="T0" fmla="*/ 2 w 14"/>
                      <a:gd name="T1" fmla="*/ 2 h 34"/>
                      <a:gd name="T2" fmla="*/ 2 w 14"/>
                      <a:gd name="T3" fmla="*/ 0 h 34"/>
                      <a:gd name="T4" fmla="*/ 0 w 14"/>
                      <a:gd name="T5" fmla="*/ 1 h 34"/>
                      <a:gd name="T6" fmla="*/ 13 w 14"/>
                      <a:gd name="T7" fmla="*/ 33 h 34"/>
                      <a:gd name="T8" fmla="*/ 14 w 14"/>
                      <a:gd name="T9" fmla="*/ 33 h 34"/>
                      <a:gd name="T10" fmla="*/ 2 w 14"/>
                      <a:gd name="T11" fmla="*/ 0 h 34"/>
                      <a:gd name="T12" fmla="*/ 0 w 14"/>
                      <a:gd name="T13" fmla="*/ 0 h 34"/>
                      <a:gd name="T14" fmla="*/ 0 w 14"/>
                      <a:gd name="T15" fmla="*/ 2 h 34"/>
                      <a:gd name="T16" fmla="*/ 2 w 14"/>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4">
                        <a:moveTo>
                          <a:pt x="2" y="2"/>
                        </a:moveTo>
                        <a:cubicBezTo>
                          <a:pt x="2" y="1"/>
                          <a:pt x="2" y="1"/>
                          <a:pt x="2" y="0"/>
                        </a:cubicBezTo>
                        <a:cubicBezTo>
                          <a:pt x="1" y="0"/>
                          <a:pt x="1" y="0"/>
                          <a:pt x="0" y="1"/>
                        </a:cubicBezTo>
                        <a:cubicBezTo>
                          <a:pt x="5" y="11"/>
                          <a:pt x="9" y="22"/>
                          <a:pt x="13" y="33"/>
                        </a:cubicBezTo>
                        <a:cubicBezTo>
                          <a:pt x="13" y="34"/>
                          <a:pt x="14" y="33"/>
                          <a:pt x="14" y="33"/>
                        </a:cubicBezTo>
                        <a:cubicBezTo>
                          <a:pt x="11" y="22"/>
                          <a:pt x="6" y="11"/>
                          <a:pt x="2" y="0"/>
                        </a:cubicBezTo>
                        <a:cubicBezTo>
                          <a:pt x="1" y="0"/>
                          <a:pt x="0" y="0"/>
                          <a:pt x="0" y="0"/>
                        </a:cubicBezTo>
                        <a:cubicBezTo>
                          <a:pt x="0" y="1"/>
                          <a:pt x="0" y="1"/>
                          <a:pt x="0" y="2"/>
                        </a:cubicBezTo>
                        <a:cubicBezTo>
                          <a:pt x="0" y="3"/>
                          <a:pt x="2"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 name="Freeform 409"/>
                  <p:cNvSpPr/>
                  <p:nvPr/>
                </p:nvSpPr>
                <p:spPr bwMode="auto">
                  <a:xfrm>
                    <a:off x="1033463" y="2754313"/>
                    <a:ext cx="39688" cy="41275"/>
                  </a:xfrm>
                  <a:custGeom>
                    <a:avLst/>
                    <a:gdLst>
                      <a:gd name="T0" fmla="*/ 1 w 37"/>
                      <a:gd name="T1" fmla="*/ 34 h 38"/>
                      <a:gd name="T2" fmla="*/ 3 w 37"/>
                      <a:gd name="T3" fmla="*/ 32 h 38"/>
                      <a:gd name="T4" fmla="*/ 4 w 37"/>
                      <a:gd name="T5" fmla="*/ 27 h 38"/>
                      <a:gd name="T6" fmla="*/ 8 w 37"/>
                      <a:gd name="T7" fmla="*/ 18 h 38"/>
                      <a:gd name="T8" fmla="*/ 12 w 37"/>
                      <a:gd name="T9" fmla="*/ 8 h 38"/>
                      <a:gd name="T10" fmla="*/ 26 w 37"/>
                      <a:gd name="T11" fmla="*/ 9 h 38"/>
                      <a:gd name="T12" fmla="*/ 32 w 37"/>
                      <a:gd name="T13" fmla="*/ 23 h 38"/>
                      <a:gd name="T14" fmla="*/ 36 w 37"/>
                      <a:gd name="T15" fmla="*/ 34 h 38"/>
                      <a:gd name="T16" fmla="*/ 23 w 37"/>
                      <a:gd name="T17" fmla="*/ 36 h 38"/>
                      <a:gd name="T18" fmla="*/ 19 w 37"/>
                      <a:gd name="T19" fmla="*/ 26 h 38"/>
                      <a:gd name="T20" fmla="*/ 18 w 37"/>
                      <a:gd name="T21" fmla="*/ 33 h 38"/>
                      <a:gd name="T22" fmla="*/ 13 w 37"/>
                      <a:gd name="T23" fmla="*/ 36 h 38"/>
                      <a:gd name="T24" fmla="*/ 0 w 37"/>
                      <a:gd name="T25" fmla="*/ 36 h 38"/>
                      <a:gd name="T26" fmla="*/ 0 w 37"/>
                      <a:gd name="T27" fmla="*/ 38 h 38"/>
                      <a:gd name="T28" fmla="*/ 19 w 37"/>
                      <a:gd name="T29" fmla="*/ 37 h 38"/>
                      <a:gd name="T30" fmla="*/ 19 w 37"/>
                      <a:gd name="T31" fmla="*/ 37 h 38"/>
                      <a:gd name="T32" fmla="*/ 19 w 37"/>
                      <a:gd name="T33" fmla="*/ 33 h 38"/>
                      <a:gd name="T34" fmla="*/ 19 w 37"/>
                      <a:gd name="T35" fmla="*/ 31 h 38"/>
                      <a:gd name="T36" fmla="*/ 21 w 37"/>
                      <a:gd name="T37" fmla="*/ 29 h 38"/>
                      <a:gd name="T38" fmla="*/ 22 w 37"/>
                      <a:gd name="T39" fmla="*/ 37 h 38"/>
                      <a:gd name="T40" fmla="*/ 23 w 37"/>
                      <a:gd name="T41" fmla="*/ 37 h 38"/>
                      <a:gd name="T42" fmla="*/ 36 w 37"/>
                      <a:gd name="T43" fmla="*/ 37 h 38"/>
                      <a:gd name="T44" fmla="*/ 37 w 37"/>
                      <a:gd name="T45" fmla="*/ 36 h 38"/>
                      <a:gd name="T46" fmla="*/ 31 w 37"/>
                      <a:gd name="T47" fmla="*/ 14 h 38"/>
                      <a:gd name="T48" fmla="*/ 23 w 37"/>
                      <a:gd name="T49" fmla="*/ 2 h 38"/>
                      <a:gd name="T50" fmla="*/ 11 w 37"/>
                      <a:gd name="T51" fmla="*/ 7 h 38"/>
                      <a:gd name="T52" fmla="*/ 0 w 37"/>
                      <a:gd name="T53" fmla="*/ 36 h 38"/>
                      <a:gd name="T54" fmla="*/ 1 w 37"/>
                      <a:gd name="T55" fmla="*/ 36 h 38"/>
                      <a:gd name="T56" fmla="*/ 3 w 37"/>
                      <a:gd name="T57" fmla="*/ 34 h 38"/>
                      <a:gd name="T58" fmla="*/ 1 w 37"/>
                      <a:gd name="T59"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8">
                        <a:moveTo>
                          <a:pt x="1" y="34"/>
                        </a:moveTo>
                        <a:cubicBezTo>
                          <a:pt x="2" y="35"/>
                          <a:pt x="3" y="34"/>
                          <a:pt x="3" y="32"/>
                        </a:cubicBezTo>
                        <a:cubicBezTo>
                          <a:pt x="3" y="30"/>
                          <a:pt x="4" y="29"/>
                          <a:pt x="4" y="27"/>
                        </a:cubicBezTo>
                        <a:cubicBezTo>
                          <a:pt x="5" y="24"/>
                          <a:pt x="7" y="21"/>
                          <a:pt x="8" y="18"/>
                        </a:cubicBezTo>
                        <a:cubicBezTo>
                          <a:pt x="9" y="15"/>
                          <a:pt x="11" y="11"/>
                          <a:pt x="12" y="8"/>
                        </a:cubicBezTo>
                        <a:cubicBezTo>
                          <a:pt x="16" y="0"/>
                          <a:pt x="23" y="3"/>
                          <a:pt x="26" y="9"/>
                        </a:cubicBezTo>
                        <a:cubicBezTo>
                          <a:pt x="29" y="13"/>
                          <a:pt x="30" y="18"/>
                          <a:pt x="32" y="23"/>
                        </a:cubicBezTo>
                        <a:cubicBezTo>
                          <a:pt x="34" y="27"/>
                          <a:pt x="35" y="30"/>
                          <a:pt x="36" y="34"/>
                        </a:cubicBezTo>
                        <a:cubicBezTo>
                          <a:pt x="36" y="37"/>
                          <a:pt x="23" y="36"/>
                          <a:pt x="23" y="36"/>
                        </a:cubicBezTo>
                        <a:cubicBezTo>
                          <a:pt x="23" y="34"/>
                          <a:pt x="23" y="24"/>
                          <a:pt x="19" y="26"/>
                        </a:cubicBezTo>
                        <a:cubicBezTo>
                          <a:pt x="17" y="27"/>
                          <a:pt x="18" y="31"/>
                          <a:pt x="18" y="33"/>
                        </a:cubicBezTo>
                        <a:cubicBezTo>
                          <a:pt x="18" y="36"/>
                          <a:pt x="17" y="36"/>
                          <a:pt x="13" y="36"/>
                        </a:cubicBezTo>
                        <a:cubicBezTo>
                          <a:pt x="9" y="36"/>
                          <a:pt x="5" y="36"/>
                          <a:pt x="0" y="36"/>
                        </a:cubicBezTo>
                        <a:cubicBezTo>
                          <a:pt x="0" y="36"/>
                          <a:pt x="0" y="38"/>
                          <a:pt x="0" y="38"/>
                        </a:cubicBezTo>
                        <a:cubicBezTo>
                          <a:pt x="6" y="37"/>
                          <a:pt x="13" y="38"/>
                          <a:pt x="19" y="37"/>
                        </a:cubicBezTo>
                        <a:cubicBezTo>
                          <a:pt x="19" y="37"/>
                          <a:pt x="19" y="37"/>
                          <a:pt x="19" y="37"/>
                        </a:cubicBezTo>
                        <a:cubicBezTo>
                          <a:pt x="19" y="35"/>
                          <a:pt x="19" y="34"/>
                          <a:pt x="19" y="33"/>
                        </a:cubicBezTo>
                        <a:cubicBezTo>
                          <a:pt x="19" y="32"/>
                          <a:pt x="19" y="32"/>
                          <a:pt x="19" y="31"/>
                        </a:cubicBezTo>
                        <a:cubicBezTo>
                          <a:pt x="19" y="30"/>
                          <a:pt x="19" y="29"/>
                          <a:pt x="21" y="29"/>
                        </a:cubicBezTo>
                        <a:cubicBezTo>
                          <a:pt x="22" y="31"/>
                          <a:pt x="21" y="34"/>
                          <a:pt x="22" y="37"/>
                        </a:cubicBezTo>
                        <a:cubicBezTo>
                          <a:pt x="22" y="37"/>
                          <a:pt x="22" y="37"/>
                          <a:pt x="23" y="37"/>
                        </a:cubicBezTo>
                        <a:cubicBezTo>
                          <a:pt x="27" y="37"/>
                          <a:pt x="32" y="37"/>
                          <a:pt x="36" y="37"/>
                        </a:cubicBezTo>
                        <a:cubicBezTo>
                          <a:pt x="37" y="37"/>
                          <a:pt x="37" y="37"/>
                          <a:pt x="37" y="36"/>
                        </a:cubicBezTo>
                        <a:cubicBezTo>
                          <a:pt x="37" y="28"/>
                          <a:pt x="33" y="21"/>
                          <a:pt x="31" y="14"/>
                        </a:cubicBezTo>
                        <a:cubicBezTo>
                          <a:pt x="29" y="11"/>
                          <a:pt x="27" y="4"/>
                          <a:pt x="23" y="2"/>
                        </a:cubicBezTo>
                        <a:cubicBezTo>
                          <a:pt x="18" y="0"/>
                          <a:pt x="14" y="3"/>
                          <a:pt x="11" y="7"/>
                        </a:cubicBezTo>
                        <a:cubicBezTo>
                          <a:pt x="6" y="15"/>
                          <a:pt x="2" y="27"/>
                          <a:pt x="0" y="36"/>
                        </a:cubicBezTo>
                        <a:cubicBezTo>
                          <a:pt x="0" y="37"/>
                          <a:pt x="1" y="37"/>
                          <a:pt x="1" y="36"/>
                        </a:cubicBezTo>
                        <a:cubicBezTo>
                          <a:pt x="2" y="36"/>
                          <a:pt x="2" y="35"/>
                          <a:pt x="3" y="34"/>
                        </a:cubicBezTo>
                        <a:cubicBezTo>
                          <a:pt x="3" y="34"/>
                          <a:pt x="2" y="33"/>
                          <a:pt x="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 name="Freeform 410"/>
                  <p:cNvSpPr/>
                  <p:nvPr/>
                </p:nvSpPr>
                <p:spPr bwMode="auto">
                  <a:xfrm>
                    <a:off x="1023938" y="2757488"/>
                    <a:ext cx="4763" cy="9525"/>
                  </a:xfrm>
                  <a:custGeom>
                    <a:avLst/>
                    <a:gdLst>
                      <a:gd name="T0" fmla="*/ 4 w 5"/>
                      <a:gd name="T1" fmla="*/ 0 h 9"/>
                      <a:gd name="T2" fmla="*/ 1 w 5"/>
                      <a:gd name="T3" fmla="*/ 4 h 9"/>
                      <a:gd name="T4" fmla="*/ 3 w 5"/>
                      <a:gd name="T5" fmla="*/ 8 h 9"/>
                      <a:gd name="T6" fmla="*/ 4 w 5"/>
                      <a:gd name="T7" fmla="*/ 8 h 9"/>
                      <a:gd name="T8" fmla="*/ 2 w 5"/>
                      <a:gd name="T9" fmla="*/ 5 h 9"/>
                      <a:gd name="T10" fmla="*/ 4 w 5"/>
                      <a:gd name="T11" fmla="*/ 1 h 9"/>
                      <a:gd name="T12" fmla="*/ 4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4" y="0"/>
                        </a:moveTo>
                        <a:cubicBezTo>
                          <a:pt x="3" y="1"/>
                          <a:pt x="1" y="2"/>
                          <a:pt x="1" y="4"/>
                        </a:cubicBezTo>
                        <a:cubicBezTo>
                          <a:pt x="0" y="6"/>
                          <a:pt x="3" y="7"/>
                          <a:pt x="3" y="8"/>
                        </a:cubicBezTo>
                        <a:cubicBezTo>
                          <a:pt x="3" y="9"/>
                          <a:pt x="5" y="9"/>
                          <a:pt x="4" y="8"/>
                        </a:cubicBezTo>
                        <a:cubicBezTo>
                          <a:pt x="4" y="6"/>
                          <a:pt x="2" y="6"/>
                          <a:pt x="2" y="5"/>
                        </a:cubicBezTo>
                        <a:cubicBezTo>
                          <a:pt x="2" y="4"/>
                          <a:pt x="4" y="2"/>
                          <a:pt x="4" y="1"/>
                        </a:cubicBezTo>
                        <a:cubicBezTo>
                          <a:pt x="5"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 name="Freeform 411"/>
                  <p:cNvSpPr/>
                  <p:nvPr/>
                </p:nvSpPr>
                <p:spPr bwMode="auto">
                  <a:xfrm>
                    <a:off x="1027113" y="2757488"/>
                    <a:ext cx="4763" cy="9525"/>
                  </a:xfrm>
                  <a:custGeom>
                    <a:avLst/>
                    <a:gdLst>
                      <a:gd name="T0" fmla="*/ 1 w 5"/>
                      <a:gd name="T1" fmla="*/ 1 h 9"/>
                      <a:gd name="T2" fmla="*/ 3 w 5"/>
                      <a:gd name="T3" fmla="*/ 4 h 9"/>
                      <a:gd name="T4" fmla="*/ 1 w 5"/>
                      <a:gd name="T5" fmla="*/ 8 h 9"/>
                      <a:gd name="T6" fmla="*/ 1 w 5"/>
                      <a:gd name="T7" fmla="*/ 9 h 9"/>
                      <a:gd name="T8" fmla="*/ 5 w 5"/>
                      <a:gd name="T9" fmla="*/ 5 h 9"/>
                      <a:gd name="T10" fmla="*/ 2 w 5"/>
                      <a:gd name="T11" fmla="*/ 0 h 9"/>
                      <a:gd name="T12" fmla="*/ 1 w 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1" y="1"/>
                        </a:moveTo>
                        <a:cubicBezTo>
                          <a:pt x="2" y="2"/>
                          <a:pt x="3" y="3"/>
                          <a:pt x="3" y="4"/>
                        </a:cubicBezTo>
                        <a:cubicBezTo>
                          <a:pt x="4" y="5"/>
                          <a:pt x="1" y="7"/>
                          <a:pt x="1" y="8"/>
                        </a:cubicBezTo>
                        <a:cubicBezTo>
                          <a:pt x="0" y="8"/>
                          <a:pt x="1" y="9"/>
                          <a:pt x="1" y="9"/>
                        </a:cubicBezTo>
                        <a:cubicBezTo>
                          <a:pt x="3" y="8"/>
                          <a:pt x="5" y="6"/>
                          <a:pt x="5" y="5"/>
                        </a:cubicBezTo>
                        <a:cubicBezTo>
                          <a:pt x="5" y="3"/>
                          <a:pt x="3" y="1"/>
                          <a:pt x="2" y="0"/>
                        </a:cubicBez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 name="Freeform 412"/>
                  <p:cNvSpPr/>
                  <p:nvPr/>
                </p:nvSpPr>
                <p:spPr bwMode="auto">
                  <a:xfrm>
                    <a:off x="1023938" y="2763838"/>
                    <a:ext cx="4763" cy="26988"/>
                  </a:xfrm>
                  <a:custGeom>
                    <a:avLst/>
                    <a:gdLst>
                      <a:gd name="T0" fmla="*/ 3 w 4"/>
                      <a:gd name="T1" fmla="*/ 1 h 25"/>
                      <a:gd name="T2" fmla="*/ 0 w 4"/>
                      <a:gd name="T3" fmla="*/ 8 h 25"/>
                      <a:gd name="T4" fmla="*/ 1 w 4"/>
                      <a:gd name="T5" fmla="*/ 24 h 25"/>
                      <a:gd name="T6" fmla="*/ 3 w 4"/>
                      <a:gd name="T7" fmla="*/ 24 h 25"/>
                      <a:gd name="T8" fmla="*/ 1 w 4"/>
                      <a:gd name="T9" fmla="*/ 13 h 25"/>
                      <a:gd name="T10" fmla="*/ 4 w 4"/>
                      <a:gd name="T11" fmla="*/ 2 h 25"/>
                      <a:gd name="T12" fmla="*/ 3 w 4"/>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3" y="1"/>
                        </a:moveTo>
                        <a:cubicBezTo>
                          <a:pt x="0" y="4"/>
                          <a:pt x="0" y="4"/>
                          <a:pt x="0" y="8"/>
                        </a:cubicBezTo>
                        <a:cubicBezTo>
                          <a:pt x="0" y="14"/>
                          <a:pt x="1" y="19"/>
                          <a:pt x="1" y="24"/>
                        </a:cubicBezTo>
                        <a:cubicBezTo>
                          <a:pt x="1" y="25"/>
                          <a:pt x="3" y="25"/>
                          <a:pt x="3" y="24"/>
                        </a:cubicBezTo>
                        <a:cubicBezTo>
                          <a:pt x="3" y="20"/>
                          <a:pt x="2" y="17"/>
                          <a:pt x="1" y="13"/>
                        </a:cubicBezTo>
                        <a:cubicBezTo>
                          <a:pt x="1" y="8"/>
                          <a:pt x="1" y="5"/>
                          <a:pt x="4" y="2"/>
                        </a:cubicBezTo>
                        <a:cubicBezTo>
                          <a:pt x="4"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 name="Freeform 413"/>
                  <p:cNvSpPr/>
                  <p:nvPr/>
                </p:nvSpPr>
                <p:spPr bwMode="auto">
                  <a:xfrm>
                    <a:off x="1028700" y="2763838"/>
                    <a:ext cx="4763" cy="30163"/>
                  </a:xfrm>
                  <a:custGeom>
                    <a:avLst/>
                    <a:gdLst>
                      <a:gd name="T0" fmla="*/ 0 w 4"/>
                      <a:gd name="T1" fmla="*/ 2 h 29"/>
                      <a:gd name="T2" fmla="*/ 2 w 4"/>
                      <a:gd name="T3" fmla="*/ 15 h 29"/>
                      <a:gd name="T4" fmla="*/ 2 w 4"/>
                      <a:gd name="T5" fmla="*/ 28 h 29"/>
                      <a:gd name="T6" fmla="*/ 3 w 4"/>
                      <a:gd name="T7" fmla="*/ 28 h 29"/>
                      <a:gd name="T8" fmla="*/ 4 w 4"/>
                      <a:gd name="T9" fmla="*/ 11 h 29"/>
                      <a:gd name="T10" fmla="*/ 1 w 4"/>
                      <a:gd name="T11" fmla="*/ 1 h 29"/>
                      <a:gd name="T12" fmla="*/ 0 w 4"/>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4" h="29">
                        <a:moveTo>
                          <a:pt x="0" y="2"/>
                        </a:moveTo>
                        <a:cubicBezTo>
                          <a:pt x="3" y="5"/>
                          <a:pt x="2" y="11"/>
                          <a:pt x="2" y="15"/>
                        </a:cubicBezTo>
                        <a:cubicBezTo>
                          <a:pt x="2" y="19"/>
                          <a:pt x="2" y="24"/>
                          <a:pt x="2" y="28"/>
                        </a:cubicBezTo>
                        <a:cubicBezTo>
                          <a:pt x="2" y="29"/>
                          <a:pt x="3" y="29"/>
                          <a:pt x="3" y="28"/>
                        </a:cubicBezTo>
                        <a:cubicBezTo>
                          <a:pt x="3" y="23"/>
                          <a:pt x="3" y="17"/>
                          <a:pt x="4" y="11"/>
                        </a:cubicBezTo>
                        <a:cubicBezTo>
                          <a:pt x="4" y="8"/>
                          <a:pt x="4" y="4"/>
                          <a:pt x="1"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 name="Freeform 414"/>
                  <p:cNvSpPr/>
                  <p:nvPr/>
                </p:nvSpPr>
                <p:spPr bwMode="auto">
                  <a:xfrm>
                    <a:off x="1025525" y="2767013"/>
                    <a:ext cx="4763" cy="4763"/>
                  </a:xfrm>
                  <a:custGeom>
                    <a:avLst/>
                    <a:gdLst>
                      <a:gd name="T0" fmla="*/ 0 w 5"/>
                      <a:gd name="T1" fmla="*/ 4 h 4"/>
                      <a:gd name="T2" fmla="*/ 5 w 5"/>
                      <a:gd name="T3" fmla="*/ 0 h 4"/>
                      <a:gd name="T4" fmla="*/ 4 w 5"/>
                      <a:gd name="T5" fmla="*/ 0 h 4"/>
                      <a:gd name="T6" fmla="*/ 0 w 5"/>
                      <a:gd name="T7" fmla="*/ 3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cubicBezTo>
                          <a:pt x="2" y="2"/>
                          <a:pt x="3" y="1"/>
                          <a:pt x="5" y="0"/>
                        </a:cubicBezTo>
                        <a:cubicBezTo>
                          <a:pt x="5" y="0"/>
                          <a:pt x="4" y="0"/>
                          <a:pt x="4" y="0"/>
                        </a:cubicBezTo>
                        <a:cubicBezTo>
                          <a:pt x="3" y="1"/>
                          <a:pt x="1" y="2"/>
                          <a:pt x="0" y="3"/>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 name="Freeform 415"/>
                  <p:cNvSpPr/>
                  <p:nvPr/>
                </p:nvSpPr>
                <p:spPr bwMode="auto">
                  <a:xfrm>
                    <a:off x="1023938" y="2768601"/>
                    <a:ext cx="7938" cy="6350"/>
                  </a:xfrm>
                  <a:custGeom>
                    <a:avLst/>
                    <a:gdLst>
                      <a:gd name="T0" fmla="*/ 1 w 7"/>
                      <a:gd name="T1" fmla="*/ 5 h 6"/>
                      <a:gd name="T2" fmla="*/ 6 w 7"/>
                      <a:gd name="T3" fmla="*/ 1 h 6"/>
                      <a:gd name="T4" fmla="*/ 6 w 7"/>
                      <a:gd name="T5" fmla="*/ 0 h 6"/>
                      <a:gd name="T6" fmla="*/ 1 w 7"/>
                      <a:gd name="T7" fmla="*/ 5 h 6"/>
                      <a:gd name="T8" fmla="*/ 1 w 7"/>
                      <a:gd name="T9" fmla="*/ 5 h 6"/>
                    </a:gdLst>
                    <a:ahLst/>
                    <a:cxnLst>
                      <a:cxn ang="0">
                        <a:pos x="T0" y="T1"/>
                      </a:cxn>
                      <a:cxn ang="0">
                        <a:pos x="T2" y="T3"/>
                      </a:cxn>
                      <a:cxn ang="0">
                        <a:pos x="T4" y="T5"/>
                      </a:cxn>
                      <a:cxn ang="0">
                        <a:pos x="T6" y="T7"/>
                      </a:cxn>
                      <a:cxn ang="0">
                        <a:pos x="T8" y="T9"/>
                      </a:cxn>
                    </a:cxnLst>
                    <a:rect l="0" t="0" r="r" b="b"/>
                    <a:pathLst>
                      <a:path w="7" h="6">
                        <a:moveTo>
                          <a:pt x="1" y="5"/>
                        </a:moveTo>
                        <a:cubicBezTo>
                          <a:pt x="3" y="4"/>
                          <a:pt x="4" y="2"/>
                          <a:pt x="6" y="1"/>
                        </a:cubicBezTo>
                        <a:cubicBezTo>
                          <a:pt x="7" y="0"/>
                          <a:pt x="6" y="0"/>
                          <a:pt x="6" y="0"/>
                        </a:cubicBezTo>
                        <a:cubicBezTo>
                          <a:pt x="4" y="2"/>
                          <a:pt x="2" y="3"/>
                          <a:pt x="1" y="5"/>
                        </a:cubicBezTo>
                        <a:cubicBezTo>
                          <a:pt x="0" y="5"/>
                          <a:pt x="0"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 name="Freeform 416"/>
                  <p:cNvSpPr/>
                  <p:nvPr/>
                </p:nvSpPr>
                <p:spPr bwMode="auto">
                  <a:xfrm>
                    <a:off x="1025525" y="2770188"/>
                    <a:ext cx="6350" cy="6350"/>
                  </a:xfrm>
                  <a:custGeom>
                    <a:avLst/>
                    <a:gdLst>
                      <a:gd name="T0" fmla="*/ 1 w 7"/>
                      <a:gd name="T1" fmla="*/ 6 h 6"/>
                      <a:gd name="T2" fmla="*/ 6 w 7"/>
                      <a:gd name="T3" fmla="*/ 1 h 6"/>
                      <a:gd name="T4" fmla="*/ 6 w 7"/>
                      <a:gd name="T5" fmla="*/ 0 h 6"/>
                      <a:gd name="T6" fmla="*/ 0 w 7"/>
                      <a:gd name="T7" fmla="*/ 5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3" y="4"/>
                          <a:pt x="4" y="3"/>
                          <a:pt x="6" y="1"/>
                        </a:cubicBezTo>
                        <a:cubicBezTo>
                          <a:pt x="7" y="1"/>
                          <a:pt x="6" y="0"/>
                          <a:pt x="6" y="0"/>
                        </a:cubicBezTo>
                        <a:cubicBezTo>
                          <a:pt x="4" y="2"/>
                          <a:pt x="2" y="3"/>
                          <a:pt x="0" y="5"/>
                        </a:cubicBezTo>
                        <a:cubicBezTo>
                          <a:pt x="0" y="5"/>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 name="Freeform 417"/>
                  <p:cNvSpPr/>
                  <p:nvPr/>
                </p:nvSpPr>
                <p:spPr bwMode="auto">
                  <a:xfrm>
                    <a:off x="1025525" y="2771776"/>
                    <a:ext cx="6350" cy="6350"/>
                  </a:xfrm>
                  <a:custGeom>
                    <a:avLst/>
                    <a:gdLst>
                      <a:gd name="T0" fmla="*/ 2 w 7"/>
                      <a:gd name="T1" fmla="*/ 5 h 6"/>
                      <a:gd name="T2" fmla="*/ 6 w 7"/>
                      <a:gd name="T3" fmla="*/ 1 h 6"/>
                      <a:gd name="T4" fmla="*/ 6 w 7"/>
                      <a:gd name="T5" fmla="*/ 0 h 6"/>
                      <a:gd name="T6" fmla="*/ 1 w 7"/>
                      <a:gd name="T7" fmla="*/ 5 h 6"/>
                      <a:gd name="T8" fmla="*/ 2 w 7"/>
                      <a:gd name="T9" fmla="*/ 5 h 6"/>
                    </a:gdLst>
                    <a:ahLst/>
                    <a:cxnLst>
                      <a:cxn ang="0">
                        <a:pos x="T0" y="T1"/>
                      </a:cxn>
                      <a:cxn ang="0">
                        <a:pos x="T2" y="T3"/>
                      </a:cxn>
                      <a:cxn ang="0">
                        <a:pos x="T4" y="T5"/>
                      </a:cxn>
                      <a:cxn ang="0">
                        <a:pos x="T6" y="T7"/>
                      </a:cxn>
                      <a:cxn ang="0">
                        <a:pos x="T8" y="T9"/>
                      </a:cxn>
                    </a:cxnLst>
                    <a:rect l="0" t="0" r="r" b="b"/>
                    <a:pathLst>
                      <a:path w="7" h="6">
                        <a:moveTo>
                          <a:pt x="2" y="5"/>
                        </a:moveTo>
                        <a:cubicBezTo>
                          <a:pt x="3" y="4"/>
                          <a:pt x="5" y="2"/>
                          <a:pt x="6" y="1"/>
                        </a:cubicBezTo>
                        <a:cubicBezTo>
                          <a:pt x="7" y="0"/>
                          <a:pt x="6" y="0"/>
                          <a:pt x="6" y="0"/>
                        </a:cubicBezTo>
                        <a:cubicBezTo>
                          <a:pt x="4" y="1"/>
                          <a:pt x="2" y="3"/>
                          <a:pt x="1" y="5"/>
                        </a:cubicBezTo>
                        <a:cubicBezTo>
                          <a:pt x="0" y="5"/>
                          <a:pt x="1"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 name="Freeform 418"/>
                  <p:cNvSpPr/>
                  <p:nvPr/>
                </p:nvSpPr>
                <p:spPr bwMode="auto">
                  <a:xfrm>
                    <a:off x="1027113" y="2773363"/>
                    <a:ext cx="4763" cy="6350"/>
                  </a:xfrm>
                  <a:custGeom>
                    <a:avLst/>
                    <a:gdLst>
                      <a:gd name="T0" fmla="*/ 1 w 5"/>
                      <a:gd name="T1" fmla="*/ 5 h 6"/>
                      <a:gd name="T2" fmla="*/ 4 w 5"/>
                      <a:gd name="T3" fmla="*/ 1 h 6"/>
                      <a:gd name="T4" fmla="*/ 4 w 5"/>
                      <a:gd name="T5" fmla="*/ 1 h 6"/>
                      <a:gd name="T6" fmla="*/ 0 w 5"/>
                      <a:gd name="T7" fmla="*/ 5 h 6"/>
                      <a:gd name="T8" fmla="*/ 1 w 5"/>
                      <a:gd name="T9" fmla="*/ 5 h 6"/>
                    </a:gdLst>
                    <a:ahLst/>
                    <a:cxnLst>
                      <a:cxn ang="0">
                        <a:pos x="T0" y="T1"/>
                      </a:cxn>
                      <a:cxn ang="0">
                        <a:pos x="T2" y="T3"/>
                      </a:cxn>
                      <a:cxn ang="0">
                        <a:pos x="T4" y="T5"/>
                      </a:cxn>
                      <a:cxn ang="0">
                        <a:pos x="T6" y="T7"/>
                      </a:cxn>
                      <a:cxn ang="0">
                        <a:pos x="T8" y="T9"/>
                      </a:cxn>
                    </a:cxnLst>
                    <a:rect l="0" t="0" r="r" b="b"/>
                    <a:pathLst>
                      <a:path w="5" h="6">
                        <a:moveTo>
                          <a:pt x="1" y="5"/>
                        </a:moveTo>
                        <a:cubicBezTo>
                          <a:pt x="2" y="4"/>
                          <a:pt x="3" y="2"/>
                          <a:pt x="4" y="1"/>
                        </a:cubicBezTo>
                        <a:cubicBezTo>
                          <a:pt x="5" y="1"/>
                          <a:pt x="4" y="0"/>
                          <a:pt x="4" y="1"/>
                        </a:cubicBezTo>
                        <a:cubicBezTo>
                          <a:pt x="2" y="2"/>
                          <a:pt x="1" y="3"/>
                          <a:pt x="0" y="5"/>
                        </a:cubicBezTo>
                        <a:cubicBezTo>
                          <a:pt x="0" y="5"/>
                          <a:pt x="1" y="6"/>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 name="Freeform 419"/>
                  <p:cNvSpPr/>
                  <p:nvPr/>
                </p:nvSpPr>
                <p:spPr bwMode="auto">
                  <a:xfrm>
                    <a:off x="1025525" y="2776538"/>
                    <a:ext cx="6350" cy="4763"/>
                  </a:xfrm>
                  <a:custGeom>
                    <a:avLst/>
                    <a:gdLst>
                      <a:gd name="T0" fmla="*/ 1 w 5"/>
                      <a:gd name="T1" fmla="*/ 4 h 5"/>
                      <a:gd name="T2" fmla="*/ 5 w 5"/>
                      <a:gd name="T3" fmla="*/ 1 h 5"/>
                      <a:gd name="T4" fmla="*/ 4 w 5"/>
                      <a:gd name="T5" fmla="*/ 1 h 5"/>
                      <a:gd name="T6" fmla="*/ 4 w 5"/>
                      <a:gd name="T7" fmla="*/ 1 h 5"/>
                      <a:gd name="T8" fmla="*/ 5 w 5"/>
                      <a:gd name="T9" fmla="*/ 1 h 5"/>
                      <a:gd name="T10" fmla="*/ 5 w 5"/>
                      <a:gd name="T11" fmla="*/ 1 h 5"/>
                      <a:gd name="T12" fmla="*/ 4 w 5"/>
                      <a:gd name="T13" fmla="*/ 1 h 5"/>
                      <a:gd name="T14" fmla="*/ 1 w 5"/>
                      <a:gd name="T15" fmla="*/ 4 h 5"/>
                      <a:gd name="T16" fmla="*/ 1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1" y="4"/>
                        </a:moveTo>
                        <a:cubicBezTo>
                          <a:pt x="3" y="4"/>
                          <a:pt x="4" y="2"/>
                          <a:pt x="5" y="1"/>
                        </a:cubicBezTo>
                        <a:cubicBezTo>
                          <a:pt x="5" y="1"/>
                          <a:pt x="4" y="0"/>
                          <a:pt x="4" y="1"/>
                        </a:cubicBezTo>
                        <a:cubicBezTo>
                          <a:pt x="4" y="1"/>
                          <a:pt x="4" y="1"/>
                          <a:pt x="4" y="1"/>
                        </a:cubicBezTo>
                        <a:cubicBezTo>
                          <a:pt x="3" y="1"/>
                          <a:pt x="4" y="2"/>
                          <a:pt x="5" y="1"/>
                        </a:cubicBezTo>
                        <a:cubicBezTo>
                          <a:pt x="5" y="1"/>
                          <a:pt x="5" y="1"/>
                          <a:pt x="5" y="1"/>
                        </a:cubicBezTo>
                        <a:cubicBezTo>
                          <a:pt x="4" y="1"/>
                          <a:pt x="4" y="1"/>
                          <a:pt x="4" y="1"/>
                        </a:cubicBezTo>
                        <a:cubicBezTo>
                          <a:pt x="3" y="2"/>
                          <a:pt x="2" y="3"/>
                          <a:pt x="1"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 name="Freeform 420"/>
                  <p:cNvSpPr/>
                  <p:nvPr/>
                </p:nvSpPr>
                <p:spPr bwMode="auto">
                  <a:xfrm>
                    <a:off x="1025525" y="2778126"/>
                    <a:ext cx="6350" cy="4763"/>
                  </a:xfrm>
                  <a:custGeom>
                    <a:avLst/>
                    <a:gdLst>
                      <a:gd name="T0" fmla="*/ 1 w 5"/>
                      <a:gd name="T1" fmla="*/ 3 h 4"/>
                      <a:gd name="T2" fmla="*/ 1 w 5"/>
                      <a:gd name="T3" fmla="*/ 3 h 4"/>
                      <a:gd name="T4" fmla="*/ 1 w 5"/>
                      <a:gd name="T5" fmla="*/ 4 h 4"/>
                      <a:gd name="T6" fmla="*/ 5 w 5"/>
                      <a:gd name="T7" fmla="*/ 1 h 4"/>
                      <a:gd name="T8" fmla="*/ 4 w 5"/>
                      <a:gd name="T9" fmla="*/ 0 h 4"/>
                      <a:gd name="T10" fmla="*/ 1 w 5"/>
                      <a:gd name="T11" fmla="*/ 3 h 4"/>
                      <a:gd name="T12" fmla="*/ 1 w 5"/>
                      <a:gd name="T13" fmla="*/ 3 h 4"/>
                      <a:gd name="T14" fmla="*/ 2 w 5"/>
                      <a:gd name="T15" fmla="*/ 3 h 4"/>
                      <a:gd name="T16" fmla="*/ 1 w 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3"/>
                        </a:moveTo>
                        <a:cubicBezTo>
                          <a:pt x="1" y="3"/>
                          <a:pt x="1" y="3"/>
                          <a:pt x="1" y="3"/>
                        </a:cubicBezTo>
                        <a:cubicBezTo>
                          <a:pt x="0" y="3"/>
                          <a:pt x="1" y="4"/>
                          <a:pt x="1" y="4"/>
                        </a:cubicBezTo>
                        <a:cubicBezTo>
                          <a:pt x="2" y="3"/>
                          <a:pt x="4" y="2"/>
                          <a:pt x="5" y="1"/>
                        </a:cubicBezTo>
                        <a:cubicBezTo>
                          <a:pt x="5" y="0"/>
                          <a:pt x="5" y="0"/>
                          <a:pt x="4" y="0"/>
                        </a:cubicBezTo>
                        <a:cubicBezTo>
                          <a:pt x="3" y="1"/>
                          <a:pt x="2" y="2"/>
                          <a:pt x="1" y="3"/>
                        </a:cubicBezTo>
                        <a:cubicBezTo>
                          <a:pt x="1" y="3"/>
                          <a:pt x="1" y="3"/>
                          <a:pt x="1" y="3"/>
                        </a:cubicBezTo>
                        <a:cubicBezTo>
                          <a:pt x="1" y="3"/>
                          <a:pt x="2" y="3"/>
                          <a:pt x="2" y="3"/>
                        </a:cubicBezTo>
                        <a:cubicBezTo>
                          <a:pt x="2" y="3"/>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 name="Freeform 421"/>
                  <p:cNvSpPr/>
                  <p:nvPr/>
                </p:nvSpPr>
                <p:spPr bwMode="auto">
                  <a:xfrm>
                    <a:off x="1025525" y="2779713"/>
                    <a:ext cx="6350" cy="4763"/>
                  </a:xfrm>
                  <a:custGeom>
                    <a:avLst/>
                    <a:gdLst>
                      <a:gd name="T0" fmla="*/ 1 w 5"/>
                      <a:gd name="T1" fmla="*/ 4 h 4"/>
                      <a:gd name="T2" fmla="*/ 4 w 5"/>
                      <a:gd name="T3" fmla="*/ 1 h 4"/>
                      <a:gd name="T4" fmla="*/ 4 w 5"/>
                      <a:gd name="T5" fmla="*/ 0 h 4"/>
                      <a:gd name="T6" fmla="*/ 1 w 5"/>
                      <a:gd name="T7" fmla="*/ 3 h 4"/>
                      <a:gd name="T8" fmla="*/ 1 w 5"/>
                      <a:gd name="T9" fmla="*/ 4 h 4"/>
                    </a:gdLst>
                    <a:ahLst/>
                    <a:cxnLst>
                      <a:cxn ang="0">
                        <a:pos x="T0" y="T1"/>
                      </a:cxn>
                      <a:cxn ang="0">
                        <a:pos x="T2" y="T3"/>
                      </a:cxn>
                      <a:cxn ang="0">
                        <a:pos x="T4" y="T5"/>
                      </a:cxn>
                      <a:cxn ang="0">
                        <a:pos x="T6" y="T7"/>
                      </a:cxn>
                      <a:cxn ang="0">
                        <a:pos x="T8" y="T9"/>
                      </a:cxn>
                    </a:cxnLst>
                    <a:rect l="0" t="0" r="r" b="b"/>
                    <a:pathLst>
                      <a:path w="5" h="4">
                        <a:moveTo>
                          <a:pt x="1" y="4"/>
                        </a:moveTo>
                        <a:cubicBezTo>
                          <a:pt x="2" y="3"/>
                          <a:pt x="3" y="2"/>
                          <a:pt x="4" y="1"/>
                        </a:cubicBezTo>
                        <a:cubicBezTo>
                          <a:pt x="5" y="0"/>
                          <a:pt x="4" y="0"/>
                          <a:pt x="4" y="0"/>
                        </a:cubicBezTo>
                        <a:cubicBezTo>
                          <a:pt x="3" y="1"/>
                          <a:pt x="2" y="2"/>
                          <a:pt x="1"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 name="Freeform 422"/>
                  <p:cNvSpPr/>
                  <p:nvPr/>
                </p:nvSpPr>
                <p:spPr bwMode="auto">
                  <a:xfrm>
                    <a:off x="1027113" y="2781301"/>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1"/>
                          <a:pt x="4" y="0"/>
                          <a:pt x="4" y="0"/>
                        </a:cubicBezTo>
                        <a:cubicBezTo>
                          <a:pt x="2" y="2"/>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23"/>
                  <p:cNvSpPr/>
                  <p:nvPr/>
                </p:nvSpPr>
                <p:spPr bwMode="auto">
                  <a:xfrm>
                    <a:off x="1027113" y="2784476"/>
                    <a:ext cx="4763" cy="6350"/>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2" y="3"/>
                          <a:pt x="3" y="2"/>
                          <a:pt x="4" y="1"/>
                        </a:cubicBezTo>
                        <a:cubicBezTo>
                          <a:pt x="5" y="0"/>
                          <a:pt x="4" y="0"/>
                          <a:pt x="4" y="0"/>
                        </a:cubicBezTo>
                        <a:cubicBezTo>
                          <a:pt x="3" y="1"/>
                          <a:pt x="1" y="3"/>
                          <a:pt x="0" y="4"/>
                        </a:cubicBezTo>
                        <a:cubicBezTo>
                          <a:pt x="0" y="4"/>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24"/>
                  <p:cNvSpPr/>
                  <p:nvPr/>
                </p:nvSpPr>
                <p:spPr bwMode="auto">
                  <a:xfrm>
                    <a:off x="1027113" y="2787651"/>
                    <a:ext cx="4763" cy="4763"/>
                  </a:xfrm>
                  <a:custGeom>
                    <a:avLst/>
                    <a:gdLst>
                      <a:gd name="T0" fmla="*/ 1 w 5"/>
                      <a:gd name="T1" fmla="*/ 4 h 5"/>
                      <a:gd name="T2" fmla="*/ 4 w 5"/>
                      <a:gd name="T3" fmla="*/ 1 h 5"/>
                      <a:gd name="T4" fmla="*/ 4 w 5"/>
                      <a:gd name="T5" fmla="*/ 0 h 5"/>
                      <a:gd name="T6" fmla="*/ 0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1" y="3"/>
                          <a:pt x="3" y="2"/>
                          <a:pt x="4" y="1"/>
                        </a:cubicBezTo>
                        <a:cubicBezTo>
                          <a:pt x="5" y="0"/>
                          <a:pt x="4" y="0"/>
                          <a:pt x="4" y="0"/>
                        </a:cubicBezTo>
                        <a:cubicBezTo>
                          <a:pt x="3" y="1"/>
                          <a:pt x="0" y="2"/>
                          <a:pt x="0" y="4"/>
                        </a:cubicBezTo>
                        <a:cubicBezTo>
                          <a:pt x="0" y="5"/>
                          <a:pt x="1"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25"/>
                  <p:cNvSpPr/>
                  <p:nvPr/>
                </p:nvSpPr>
                <p:spPr bwMode="auto">
                  <a:xfrm>
                    <a:off x="1028700" y="2789238"/>
                    <a:ext cx="3175" cy="4763"/>
                  </a:xfrm>
                  <a:custGeom>
                    <a:avLst/>
                    <a:gdLst>
                      <a:gd name="T0" fmla="*/ 1 w 4"/>
                      <a:gd name="T1" fmla="*/ 4 h 4"/>
                      <a:gd name="T2" fmla="*/ 3 w 4"/>
                      <a:gd name="T3" fmla="*/ 1 h 4"/>
                      <a:gd name="T4" fmla="*/ 3 w 4"/>
                      <a:gd name="T5" fmla="*/ 1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3" y="1"/>
                        </a:cubicBezTo>
                        <a:cubicBezTo>
                          <a:pt x="4" y="1"/>
                          <a:pt x="3" y="0"/>
                          <a:pt x="3" y="1"/>
                        </a:cubicBezTo>
                        <a:cubicBezTo>
                          <a:pt x="2" y="2"/>
                          <a:pt x="1"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26"/>
                  <p:cNvSpPr/>
                  <p:nvPr/>
                </p:nvSpPr>
                <p:spPr bwMode="auto">
                  <a:xfrm>
                    <a:off x="1025525" y="2759076"/>
                    <a:ext cx="3175" cy="4763"/>
                  </a:xfrm>
                  <a:custGeom>
                    <a:avLst/>
                    <a:gdLst>
                      <a:gd name="T0" fmla="*/ 1 w 4"/>
                      <a:gd name="T1" fmla="*/ 3 h 4"/>
                      <a:gd name="T2" fmla="*/ 1 w 4"/>
                      <a:gd name="T3" fmla="*/ 3 h 4"/>
                      <a:gd name="T4" fmla="*/ 1 w 4"/>
                      <a:gd name="T5" fmla="*/ 4 h 4"/>
                      <a:gd name="T6" fmla="*/ 4 w 4"/>
                      <a:gd name="T7" fmla="*/ 0 h 4"/>
                      <a:gd name="T8" fmla="*/ 3 w 4"/>
                      <a:gd name="T9" fmla="*/ 0 h 4"/>
                      <a:gd name="T10" fmla="*/ 1 w 4"/>
                      <a:gd name="T11" fmla="*/ 3 h 4"/>
                      <a:gd name="T12" fmla="*/ 1 w 4"/>
                      <a:gd name="T13" fmla="*/ 4 h 4"/>
                      <a:gd name="T14" fmla="*/ 1 w 4"/>
                      <a:gd name="T15" fmla="*/ 4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1" y="3"/>
                          <a:pt x="1" y="3"/>
                          <a:pt x="1" y="3"/>
                        </a:cubicBezTo>
                        <a:cubicBezTo>
                          <a:pt x="1" y="3"/>
                          <a:pt x="1" y="4"/>
                          <a:pt x="1" y="4"/>
                        </a:cubicBezTo>
                        <a:cubicBezTo>
                          <a:pt x="2" y="3"/>
                          <a:pt x="3" y="2"/>
                          <a:pt x="4" y="0"/>
                        </a:cubicBezTo>
                        <a:cubicBezTo>
                          <a:pt x="4" y="0"/>
                          <a:pt x="4" y="0"/>
                          <a:pt x="3" y="0"/>
                        </a:cubicBezTo>
                        <a:cubicBezTo>
                          <a:pt x="2" y="1"/>
                          <a:pt x="1" y="2"/>
                          <a:pt x="1" y="3"/>
                        </a:cubicBezTo>
                        <a:cubicBezTo>
                          <a:pt x="0" y="4"/>
                          <a:pt x="1" y="4"/>
                          <a:pt x="1" y="4"/>
                        </a:cubicBezTo>
                        <a:cubicBezTo>
                          <a:pt x="1" y="4"/>
                          <a:pt x="1" y="4"/>
                          <a:pt x="1" y="4"/>
                        </a:cubicBezTo>
                        <a:cubicBezTo>
                          <a:pt x="2"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27"/>
                  <p:cNvSpPr/>
                  <p:nvPr/>
                </p:nvSpPr>
                <p:spPr bwMode="auto">
                  <a:xfrm>
                    <a:off x="1025525" y="2760663"/>
                    <a:ext cx="4763" cy="3175"/>
                  </a:xfrm>
                  <a:custGeom>
                    <a:avLst/>
                    <a:gdLst>
                      <a:gd name="T0" fmla="*/ 1 w 4"/>
                      <a:gd name="T1" fmla="*/ 4 h 4"/>
                      <a:gd name="T2" fmla="*/ 4 w 4"/>
                      <a:gd name="T3" fmla="*/ 1 h 4"/>
                      <a:gd name="T4" fmla="*/ 3 w 4"/>
                      <a:gd name="T5" fmla="*/ 0 h 4"/>
                      <a:gd name="T6" fmla="*/ 0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0"/>
                          <a:pt x="3" y="0"/>
                          <a:pt x="3" y="0"/>
                        </a:cubicBezTo>
                        <a:cubicBezTo>
                          <a:pt x="2" y="1"/>
                          <a:pt x="1" y="2"/>
                          <a:pt x="0" y="3"/>
                        </a:cubicBezTo>
                        <a:cubicBezTo>
                          <a:pt x="0"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28"/>
                  <p:cNvSpPr/>
                  <p:nvPr/>
                </p:nvSpPr>
                <p:spPr bwMode="auto">
                  <a:xfrm>
                    <a:off x="1025525" y="2760663"/>
                    <a:ext cx="4763" cy="3175"/>
                  </a:xfrm>
                  <a:custGeom>
                    <a:avLst/>
                    <a:gdLst>
                      <a:gd name="T0" fmla="*/ 1 w 5"/>
                      <a:gd name="T1" fmla="*/ 1 h 4"/>
                      <a:gd name="T2" fmla="*/ 4 w 5"/>
                      <a:gd name="T3" fmla="*/ 3 h 4"/>
                      <a:gd name="T4" fmla="*/ 4 w 5"/>
                      <a:gd name="T5" fmla="*/ 3 h 4"/>
                      <a:gd name="T6" fmla="*/ 0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1" y="1"/>
                          <a:pt x="3" y="3"/>
                          <a:pt x="4" y="3"/>
                        </a:cubicBezTo>
                        <a:cubicBezTo>
                          <a:pt x="4" y="4"/>
                          <a:pt x="5" y="3"/>
                          <a:pt x="4" y="3"/>
                        </a:cubicBezTo>
                        <a:cubicBezTo>
                          <a:pt x="4" y="2"/>
                          <a:pt x="2" y="0"/>
                          <a:pt x="0"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29"/>
                  <p:cNvSpPr/>
                  <p:nvPr/>
                </p:nvSpPr>
                <p:spPr bwMode="auto">
                  <a:xfrm>
                    <a:off x="1025525" y="2759076"/>
                    <a:ext cx="6350" cy="4763"/>
                  </a:xfrm>
                  <a:custGeom>
                    <a:avLst/>
                    <a:gdLst>
                      <a:gd name="T0" fmla="*/ 1 w 5"/>
                      <a:gd name="T1" fmla="*/ 1 h 4"/>
                      <a:gd name="T2" fmla="*/ 3 w 5"/>
                      <a:gd name="T3" fmla="*/ 4 h 4"/>
                      <a:gd name="T4" fmla="*/ 4 w 5"/>
                      <a:gd name="T5" fmla="*/ 3 h 4"/>
                      <a:gd name="T6" fmla="*/ 1 w 5"/>
                      <a:gd name="T7" fmla="*/ 0 h 4"/>
                      <a:gd name="T8" fmla="*/ 1 w 5"/>
                      <a:gd name="T9" fmla="*/ 1 h 4"/>
                    </a:gdLst>
                    <a:ahLst/>
                    <a:cxnLst>
                      <a:cxn ang="0">
                        <a:pos x="T0" y="T1"/>
                      </a:cxn>
                      <a:cxn ang="0">
                        <a:pos x="T2" y="T3"/>
                      </a:cxn>
                      <a:cxn ang="0">
                        <a:pos x="T4" y="T5"/>
                      </a:cxn>
                      <a:cxn ang="0">
                        <a:pos x="T6" y="T7"/>
                      </a:cxn>
                      <a:cxn ang="0">
                        <a:pos x="T8" y="T9"/>
                      </a:cxn>
                    </a:cxnLst>
                    <a:rect l="0" t="0" r="r" b="b"/>
                    <a:pathLst>
                      <a:path w="5" h="4">
                        <a:moveTo>
                          <a:pt x="1" y="1"/>
                        </a:moveTo>
                        <a:cubicBezTo>
                          <a:pt x="2" y="1"/>
                          <a:pt x="3" y="2"/>
                          <a:pt x="3" y="4"/>
                        </a:cubicBezTo>
                        <a:cubicBezTo>
                          <a:pt x="4" y="4"/>
                          <a:pt x="5" y="4"/>
                          <a:pt x="4" y="3"/>
                        </a:cubicBezTo>
                        <a:cubicBezTo>
                          <a:pt x="3" y="2"/>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30"/>
                  <p:cNvSpPr/>
                  <p:nvPr/>
                </p:nvSpPr>
                <p:spPr bwMode="auto">
                  <a:xfrm>
                    <a:off x="1008063" y="2717801"/>
                    <a:ext cx="44450" cy="38100"/>
                  </a:xfrm>
                  <a:custGeom>
                    <a:avLst/>
                    <a:gdLst>
                      <a:gd name="T0" fmla="*/ 37 w 42"/>
                      <a:gd name="T1" fmla="*/ 20 h 36"/>
                      <a:gd name="T2" fmla="*/ 16 w 42"/>
                      <a:gd name="T3" fmla="*/ 2 h 36"/>
                      <a:gd name="T4" fmla="*/ 2 w 42"/>
                      <a:gd name="T5" fmla="*/ 21 h 36"/>
                      <a:gd name="T6" fmla="*/ 24 w 42"/>
                      <a:gd name="T7" fmla="*/ 34 h 36"/>
                      <a:gd name="T8" fmla="*/ 37 w 42"/>
                      <a:gd name="T9" fmla="*/ 18 h 36"/>
                      <a:gd name="T10" fmla="*/ 36 w 42"/>
                      <a:gd name="T11" fmla="*/ 19 h 36"/>
                      <a:gd name="T12" fmla="*/ 23 w 42"/>
                      <a:gd name="T13" fmla="*/ 33 h 36"/>
                      <a:gd name="T14" fmla="*/ 4 w 42"/>
                      <a:gd name="T15" fmla="*/ 22 h 36"/>
                      <a:gd name="T16" fmla="*/ 15 w 42"/>
                      <a:gd name="T17" fmla="*/ 4 h 36"/>
                      <a:gd name="T18" fmla="*/ 36 w 42"/>
                      <a:gd name="T19" fmla="*/ 20 h 36"/>
                      <a:gd name="T20" fmla="*/ 37 w 42"/>
                      <a:gd name="T2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6">
                        <a:moveTo>
                          <a:pt x="37" y="20"/>
                        </a:moveTo>
                        <a:cubicBezTo>
                          <a:pt x="37" y="9"/>
                          <a:pt x="27" y="1"/>
                          <a:pt x="16" y="2"/>
                        </a:cubicBezTo>
                        <a:cubicBezTo>
                          <a:pt x="8" y="3"/>
                          <a:pt x="0" y="13"/>
                          <a:pt x="2" y="21"/>
                        </a:cubicBezTo>
                        <a:cubicBezTo>
                          <a:pt x="5" y="30"/>
                          <a:pt x="14" y="36"/>
                          <a:pt x="24" y="34"/>
                        </a:cubicBezTo>
                        <a:cubicBezTo>
                          <a:pt x="28" y="33"/>
                          <a:pt x="42" y="24"/>
                          <a:pt x="37" y="18"/>
                        </a:cubicBezTo>
                        <a:cubicBezTo>
                          <a:pt x="37" y="17"/>
                          <a:pt x="36" y="18"/>
                          <a:pt x="36" y="19"/>
                        </a:cubicBezTo>
                        <a:cubicBezTo>
                          <a:pt x="40" y="24"/>
                          <a:pt x="27" y="32"/>
                          <a:pt x="23" y="33"/>
                        </a:cubicBezTo>
                        <a:cubicBezTo>
                          <a:pt x="16" y="35"/>
                          <a:pt x="7" y="29"/>
                          <a:pt x="4" y="22"/>
                        </a:cubicBezTo>
                        <a:cubicBezTo>
                          <a:pt x="1" y="15"/>
                          <a:pt x="8" y="7"/>
                          <a:pt x="15" y="4"/>
                        </a:cubicBezTo>
                        <a:cubicBezTo>
                          <a:pt x="25" y="0"/>
                          <a:pt x="35" y="10"/>
                          <a:pt x="36" y="20"/>
                        </a:cubicBezTo>
                        <a:cubicBezTo>
                          <a:pt x="36" y="21"/>
                          <a:pt x="37" y="21"/>
                          <a:pt x="3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31"/>
                  <p:cNvSpPr/>
                  <p:nvPr/>
                </p:nvSpPr>
                <p:spPr bwMode="auto">
                  <a:xfrm>
                    <a:off x="1017588" y="2735263"/>
                    <a:ext cx="1588" cy="3175"/>
                  </a:xfrm>
                  <a:custGeom>
                    <a:avLst/>
                    <a:gdLst>
                      <a:gd name="T0" fmla="*/ 1 w 2"/>
                      <a:gd name="T1" fmla="*/ 1 h 4"/>
                      <a:gd name="T2" fmla="*/ 1 w 2"/>
                      <a:gd name="T3" fmla="*/ 0 h 4"/>
                      <a:gd name="T4" fmla="*/ 1 w 2"/>
                      <a:gd name="T5" fmla="*/ 0 h 4"/>
                      <a:gd name="T6" fmla="*/ 1 w 2"/>
                      <a:gd name="T7" fmla="*/ 3 h 4"/>
                      <a:gd name="T8" fmla="*/ 2 w 2"/>
                      <a:gd name="T9" fmla="*/ 3 h 4"/>
                      <a:gd name="T10" fmla="*/ 1 w 2"/>
                      <a:gd name="T11" fmla="*/ 0 h 4"/>
                      <a:gd name="T12" fmla="*/ 1 w 2"/>
                      <a:gd name="T13" fmla="*/ 0 h 4"/>
                      <a:gd name="T14" fmla="*/ 1 w 2"/>
                      <a:gd name="T15" fmla="*/ 1 h 4"/>
                      <a:gd name="T16" fmla="*/ 1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1"/>
                        </a:moveTo>
                        <a:cubicBezTo>
                          <a:pt x="1" y="1"/>
                          <a:pt x="1" y="0"/>
                          <a:pt x="1" y="0"/>
                        </a:cubicBezTo>
                        <a:cubicBezTo>
                          <a:pt x="1" y="0"/>
                          <a:pt x="1" y="0"/>
                          <a:pt x="1" y="0"/>
                        </a:cubicBezTo>
                        <a:cubicBezTo>
                          <a:pt x="1" y="1"/>
                          <a:pt x="0" y="2"/>
                          <a:pt x="1" y="3"/>
                        </a:cubicBezTo>
                        <a:cubicBezTo>
                          <a:pt x="1" y="4"/>
                          <a:pt x="2" y="4"/>
                          <a:pt x="2" y="3"/>
                        </a:cubicBezTo>
                        <a:cubicBezTo>
                          <a:pt x="1" y="2"/>
                          <a:pt x="1" y="1"/>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32"/>
                  <p:cNvSpPr/>
                  <p:nvPr/>
                </p:nvSpPr>
                <p:spPr bwMode="auto">
                  <a:xfrm>
                    <a:off x="1017588" y="2738438"/>
                    <a:ext cx="7938" cy="0"/>
                  </a:xfrm>
                  <a:custGeom>
                    <a:avLst/>
                    <a:gdLst>
                      <a:gd name="T0" fmla="*/ 1 w 7"/>
                      <a:gd name="T1" fmla="*/ 1 h 1"/>
                      <a:gd name="T2" fmla="*/ 7 w 7"/>
                      <a:gd name="T3" fmla="*/ 1 h 1"/>
                      <a:gd name="T4" fmla="*/ 7 w 7"/>
                      <a:gd name="T5" fmla="*/ 0 h 1"/>
                      <a:gd name="T6" fmla="*/ 1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7" y="0"/>
                          <a:pt x="7" y="0"/>
                        </a:cubicBezTo>
                        <a:cubicBezTo>
                          <a:pt x="5" y="0"/>
                          <a:pt x="3" y="0"/>
                          <a:pt x="1" y="0"/>
                        </a:cubicBezTo>
                        <a:cubicBezTo>
                          <a:pt x="0"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33"/>
                  <p:cNvSpPr/>
                  <p:nvPr/>
                </p:nvSpPr>
                <p:spPr bwMode="auto">
                  <a:xfrm>
                    <a:off x="1017588" y="2733676"/>
                    <a:ext cx="9525" cy="4763"/>
                  </a:xfrm>
                  <a:custGeom>
                    <a:avLst/>
                    <a:gdLst>
                      <a:gd name="T0" fmla="*/ 1 w 9"/>
                      <a:gd name="T1" fmla="*/ 1 h 5"/>
                      <a:gd name="T2" fmla="*/ 6 w 9"/>
                      <a:gd name="T3" fmla="*/ 1 h 5"/>
                      <a:gd name="T4" fmla="*/ 8 w 9"/>
                      <a:gd name="T5" fmla="*/ 2 h 5"/>
                      <a:gd name="T6" fmla="*/ 8 w 9"/>
                      <a:gd name="T7" fmla="*/ 5 h 5"/>
                      <a:gd name="T8" fmla="*/ 8 w 9"/>
                      <a:gd name="T9" fmla="*/ 4 h 5"/>
                      <a:gd name="T10" fmla="*/ 7 w 9"/>
                      <a:gd name="T11" fmla="*/ 4 h 5"/>
                      <a:gd name="T12" fmla="*/ 7 w 9"/>
                      <a:gd name="T13" fmla="*/ 5 h 5"/>
                      <a:gd name="T14" fmla="*/ 8 w 9"/>
                      <a:gd name="T15" fmla="*/ 5 h 5"/>
                      <a:gd name="T16" fmla="*/ 9 w 9"/>
                      <a:gd name="T17" fmla="*/ 5 h 5"/>
                      <a:gd name="T18" fmla="*/ 9 w 9"/>
                      <a:gd name="T19" fmla="*/ 1 h 5"/>
                      <a:gd name="T20" fmla="*/ 7 w 9"/>
                      <a:gd name="T21" fmla="*/ 0 h 5"/>
                      <a:gd name="T22" fmla="*/ 1 w 9"/>
                      <a:gd name="T23" fmla="*/ 1 h 5"/>
                      <a:gd name="T24" fmla="*/ 1 w 9"/>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1" y="1"/>
                        </a:moveTo>
                        <a:cubicBezTo>
                          <a:pt x="2" y="1"/>
                          <a:pt x="4" y="1"/>
                          <a:pt x="6" y="1"/>
                        </a:cubicBezTo>
                        <a:cubicBezTo>
                          <a:pt x="6" y="1"/>
                          <a:pt x="8" y="1"/>
                          <a:pt x="8" y="2"/>
                        </a:cubicBezTo>
                        <a:cubicBezTo>
                          <a:pt x="8" y="3"/>
                          <a:pt x="8" y="4"/>
                          <a:pt x="8" y="5"/>
                        </a:cubicBezTo>
                        <a:cubicBezTo>
                          <a:pt x="8" y="5"/>
                          <a:pt x="8" y="4"/>
                          <a:pt x="8" y="4"/>
                        </a:cubicBezTo>
                        <a:cubicBezTo>
                          <a:pt x="8" y="4"/>
                          <a:pt x="7" y="4"/>
                          <a:pt x="7" y="4"/>
                        </a:cubicBezTo>
                        <a:cubicBezTo>
                          <a:pt x="6" y="4"/>
                          <a:pt x="6" y="5"/>
                          <a:pt x="7" y="5"/>
                        </a:cubicBezTo>
                        <a:cubicBezTo>
                          <a:pt x="7" y="5"/>
                          <a:pt x="8" y="5"/>
                          <a:pt x="8" y="5"/>
                        </a:cubicBezTo>
                        <a:cubicBezTo>
                          <a:pt x="9" y="5"/>
                          <a:pt x="9" y="5"/>
                          <a:pt x="9" y="5"/>
                        </a:cubicBezTo>
                        <a:cubicBezTo>
                          <a:pt x="9" y="4"/>
                          <a:pt x="9" y="2"/>
                          <a:pt x="9" y="1"/>
                        </a:cubicBezTo>
                        <a:cubicBezTo>
                          <a:pt x="8" y="1"/>
                          <a:pt x="7" y="1"/>
                          <a:pt x="7" y="0"/>
                        </a:cubicBezTo>
                        <a:cubicBezTo>
                          <a:pt x="5" y="0"/>
                          <a:pt x="2" y="0"/>
                          <a:pt x="1"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34"/>
                  <p:cNvSpPr/>
                  <p:nvPr/>
                </p:nvSpPr>
                <p:spPr bwMode="auto">
                  <a:xfrm>
                    <a:off x="1025525" y="2735263"/>
                    <a:ext cx="4763" cy="3175"/>
                  </a:xfrm>
                  <a:custGeom>
                    <a:avLst/>
                    <a:gdLst>
                      <a:gd name="T0" fmla="*/ 1 w 4"/>
                      <a:gd name="T1" fmla="*/ 1 h 2"/>
                      <a:gd name="T2" fmla="*/ 3 w 4"/>
                      <a:gd name="T3" fmla="*/ 1 h 2"/>
                      <a:gd name="T4" fmla="*/ 3 w 4"/>
                      <a:gd name="T5" fmla="*/ 0 h 2"/>
                      <a:gd name="T6" fmla="*/ 1 w 4"/>
                      <a:gd name="T7" fmla="*/ 0 h 2"/>
                      <a:gd name="T8" fmla="*/ 1 w 4"/>
                      <a:gd name="T9" fmla="*/ 1 h 2"/>
                    </a:gdLst>
                    <a:ahLst/>
                    <a:cxnLst>
                      <a:cxn ang="0">
                        <a:pos x="T0" y="T1"/>
                      </a:cxn>
                      <a:cxn ang="0">
                        <a:pos x="T2" y="T3"/>
                      </a:cxn>
                      <a:cxn ang="0">
                        <a:pos x="T4" y="T5"/>
                      </a:cxn>
                      <a:cxn ang="0">
                        <a:pos x="T6" y="T7"/>
                      </a:cxn>
                      <a:cxn ang="0">
                        <a:pos x="T8" y="T9"/>
                      </a:cxn>
                    </a:cxnLst>
                    <a:rect l="0" t="0" r="r" b="b"/>
                    <a:pathLst>
                      <a:path w="4" h="2">
                        <a:moveTo>
                          <a:pt x="1" y="1"/>
                        </a:moveTo>
                        <a:cubicBezTo>
                          <a:pt x="2" y="1"/>
                          <a:pt x="2" y="1"/>
                          <a:pt x="3" y="1"/>
                        </a:cubicBezTo>
                        <a:cubicBezTo>
                          <a:pt x="4" y="1"/>
                          <a:pt x="4" y="0"/>
                          <a:pt x="3" y="0"/>
                        </a:cubicBezTo>
                        <a:cubicBezTo>
                          <a:pt x="2" y="0"/>
                          <a:pt x="1" y="0"/>
                          <a:pt x="1"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35"/>
                  <p:cNvSpPr/>
                  <p:nvPr/>
                </p:nvSpPr>
                <p:spPr bwMode="auto">
                  <a:xfrm>
                    <a:off x="1028700" y="2733676"/>
                    <a:ext cx="9525" cy="6350"/>
                  </a:xfrm>
                  <a:custGeom>
                    <a:avLst/>
                    <a:gdLst>
                      <a:gd name="T0" fmla="*/ 2 w 9"/>
                      <a:gd name="T1" fmla="*/ 5 h 6"/>
                      <a:gd name="T2" fmla="*/ 1 w 9"/>
                      <a:gd name="T3" fmla="*/ 1 h 6"/>
                      <a:gd name="T4" fmla="*/ 1 w 9"/>
                      <a:gd name="T5" fmla="*/ 2 h 6"/>
                      <a:gd name="T6" fmla="*/ 5 w 9"/>
                      <a:gd name="T7" fmla="*/ 2 h 6"/>
                      <a:gd name="T8" fmla="*/ 9 w 9"/>
                      <a:gd name="T9" fmla="*/ 1 h 6"/>
                      <a:gd name="T10" fmla="*/ 8 w 9"/>
                      <a:gd name="T11" fmla="*/ 1 h 6"/>
                      <a:gd name="T12" fmla="*/ 8 w 9"/>
                      <a:gd name="T13" fmla="*/ 4 h 6"/>
                      <a:gd name="T14" fmla="*/ 9 w 9"/>
                      <a:gd name="T15" fmla="*/ 4 h 6"/>
                      <a:gd name="T16" fmla="*/ 1 w 9"/>
                      <a:gd name="T17" fmla="*/ 4 h 6"/>
                      <a:gd name="T18" fmla="*/ 1 w 9"/>
                      <a:gd name="T19" fmla="*/ 5 h 6"/>
                      <a:gd name="T20" fmla="*/ 9 w 9"/>
                      <a:gd name="T21" fmla="*/ 5 h 6"/>
                      <a:gd name="T22" fmla="*/ 9 w 9"/>
                      <a:gd name="T23" fmla="*/ 4 h 6"/>
                      <a:gd name="T24" fmla="*/ 9 w 9"/>
                      <a:gd name="T25" fmla="*/ 1 h 6"/>
                      <a:gd name="T26" fmla="*/ 9 w 9"/>
                      <a:gd name="T27" fmla="*/ 0 h 6"/>
                      <a:gd name="T28" fmla="*/ 5 w 9"/>
                      <a:gd name="T29" fmla="*/ 1 h 6"/>
                      <a:gd name="T30" fmla="*/ 1 w 9"/>
                      <a:gd name="T31" fmla="*/ 1 h 6"/>
                      <a:gd name="T32" fmla="*/ 0 w 9"/>
                      <a:gd name="T33" fmla="*/ 1 h 6"/>
                      <a:gd name="T34" fmla="*/ 1 w 9"/>
                      <a:gd name="T35" fmla="*/ 5 h 6"/>
                      <a:gd name="T36" fmla="*/ 2 w 9"/>
                      <a:gd name="T3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2" y="5"/>
                        </a:moveTo>
                        <a:cubicBezTo>
                          <a:pt x="2" y="4"/>
                          <a:pt x="1" y="2"/>
                          <a:pt x="1" y="1"/>
                        </a:cubicBezTo>
                        <a:cubicBezTo>
                          <a:pt x="1" y="1"/>
                          <a:pt x="1" y="1"/>
                          <a:pt x="1" y="2"/>
                        </a:cubicBezTo>
                        <a:cubicBezTo>
                          <a:pt x="2" y="2"/>
                          <a:pt x="3" y="2"/>
                          <a:pt x="5" y="2"/>
                        </a:cubicBezTo>
                        <a:cubicBezTo>
                          <a:pt x="6" y="2"/>
                          <a:pt x="7" y="1"/>
                          <a:pt x="9" y="1"/>
                        </a:cubicBezTo>
                        <a:cubicBezTo>
                          <a:pt x="9" y="1"/>
                          <a:pt x="9" y="1"/>
                          <a:pt x="8" y="1"/>
                        </a:cubicBezTo>
                        <a:cubicBezTo>
                          <a:pt x="8" y="2"/>
                          <a:pt x="8" y="3"/>
                          <a:pt x="8" y="4"/>
                        </a:cubicBezTo>
                        <a:cubicBezTo>
                          <a:pt x="8" y="4"/>
                          <a:pt x="9" y="4"/>
                          <a:pt x="9" y="4"/>
                        </a:cubicBezTo>
                        <a:cubicBezTo>
                          <a:pt x="6" y="4"/>
                          <a:pt x="4" y="5"/>
                          <a:pt x="1" y="4"/>
                        </a:cubicBezTo>
                        <a:cubicBezTo>
                          <a:pt x="0" y="4"/>
                          <a:pt x="0" y="5"/>
                          <a:pt x="1" y="5"/>
                        </a:cubicBezTo>
                        <a:cubicBezTo>
                          <a:pt x="4" y="6"/>
                          <a:pt x="6" y="5"/>
                          <a:pt x="9" y="5"/>
                        </a:cubicBezTo>
                        <a:cubicBezTo>
                          <a:pt x="9" y="4"/>
                          <a:pt x="9" y="4"/>
                          <a:pt x="9" y="4"/>
                        </a:cubicBezTo>
                        <a:cubicBezTo>
                          <a:pt x="9" y="3"/>
                          <a:pt x="9" y="2"/>
                          <a:pt x="9" y="1"/>
                        </a:cubicBezTo>
                        <a:cubicBezTo>
                          <a:pt x="9" y="0"/>
                          <a:pt x="9" y="0"/>
                          <a:pt x="9" y="0"/>
                        </a:cubicBezTo>
                        <a:cubicBezTo>
                          <a:pt x="8" y="0"/>
                          <a:pt x="6" y="1"/>
                          <a:pt x="5" y="1"/>
                        </a:cubicBezTo>
                        <a:cubicBezTo>
                          <a:pt x="4" y="1"/>
                          <a:pt x="2" y="1"/>
                          <a:pt x="1" y="1"/>
                        </a:cubicBezTo>
                        <a:cubicBezTo>
                          <a:pt x="1" y="1"/>
                          <a:pt x="0" y="1"/>
                          <a:pt x="0" y="1"/>
                        </a:cubicBezTo>
                        <a:cubicBezTo>
                          <a:pt x="0" y="2"/>
                          <a:pt x="1" y="4"/>
                          <a:pt x="1" y="5"/>
                        </a:cubicBezTo>
                        <a:cubicBezTo>
                          <a:pt x="1" y="6"/>
                          <a:pt x="2" y="6"/>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36"/>
                  <p:cNvSpPr/>
                  <p:nvPr/>
                </p:nvSpPr>
                <p:spPr bwMode="auto">
                  <a:xfrm>
                    <a:off x="1038225" y="2732088"/>
                    <a:ext cx="9525" cy="4763"/>
                  </a:xfrm>
                  <a:custGeom>
                    <a:avLst/>
                    <a:gdLst>
                      <a:gd name="T0" fmla="*/ 1 w 9"/>
                      <a:gd name="T1" fmla="*/ 5 h 5"/>
                      <a:gd name="T2" fmla="*/ 4 w 9"/>
                      <a:gd name="T3" fmla="*/ 4 h 5"/>
                      <a:gd name="T4" fmla="*/ 8 w 9"/>
                      <a:gd name="T5" fmla="*/ 1 h 5"/>
                      <a:gd name="T6" fmla="*/ 8 w 9"/>
                      <a:gd name="T7" fmla="*/ 1 h 5"/>
                      <a:gd name="T8" fmla="*/ 4 w 9"/>
                      <a:gd name="T9" fmla="*/ 3 h 5"/>
                      <a:gd name="T10" fmla="*/ 1 w 9"/>
                      <a:gd name="T11" fmla="*/ 4 h 5"/>
                      <a:gd name="T12" fmla="*/ 1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1" y="5"/>
                        </a:moveTo>
                        <a:cubicBezTo>
                          <a:pt x="2" y="5"/>
                          <a:pt x="3" y="4"/>
                          <a:pt x="4" y="4"/>
                        </a:cubicBezTo>
                        <a:cubicBezTo>
                          <a:pt x="5" y="3"/>
                          <a:pt x="7" y="2"/>
                          <a:pt x="8" y="1"/>
                        </a:cubicBezTo>
                        <a:cubicBezTo>
                          <a:pt x="9" y="1"/>
                          <a:pt x="8" y="0"/>
                          <a:pt x="8" y="1"/>
                        </a:cubicBezTo>
                        <a:cubicBezTo>
                          <a:pt x="6" y="1"/>
                          <a:pt x="5" y="2"/>
                          <a:pt x="4" y="3"/>
                        </a:cubicBezTo>
                        <a:cubicBezTo>
                          <a:pt x="3" y="3"/>
                          <a:pt x="2"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37"/>
                  <p:cNvSpPr/>
                  <p:nvPr/>
                </p:nvSpPr>
                <p:spPr bwMode="auto">
                  <a:xfrm>
                    <a:off x="1009650" y="2735263"/>
                    <a:ext cx="9525" cy="1588"/>
                  </a:xfrm>
                  <a:custGeom>
                    <a:avLst/>
                    <a:gdLst>
                      <a:gd name="T0" fmla="*/ 7 w 8"/>
                      <a:gd name="T1" fmla="*/ 1 h 2"/>
                      <a:gd name="T2" fmla="*/ 1 w 8"/>
                      <a:gd name="T3" fmla="*/ 0 h 2"/>
                      <a:gd name="T4" fmla="*/ 1 w 8"/>
                      <a:gd name="T5" fmla="*/ 1 h 2"/>
                      <a:gd name="T6" fmla="*/ 7 w 8"/>
                      <a:gd name="T7" fmla="*/ 2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5" y="1"/>
                          <a:pt x="3" y="0"/>
                          <a:pt x="1" y="0"/>
                        </a:cubicBezTo>
                        <a:cubicBezTo>
                          <a:pt x="0" y="0"/>
                          <a:pt x="0" y="0"/>
                          <a:pt x="1" y="1"/>
                        </a:cubicBezTo>
                        <a:cubicBezTo>
                          <a:pt x="3" y="1"/>
                          <a:pt x="5" y="2"/>
                          <a:pt x="7" y="2"/>
                        </a:cubicBezTo>
                        <a:cubicBezTo>
                          <a:pt x="8" y="2"/>
                          <a:pt x="8"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38"/>
                  <p:cNvSpPr/>
                  <p:nvPr/>
                </p:nvSpPr>
                <p:spPr bwMode="auto">
                  <a:xfrm>
                    <a:off x="1017588" y="2684463"/>
                    <a:ext cx="23813" cy="28575"/>
                  </a:xfrm>
                  <a:custGeom>
                    <a:avLst/>
                    <a:gdLst>
                      <a:gd name="T0" fmla="*/ 13 w 23"/>
                      <a:gd name="T1" fmla="*/ 13 h 27"/>
                      <a:gd name="T2" fmla="*/ 10 w 23"/>
                      <a:gd name="T3" fmla="*/ 2 h 27"/>
                      <a:gd name="T4" fmla="*/ 20 w 23"/>
                      <a:gd name="T5" fmla="*/ 11 h 27"/>
                      <a:gd name="T6" fmla="*/ 11 w 23"/>
                      <a:gd name="T7" fmla="*/ 27 h 27"/>
                      <a:gd name="T8" fmla="*/ 12 w 23"/>
                      <a:gd name="T9" fmla="*/ 27 h 27"/>
                      <a:gd name="T10" fmla="*/ 21 w 23"/>
                      <a:gd name="T11" fmla="*/ 8 h 27"/>
                      <a:gd name="T12" fmla="*/ 11 w 23"/>
                      <a:gd name="T13" fmla="*/ 1 h 27"/>
                      <a:gd name="T14" fmla="*/ 13 w 23"/>
                      <a:gd name="T15" fmla="*/ 14 h 27"/>
                      <a:gd name="T16" fmla="*/ 13 w 23"/>
                      <a:gd name="T17"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7">
                        <a:moveTo>
                          <a:pt x="13" y="13"/>
                        </a:moveTo>
                        <a:cubicBezTo>
                          <a:pt x="5" y="16"/>
                          <a:pt x="2" y="4"/>
                          <a:pt x="10" y="2"/>
                        </a:cubicBezTo>
                        <a:cubicBezTo>
                          <a:pt x="16" y="0"/>
                          <a:pt x="21" y="6"/>
                          <a:pt x="20" y="11"/>
                        </a:cubicBezTo>
                        <a:cubicBezTo>
                          <a:pt x="18" y="18"/>
                          <a:pt x="10" y="19"/>
                          <a:pt x="11" y="27"/>
                        </a:cubicBezTo>
                        <a:cubicBezTo>
                          <a:pt x="11" y="27"/>
                          <a:pt x="12" y="27"/>
                          <a:pt x="12" y="27"/>
                        </a:cubicBezTo>
                        <a:cubicBezTo>
                          <a:pt x="10" y="19"/>
                          <a:pt x="23" y="16"/>
                          <a:pt x="21" y="8"/>
                        </a:cubicBezTo>
                        <a:cubicBezTo>
                          <a:pt x="20" y="3"/>
                          <a:pt x="16" y="0"/>
                          <a:pt x="11" y="1"/>
                        </a:cubicBezTo>
                        <a:cubicBezTo>
                          <a:pt x="0" y="1"/>
                          <a:pt x="4" y="17"/>
                          <a:pt x="13" y="14"/>
                        </a:cubicBezTo>
                        <a:cubicBezTo>
                          <a:pt x="14" y="13"/>
                          <a:pt x="14" y="13"/>
                          <a:pt x="1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39"/>
                  <p:cNvSpPr/>
                  <p:nvPr/>
                </p:nvSpPr>
                <p:spPr bwMode="auto">
                  <a:xfrm>
                    <a:off x="1025525" y="2713038"/>
                    <a:ext cx="9525" cy="6350"/>
                  </a:xfrm>
                  <a:custGeom>
                    <a:avLst/>
                    <a:gdLst>
                      <a:gd name="T0" fmla="*/ 7 w 9"/>
                      <a:gd name="T1" fmla="*/ 1 h 6"/>
                      <a:gd name="T2" fmla="*/ 2 w 9"/>
                      <a:gd name="T3" fmla="*/ 4 h 6"/>
                      <a:gd name="T4" fmla="*/ 8 w 9"/>
                      <a:gd name="T5" fmla="*/ 1 h 6"/>
                      <a:gd name="T6" fmla="*/ 7 w 9"/>
                      <a:gd name="T7" fmla="*/ 1 h 6"/>
                      <a:gd name="T8" fmla="*/ 4 w 9"/>
                      <a:gd name="T9" fmla="*/ 4 h 6"/>
                      <a:gd name="T10" fmla="*/ 3 w 9"/>
                      <a:gd name="T11" fmla="*/ 2 h 6"/>
                      <a:gd name="T12" fmla="*/ 6 w 9"/>
                      <a:gd name="T13" fmla="*/ 2 h 6"/>
                      <a:gd name="T14" fmla="*/ 7 w 9"/>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1"/>
                        </a:moveTo>
                        <a:cubicBezTo>
                          <a:pt x="5" y="0"/>
                          <a:pt x="0" y="1"/>
                          <a:pt x="2" y="4"/>
                        </a:cubicBezTo>
                        <a:cubicBezTo>
                          <a:pt x="4" y="6"/>
                          <a:pt x="9" y="4"/>
                          <a:pt x="8" y="1"/>
                        </a:cubicBezTo>
                        <a:cubicBezTo>
                          <a:pt x="8" y="0"/>
                          <a:pt x="7" y="1"/>
                          <a:pt x="7" y="1"/>
                        </a:cubicBezTo>
                        <a:cubicBezTo>
                          <a:pt x="8" y="3"/>
                          <a:pt x="5" y="4"/>
                          <a:pt x="4" y="4"/>
                        </a:cubicBezTo>
                        <a:cubicBezTo>
                          <a:pt x="3" y="3"/>
                          <a:pt x="2" y="2"/>
                          <a:pt x="3" y="2"/>
                        </a:cubicBezTo>
                        <a:cubicBezTo>
                          <a:pt x="4" y="2"/>
                          <a:pt x="5" y="1"/>
                          <a:pt x="6" y="2"/>
                        </a:cubicBezTo>
                        <a:cubicBezTo>
                          <a:pt x="6" y="2"/>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440"/>
                  <p:cNvSpPr/>
                  <p:nvPr/>
                </p:nvSpPr>
                <p:spPr bwMode="auto">
                  <a:xfrm>
                    <a:off x="1019175" y="2735263"/>
                    <a:ext cx="1588" cy="0"/>
                  </a:xfrm>
                  <a:custGeom>
                    <a:avLst/>
                    <a:gdLst>
                      <a:gd name="T0" fmla="*/ 0 w 1"/>
                      <a:gd name="T1" fmla="*/ 1 h 1"/>
                      <a:gd name="T2" fmla="*/ 1 w 1"/>
                      <a:gd name="T3" fmla="*/ 0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0"/>
                          <a:pt x="1" y="0"/>
                          <a:pt x="1" y="0"/>
                        </a:cubicBezTo>
                        <a:cubicBezTo>
                          <a:pt x="1" y="0"/>
                          <a:pt x="1" y="0"/>
                          <a:pt x="1"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441"/>
                  <p:cNvSpPr/>
                  <p:nvPr/>
                </p:nvSpPr>
                <p:spPr bwMode="auto">
                  <a:xfrm>
                    <a:off x="1019175" y="2735263"/>
                    <a:ext cx="1588" cy="3175"/>
                  </a:xfrm>
                  <a:custGeom>
                    <a:avLst/>
                    <a:gdLst>
                      <a:gd name="T0" fmla="*/ 0 w 2"/>
                      <a:gd name="T1" fmla="*/ 1 h 2"/>
                      <a:gd name="T2" fmla="*/ 2 w 2"/>
                      <a:gd name="T3" fmla="*/ 0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1" y="1"/>
                          <a:pt x="1" y="1"/>
                          <a:pt x="2" y="0"/>
                        </a:cubicBezTo>
                        <a:cubicBezTo>
                          <a:pt x="2" y="0"/>
                          <a:pt x="2" y="0"/>
                          <a:pt x="2" y="0"/>
                        </a:cubicBezTo>
                        <a:cubicBezTo>
                          <a:pt x="1" y="0"/>
                          <a:pt x="0" y="1"/>
                          <a:pt x="0"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 name="Freeform 442"/>
                  <p:cNvSpPr/>
                  <p:nvPr/>
                </p:nvSpPr>
                <p:spPr bwMode="auto">
                  <a:xfrm>
                    <a:off x="1017588" y="2735263"/>
                    <a:ext cx="4763" cy="3175"/>
                  </a:xfrm>
                  <a:custGeom>
                    <a:avLst/>
                    <a:gdLst>
                      <a:gd name="T0" fmla="*/ 1 w 4"/>
                      <a:gd name="T1" fmla="*/ 3 h 3"/>
                      <a:gd name="T2" fmla="*/ 4 w 4"/>
                      <a:gd name="T3" fmla="*/ 0 h 3"/>
                      <a:gd name="T4" fmla="*/ 4 w 4"/>
                      <a:gd name="T5" fmla="*/ 0 h 3"/>
                      <a:gd name="T6" fmla="*/ 1 w 4"/>
                      <a:gd name="T7" fmla="*/ 3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2" y="2"/>
                          <a:pt x="3" y="1"/>
                          <a:pt x="4" y="0"/>
                        </a:cubicBezTo>
                        <a:cubicBezTo>
                          <a:pt x="4"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 name="Freeform 443"/>
                  <p:cNvSpPr/>
                  <p:nvPr/>
                </p:nvSpPr>
                <p:spPr bwMode="auto">
                  <a:xfrm>
                    <a:off x="1019175" y="2735263"/>
                    <a:ext cx="3175" cy="3175"/>
                  </a:xfrm>
                  <a:custGeom>
                    <a:avLst/>
                    <a:gdLst>
                      <a:gd name="T0" fmla="*/ 0 w 4"/>
                      <a:gd name="T1" fmla="*/ 4 h 4"/>
                      <a:gd name="T2" fmla="*/ 4 w 4"/>
                      <a:gd name="T3" fmla="*/ 1 h 4"/>
                      <a:gd name="T4" fmla="*/ 4 w 4"/>
                      <a:gd name="T5" fmla="*/ 0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4" y="1"/>
                        </a:cubicBezTo>
                        <a:cubicBezTo>
                          <a:pt x="4" y="1"/>
                          <a:pt x="4" y="0"/>
                          <a:pt x="4" y="0"/>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 name="Freeform 444"/>
                  <p:cNvSpPr/>
                  <p:nvPr/>
                </p:nvSpPr>
                <p:spPr bwMode="auto">
                  <a:xfrm>
                    <a:off x="1020763" y="2735263"/>
                    <a:ext cx="3175" cy="3175"/>
                  </a:xfrm>
                  <a:custGeom>
                    <a:avLst/>
                    <a:gdLst>
                      <a:gd name="T0" fmla="*/ 0 w 3"/>
                      <a:gd name="T1" fmla="*/ 3 h 4"/>
                      <a:gd name="T2" fmla="*/ 3 w 3"/>
                      <a:gd name="T3" fmla="*/ 0 h 4"/>
                      <a:gd name="T4" fmla="*/ 3 w 3"/>
                      <a:gd name="T5" fmla="*/ 0 h 4"/>
                      <a:gd name="T6" fmla="*/ 0 w 3"/>
                      <a:gd name="T7" fmla="*/ 3 h 4"/>
                      <a:gd name="T8" fmla="*/ 0 w 3"/>
                      <a:gd name="T9" fmla="*/ 3 h 4"/>
                    </a:gdLst>
                    <a:ahLst/>
                    <a:cxnLst>
                      <a:cxn ang="0">
                        <a:pos x="T0" y="T1"/>
                      </a:cxn>
                      <a:cxn ang="0">
                        <a:pos x="T2" y="T3"/>
                      </a:cxn>
                      <a:cxn ang="0">
                        <a:pos x="T4" y="T5"/>
                      </a:cxn>
                      <a:cxn ang="0">
                        <a:pos x="T6" y="T7"/>
                      </a:cxn>
                      <a:cxn ang="0">
                        <a:pos x="T8" y="T9"/>
                      </a:cxn>
                    </a:cxnLst>
                    <a:rect l="0" t="0" r="r" b="b"/>
                    <a:pathLst>
                      <a:path w="3" h="4">
                        <a:moveTo>
                          <a:pt x="0" y="3"/>
                        </a:moveTo>
                        <a:cubicBezTo>
                          <a:pt x="1" y="2"/>
                          <a:pt x="2" y="1"/>
                          <a:pt x="3" y="0"/>
                        </a:cubicBezTo>
                        <a:cubicBezTo>
                          <a:pt x="3" y="0"/>
                          <a:pt x="3" y="0"/>
                          <a:pt x="3" y="0"/>
                        </a:cubicBezTo>
                        <a:cubicBezTo>
                          <a:pt x="2" y="1"/>
                          <a:pt x="0" y="2"/>
                          <a:pt x="0" y="3"/>
                        </a:cubicBezTo>
                        <a:cubicBezTo>
                          <a:pt x="0" y="3"/>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 name="Freeform 445"/>
                  <p:cNvSpPr/>
                  <p:nvPr/>
                </p:nvSpPr>
                <p:spPr bwMode="auto">
                  <a:xfrm>
                    <a:off x="1020763" y="2735263"/>
                    <a:ext cx="4763" cy="3175"/>
                  </a:xfrm>
                  <a:custGeom>
                    <a:avLst/>
                    <a:gdLst>
                      <a:gd name="T0" fmla="*/ 1 w 4"/>
                      <a:gd name="T1" fmla="*/ 4 h 4"/>
                      <a:gd name="T2" fmla="*/ 4 w 4"/>
                      <a:gd name="T3" fmla="*/ 0 h 4"/>
                      <a:gd name="T4" fmla="*/ 4 w 4"/>
                      <a:gd name="T5" fmla="*/ 0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1"/>
                          <a:pt x="4" y="0"/>
                        </a:cubicBezTo>
                        <a:cubicBezTo>
                          <a:pt x="4" y="0"/>
                          <a:pt x="4" y="0"/>
                          <a:pt x="4" y="0"/>
                        </a:cubicBezTo>
                        <a:cubicBezTo>
                          <a:pt x="3" y="1"/>
                          <a:pt x="2" y="2"/>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 name="Freeform 446"/>
                  <p:cNvSpPr/>
                  <p:nvPr/>
                </p:nvSpPr>
                <p:spPr bwMode="auto">
                  <a:xfrm>
                    <a:off x="1022350" y="2735263"/>
                    <a:ext cx="3175" cy="3175"/>
                  </a:xfrm>
                  <a:custGeom>
                    <a:avLst/>
                    <a:gdLst>
                      <a:gd name="T0" fmla="*/ 1 w 4"/>
                      <a:gd name="T1" fmla="*/ 4 h 4"/>
                      <a:gd name="T2" fmla="*/ 4 w 4"/>
                      <a:gd name="T3" fmla="*/ 1 h 4"/>
                      <a:gd name="T4" fmla="*/ 3 w 4"/>
                      <a:gd name="T5" fmla="*/ 1 h 4"/>
                      <a:gd name="T6" fmla="*/ 1 w 4"/>
                      <a:gd name="T7" fmla="*/ 3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3"/>
                          <a:pt x="3" y="2"/>
                          <a:pt x="4" y="1"/>
                        </a:cubicBezTo>
                        <a:cubicBezTo>
                          <a:pt x="4" y="1"/>
                          <a:pt x="4" y="0"/>
                          <a:pt x="3" y="1"/>
                        </a:cubicBezTo>
                        <a:cubicBezTo>
                          <a:pt x="3" y="2"/>
                          <a:pt x="2" y="3"/>
                          <a:pt x="1"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 name="Freeform 447"/>
                  <p:cNvSpPr/>
                  <p:nvPr/>
                </p:nvSpPr>
                <p:spPr bwMode="auto">
                  <a:xfrm>
                    <a:off x="1023938" y="2735263"/>
                    <a:ext cx="1588" cy="3175"/>
                  </a:xfrm>
                  <a:custGeom>
                    <a:avLst/>
                    <a:gdLst>
                      <a:gd name="T0" fmla="*/ 0 w 2"/>
                      <a:gd name="T1" fmla="*/ 2 h 3"/>
                      <a:gd name="T2" fmla="*/ 2 w 2"/>
                      <a:gd name="T3" fmla="*/ 1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2" y="1"/>
                          <a:pt x="2" y="1"/>
                        </a:cubicBezTo>
                        <a:cubicBezTo>
                          <a:pt x="2" y="0"/>
                          <a:pt x="2" y="0"/>
                          <a:pt x="2" y="0"/>
                        </a:cubicBezTo>
                        <a:cubicBezTo>
                          <a:pt x="1" y="1"/>
                          <a:pt x="1" y="1"/>
                          <a:pt x="0" y="2"/>
                        </a:cubicBezTo>
                        <a:cubicBezTo>
                          <a:pt x="0" y="2"/>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 name="Freeform 448"/>
                  <p:cNvSpPr/>
                  <p:nvPr/>
                </p:nvSpPr>
                <p:spPr bwMode="auto">
                  <a:xfrm>
                    <a:off x="1028700" y="2735263"/>
                    <a:ext cx="3175" cy="1588"/>
                  </a:xfrm>
                  <a:custGeom>
                    <a:avLst/>
                    <a:gdLst>
                      <a:gd name="T0" fmla="*/ 1 w 3"/>
                      <a:gd name="T1" fmla="*/ 2 h 2"/>
                      <a:gd name="T2" fmla="*/ 3 w 3"/>
                      <a:gd name="T3" fmla="*/ 0 h 2"/>
                      <a:gd name="T4" fmla="*/ 2 w 3"/>
                      <a:gd name="T5" fmla="*/ 0 h 2"/>
                      <a:gd name="T6" fmla="*/ 1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1"/>
                          <a:pt x="2" y="1"/>
                          <a:pt x="3" y="0"/>
                        </a:cubicBezTo>
                        <a:cubicBezTo>
                          <a:pt x="3" y="0"/>
                          <a:pt x="3" y="0"/>
                          <a:pt x="2" y="0"/>
                        </a:cubicBezTo>
                        <a:cubicBezTo>
                          <a:pt x="2" y="0"/>
                          <a:pt x="1" y="1"/>
                          <a:pt x="1" y="1"/>
                        </a:cubicBezTo>
                        <a:cubicBezTo>
                          <a:pt x="0"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 name="Freeform 449"/>
                  <p:cNvSpPr/>
                  <p:nvPr/>
                </p:nvSpPr>
                <p:spPr bwMode="auto">
                  <a:xfrm>
                    <a:off x="1028700" y="2735263"/>
                    <a:ext cx="3175" cy="3175"/>
                  </a:xfrm>
                  <a:custGeom>
                    <a:avLst/>
                    <a:gdLst>
                      <a:gd name="T0" fmla="*/ 1 w 3"/>
                      <a:gd name="T1" fmla="*/ 2 h 2"/>
                      <a:gd name="T2" fmla="*/ 3 w 3"/>
                      <a:gd name="T3" fmla="*/ 0 h 2"/>
                      <a:gd name="T4" fmla="*/ 3 w 3"/>
                      <a:gd name="T5" fmla="*/ 0 h 2"/>
                      <a:gd name="T6" fmla="*/ 3 w 3"/>
                      <a:gd name="T7" fmla="*/ 0 h 2"/>
                      <a:gd name="T8" fmla="*/ 3 w 3"/>
                      <a:gd name="T9" fmla="*/ 0 h 2"/>
                      <a:gd name="T10" fmla="*/ 3 w 3"/>
                      <a:gd name="T11" fmla="*/ 0 h 2"/>
                      <a:gd name="T12" fmla="*/ 3 w 3"/>
                      <a:gd name="T13" fmla="*/ 0 h 2"/>
                      <a:gd name="T14" fmla="*/ 0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1"/>
                          <a:pt x="2" y="1"/>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2" y="0"/>
                          <a:pt x="1" y="1"/>
                          <a:pt x="0" y="2"/>
                        </a:cubicBezTo>
                        <a:cubicBezTo>
                          <a:pt x="0" y="2"/>
                          <a:pt x="0"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 name="Freeform 450"/>
                  <p:cNvSpPr/>
                  <p:nvPr/>
                </p:nvSpPr>
                <p:spPr bwMode="auto">
                  <a:xfrm>
                    <a:off x="1030288" y="2735263"/>
                    <a:ext cx="4763" cy="3175"/>
                  </a:xfrm>
                  <a:custGeom>
                    <a:avLst/>
                    <a:gdLst>
                      <a:gd name="T0" fmla="*/ 0 w 4"/>
                      <a:gd name="T1" fmla="*/ 4 h 4"/>
                      <a:gd name="T2" fmla="*/ 4 w 4"/>
                      <a:gd name="T3" fmla="*/ 1 h 4"/>
                      <a:gd name="T4" fmla="*/ 3 w 4"/>
                      <a:gd name="T5" fmla="*/ 1 h 4"/>
                      <a:gd name="T6" fmla="*/ 0 w 4"/>
                      <a:gd name="T7" fmla="*/ 3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2" y="2"/>
                          <a:pt x="4" y="1"/>
                        </a:cubicBezTo>
                        <a:cubicBezTo>
                          <a:pt x="4" y="1"/>
                          <a:pt x="4" y="0"/>
                          <a:pt x="3" y="1"/>
                        </a:cubicBezTo>
                        <a:cubicBezTo>
                          <a:pt x="2" y="1"/>
                          <a:pt x="1" y="2"/>
                          <a:pt x="0"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 name="Freeform 451"/>
                  <p:cNvSpPr/>
                  <p:nvPr/>
                </p:nvSpPr>
                <p:spPr bwMode="auto">
                  <a:xfrm>
                    <a:off x="1031875" y="2735263"/>
                    <a:ext cx="3175" cy="3175"/>
                  </a:xfrm>
                  <a:custGeom>
                    <a:avLst/>
                    <a:gdLst>
                      <a:gd name="T0" fmla="*/ 0 w 4"/>
                      <a:gd name="T1" fmla="*/ 3 h 3"/>
                      <a:gd name="T2" fmla="*/ 2 w 4"/>
                      <a:gd name="T3" fmla="*/ 2 h 3"/>
                      <a:gd name="T4" fmla="*/ 4 w 4"/>
                      <a:gd name="T5" fmla="*/ 0 h 3"/>
                      <a:gd name="T6" fmla="*/ 3 w 4"/>
                      <a:gd name="T7" fmla="*/ 0 h 3"/>
                      <a:gd name="T8" fmla="*/ 2 w 4"/>
                      <a:gd name="T9" fmla="*/ 1 h 3"/>
                      <a:gd name="T10" fmla="*/ 0 w 4"/>
                      <a:gd name="T11" fmla="*/ 2 h 3"/>
                      <a:gd name="T12" fmla="*/ 0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3"/>
                        </a:moveTo>
                        <a:cubicBezTo>
                          <a:pt x="1" y="3"/>
                          <a:pt x="1" y="2"/>
                          <a:pt x="2" y="2"/>
                        </a:cubicBezTo>
                        <a:cubicBezTo>
                          <a:pt x="2" y="1"/>
                          <a:pt x="3" y="1"/>
                          <a:pt x="4" y="0"/>
                        </a:cubicBezTo>
                        <a:cubicBezTo>
                          <a:pt x="4" y="0"/>
                          <a:pt x="3" y="0"/>
                          <a:pt x="3" y="0"/>
                        </a:cubicBezTo>
                        <a:cubicBezTo>
                          <a:pt x="3" y="0"/>
                          <a:pt x="2" y="0"/>
                          <a:pt x="2" y="1"/>
                        </a:cubicBezTo>
                        <a:cubicBezTo>
                          <a:pt x="2" y="1"/>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 name="Freeform 452"/>
                  <p:cNvSpPr/>
                  <p:nvPr/>
                </p:nvSpPr>
                <p:spPr bwMode="auto">
                  <a:xfrm>
                    <a:off x="1031875" y="2735263"/>
                    <a:ext cx="4763" cy="3175"/>
                  </a:xfrm>
                  <a:custGeom>
                    <a:avLst/>
                    <a:gdLst>
                      <a:gd name="T0" fmla="*/ 1 w 5"/>
                      <a:gd name="T1" fmla="*/ 3 h 3"/>
                      <a:gd name="T2" fmla="*/ 5 w 5"/>
                      <a:gd name="T3" fmla="*/ 0 h 3"/>
                      <a:gd name="T4" fmla="*/ 4 w 5"/>
                      <a:gd name="T5" fmla="*/ 0 h 3"/>
                      <a:gd name="T6" fmla="*/ 1 w 5"/>
                      <a:gd name="T7" fmla="*/ 3 h 3"/>
                      <a:gd name="T8" fmla="*/ 1 w 5"/>
                      <a:gd name="T9" fmla="*/ 3 h 3"/>
                    </a:gdLst>
                    <a:ahLst/>
                    <a:cxnLst>
                      <a:cxn ang="0">
                        <a:pos x="T0" y="T1"/>
                      </a:cxn>
                      <a:cxn ang="0">
                        <a:pos x="T2" y="T3"/>
                      </a:cxn>
                      <a:cxn ang="0">
                        <a:pos x="T4" y="T5"/>
                      </a:cxn>
                      <a:cxn ang="0">
                        <a:pos x="T6" y="T7"/>
                      </a:cxn>
                      <a:cxn ang="0">
                        <a:pos x="T8" y="T9"/>
                      </a:cxn>
                    </a:cxnLst>
                    <a:rect l="0" t="0" r="r" b="b"/>
                    <a:pathLst>
                      <a:path w="5" h="3">
                        <a:moveTo>
                          <a:pt x="1" y="3"/>
                        </a:moveTo>
                        <a:cubicBezTo>
                          <a:pt x="2" y="3"/>
                          <a:pt x="3" y="1"/>
                          <a:pt x="5" y="0"/>
                        </a:cubicBezTo>
                        <a:cubicBezTo>
                          <a:pt x="5" y="0"/>
                          <a:pt x="4" y="0"/>
                          <a:pt x="4" y="0"/>
                        </a:cubicBezTo>
                        <a:cubicBezTo>
                          <a:pt x="3" y="1"/>
                          <a:pt x="2" y="2"/>
                          <a:pt x="1"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 name="Freeform 453"/>
                  <p:cNvSpPr/>
                  <p:nvPr/>
                </p:nvSpPr>
                <p:spPr bwMode="auto">
                  <a:xfrm>
                    <a:off x="1033463" y="2735263"/>
                    <a:ext cx="4763" cy="3175"/>
                  </a:xfrm>
                  <a:custGeom>
                    <a:avLst/>
                    <a:gdLst>
                      <a:gd name="T0" fmla="*/ 0 w 4"/>
                      <a:gd name="T1" fmla="*/ 4 h 4"/>
                      <a:gd name="T2" fmla="*/ 3 w 4"/>
                      <a:gd name="T3" fmla="*/ 1 h 4"/>
                      <a:gd name="T4" fmla="*/ 3 w 4"/>
                      <a:gd name="T5" fmla="*/ 1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cubicBezTo>
                          <a:pt x="1" y="3"/>
                          <a:pt x="3" y="2"/>
                          <a:pt x="3" y="1"/>
                        </a:cubicBezTo>
                        <a:cubicBezTo>
                          <a:pt x="4" y="1"/>
                          <a:pt x="3" y="0"/>
                          <a:pt x="3" y="1"/>
                        </a:cubicBezTo>
                        <a:cubicBezTo>
                          <a:pt x="2"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 name="Freeform 454"/>
                  <p:cNvSpPr/>
                  <p:nvPr/>
                </p:nvSpPr>
                <p:spPr bwMode="auto">
                  <a:xfrm>
                    <a:off x="1035050" y="2735263"/>
                    <a:ext cx="3175" cy="3175"/>
                  </a:xfrm>
                  <a:custGeom>
                    <a:avLst/>
                    <a:gdLst>
                      <a:gd name="T0" fmla="*/ 0 w 3"/>
                      <a:gd name="T1" fmla="*/ 3 h 3"/>
                      <a:gd name="T2" fmla="*/ 3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cubicBezTo>
                          <a:pt x="1" y="2"/>
                          <a:pt x="2" y="1"/>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 name="Freeform 455"/>
                  <p:cNvSpPr/>
                  <p:nvPr/>
                </p:nvSpPr>
                <p:spPr bwMode="auto">
                  <a:xfrm>
                    <a:off x="1035050" y="2735263"/>
                    <a:ext cx="3175" cy="3175"/>
                  </a:xfrm>
                  <a:custGeom>
                    <a:avLst/>
                    <a:gdLst>
                      <a:gd name="T0" fmla="*/ 1 w 3"/>
                      <a:gd name="T1" fmla="*/ 3 h 3"/>
                      <a:gd name="T2" fmla="*/ 3 w 3"/>
                      <a:gd name="T3" fmla="*/ 0 h 3"/>
                      <a:gd name="T4" fmla="*/ 3 w 3"/>
                      <a:gd name="T5" fmla="*/ 0 h 3"/>
                      <a:gd name="T6" fmla="*/ 1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2"/>
                          <a:pt x="2" y="1"/>
                          <a:pt x="3" y="0"/>
                        </a:cubicBezTo>
                        <a:cubicBezTo>
                          <a:pt x="3" y="0"/>
                          <a:pt x="3" y="0"/>
                          <a:pt x="3" y="0"/>
                        </a:cubicBezTo>
                        <a:cubicBezTo>
                          <a:pt x="2" y="1"/>
                          <a:pt x="1" y="2"/>
                          <a:pt x="1"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6" name="Freeform 476"/>
                  <p:cNvSpPr>
                    <a:spLocks noEditPoints="1"/>
                  </p:cNvSpPr>
                  <p:nvPr/>
                </p:nvSpPr>
                <p:spPr bwMode="auto">
                  <a:xfrm>
                    <a:off x="869950" y="2209801"/>
                    <a:ext cx="49213" cy="69850"/>
                  </a:xfrm>
                  <a:custGeom>
                    <a:avLst/>
                    <a:gdLst>
                      <a:gd name="T0" fmla="*/ 8 w 47"/>
                      <a:gd name="T1" fmla="*/ 40 h 66"/>
                      <a:gd name="T2" fmla="*/ 8 w 47"/>
                      <a:gd name="T3" fmla="*/ 40 h 66"/>
                      <a:gd name="T4" fmla="*/ 23 w 47"/>
                      <a:gd name="T5" fmla="*/ 65 h 66"/>
                      <a:gd name="T6" fmla="*/ 30 w 47"/>
                      <a:gd name="T7" fmla="*/ 2 h 66"/>
                      <a:gd name="T8" fmla="*/ 30 w 47"/>
                      <a:gd name="T9" fmla="*/ 2 h 66"/>
                      <a:gd name="T10" fmla="*/ 34 w 47"/>
                      <a:gd name="T11" fmla="*/ 3 h 66"/>
                      <a:gd name="T12" fmla="*/ 41 w 47"/>
                      <a:gd name="T13" fmla="*/ 8 h 66"/>
                      <a:gd name="T14" fmla="*/ 45 w 47"/>
                      <a:gd name="T15" fmla="*/ 17 h 66"/>
                      <a:gd name="T16" fmla="*/ 43 w 47"/>
                      <a:gd name="T17" fmla="*/ 31 h 66"/>
                      <a:gd name="T18" fmla="*/ 39 w 47"/>
                      <a:gd name="T19" fmla="*/ 37 h 66"/>
                      <a:gd name="T20" fmla="*/ 32 w 47"/>
                      <a:gd name="T21" fmla="*/ 44 h 66"/>
                      <a:gd name="T22" fmla="*/ 29 w 47"/>
                      <a:gd name="T23" fmla="*/ 52 h 66"/>
                      <a:gd name="T24" fmla="*/ 29 w 47"/>
                      <a:gd name="T25" fmla="*/ 60 h 66"/>
                      <a:gd name="T26" fmla="*/ 28 w 47"/>
                      <a:gd name="T27" fmla="*/ 63 h 66"/>
                      <a:gd name="T28" fmla="*/ 26 w 47"/>
                      <a:gd name="T29" fmla="*/ 64 h 66"/>
                      <a:gd name="T30" fmla="*/ 19 w 47"/>
                      <a:gd name="T31" fmla="*/ 65 h 66"/>
                      <a:gd name="T32" fmla="*/ 16 w 47"/>
                      <a:gd name="T33" fmla="*/ 53 h 66"/>
                      <a:gd name="T34" fmla="*/ 15 w 47"/>
                      <a:gd name="T35" fmla="*/ 49 h 66"/>
                      <a:gd name="T36" fmla="*/ 10 w 47"/>
                      <a:gd name="T37" fmla="*/ 42 h 66"/>
                      <a:gd name="T38" fmla="*/ 8 w 47"/>
                      <a:gd name="T39" fmla="*/ 40 h 66"/>
                      <a:gd name="T40" fmla="*/ 8 w 47"/>
                      <a:gd name="T41" fmla="*/ 40 h 66"/>
                      <a:gd name="T42" fmla="*/ 3 w 47"/>
                      <a:gd name="T43" fmla="*/ 32 h 66"/>
                      <a:gd name="T44" fmla="*/ 2 w 47"/>
                      <a:gd name="T45" fmla="*/ 23 h 66"/>
                      <a:gd name="T46" fmla="*/ 6 w 47"/>
                      <a:gd name="T47" fmla="*/ 13 h 66"/>
                      <a:gd name="T48" fmla="*/ 18 w 47"/>
                      <a:gd name="T49" fmla="*/ 3 h 66"/>
                      <a:gd name="T50" fmla="*/ 30 w 47"/>
                      <a:gd name="T51" fmla="*/ 2 h 66"/>
                      <a:gd name="T52" fmla="*/ 12 w 47"/>
                      <a:gd name="T53" fmla="*/ 6 h 66"/>
                      <a:gd name="T54" fmla="*/ 0 w 47"/>
                      <a:gd name="T55" fmla="*/ 26 h 66"/>
                      <a:gd name="T56" fmla="*/ 3 w 47"/>
                      <a:gd name="T57" fmla="*/ 35 h 66"/>
                      <a:gd name="T58" fmla="*/ 12 w 47"/>
                      <a:gd name="T59" fmla="*/ 47 h 66"/>
                      <a:gd name="T60" fmla="*/ 14 w 47"/>
                      <a:gd name="T61" fmla="*/ 50 h 66"/>
                      <a:gd name="T62" fmla="*/ 15 w 47"/>
                      <a:gd name="T63" fmla="*/ 64 h 66"/>
                      <a:gd name="T64" fmla="*/ 14 w 47"/>
                      <a:gd name="T65" fmla="*/ 64 h 66"/>
                      <a:gd name="T66" fmla="*/ 15 w 47"/>
                      <a:gd name="T67" fmla="*/ 65 h 66"/>
                      <a:gd name="T68" fmla="*/ 16 w 47"/>
                      <a:gd name="T69" fmla="*/ 65 h 66"/>
                      <a:gd name="T70" fmla="*/ 24 w 47"/>
                      <a:gd name="T71" fmla="*/ 66 h 66"/>
                      <a:gd name="T72" fmla="*/ 30 w 47"/>
                      <a:gd name="T73" fmla="*/ 59 h 66"/>
                      <a:gd name="T74" fmla="*/ 30 w 47"/>
                      <a:gd name="T75" fmla="*/ 52 h 66"/>
                      <a:gd name="T76" fmla="*/ 34 w 47"/>
                      <a:gd name="T77" fmla="*/ 43 h 66"/>
                      <a:gd name="T78" fmla="*/ 40 w 47"/>
                      <a:gd name="T79" fmla="*/ 37 h 66"/>
                      <a:gd name="T80" fmla="*/ 46 w 47"/>
                      <a:gd name="T81" fmla="*/ 25 h 66"/>
                      <a:gd name="T82" fmla="*/ 34 w 47"/>
                      <a:gd name="T83" fmla="*/ 1 h 66"/>
                      <a:gd name="T84" fmla="*/ 27 w 47"/>
                      <a:gd name="T8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66">
                        <a:moveTo>
                          <a:pt x="8" y="40"/>
                        </a:moveTo>
                        <a:cubicBezTo>
                          <a:pt x="8" y="40"/>
                          <a:pt x="8" y="40"/>
                          <a:pt x="8" y="40"/>
                        </a:cubicBezTo>
                        <a:cubicBezTo>
                          <a:pt x="8" y="40"/>
                          <a:pt x="8" y="40"/>
                          <a:pt x="8" y="40"/>
                        </a:cubicBezTo>
                        <a:cubicBezTo>
                          <a:pt x="8" y="40"/>
                          <a:pt x="8" y="40"/>
                          <a:pt x="8" y="40"/>
                        </a:cubicBezTo>
                        <a:moveTo>
                          <a:pt x="23" y="65"/>
                        </a:moveTo>
                        <a:cubicBezTo>
                          <a:pt x="23" y="65"/>
                          <a:pt x="23" y="65"/>
                          <a:pt x="23" y="65"/>
                        </a:cubicBezTo>
                        <a:cubicBezTo>
                          <a:pt x="23" y="65"/>
                          <a:pt x="23" y="65"/>
                          <a:pt x="23" y="65"/>
                        </a:cubicBezTo>
                        <a:moveTo>
                          <a:pt x="30" y="2"/>
                        </a:moveTo>
                        <a:cubicBezTo>
                          <a:pt x="30" y="2"/>
                          <a:pt x="30" y="2"/>
                          <a:pt x="30" y="2"/>
                        </a:cubicBezTo>
                        <a:cubicBezTo>
                          <a:pt x="30" y="2"/>
                          <a:pt x="30" y="2"/>
                          <a:pt x="30" y="2"/>
                        </a:cubicBezTo>
                        <a:moveTo>
                          <a:pt x="30" y="2"/>
                        </a:moveTo>
                        <a:cubicBezTo>
                          <a:pt x="32" y="2"/>
                          <a:pt x="33" y="2"/>
                          <a:pt x="34" y="3"/>
                        </a:cubicBezTo>
                        <a:cubicBezTo>
                          <a:pt x="36" y="3"/>
                          <a:pt x="37" y="4"/>
                          <a:pt x="38" y="5"/>
                        </a:cubicBezTo>
                        <a:cubicBezTo>
                          <a:pt x="39" y="6"/>
                          <a:pt x="40" y="6"/>
                          <a:pt x="41" y="8"/>
                        </a:cubicBezTo>
                        <a:cubicBezTo>
                          <a:pt x="42" y="9"/>
                          <a:pt x="42" y="10"/>
                          <a:pt x="43" y="12"/>
                        </a:cubicBezTo>
                        <a:cubicBezTo>
                          <a:pt x="44" y="14"/>
                          <a:pt x="44" y="15"/>
                          <a:pt x="45" y="17"/>
                        </a:cubicBezTo>
                        <a:cubicBezTo>
                          <a:pt x="45" y="20"/>
                          <a:pt x="45" y="22"/>
                          <a:pt x="45" y="25"/>
                        </a:cubicBezTo>
                        <a:cubicBezTo>
                          <a:pt x="44" y="27"/>
                          <a:pt x="44" y="29"/>
                          <a:pt x="43" y="31"/>
                        </a:cubicBezTo>
                        <a:cubicBezTo>
                          <a:pt x="42" y="32"/>
                          <a:pt x="41" y="34"/>
                          <a:pt x="40" y="35"/>
                        </a:cubicBezTo>
                        <a:cubicBezTo>
                          <a:pt x="40" y="36"/>
                          <a:pt x="39" y="37"/>
                          <a:pt x="39" y="37"/>
                        </a:cubicBezTo>
                        <a:cubicBezTo>
                          <a:pt x="38" y="38"/>
                          <a:pt x="37" y="39"/>
                          <a:pt x="36" y="39"/>
                        </a:cubicBezTo>
                        <a:cubicBezTo>
                          <a:pt x="35" y="41"/>
                          <a:pt x="34" y="42"/>
                          <a:pt x="32" y="44"/>
                        </a:cubicBezTo>
                        <a:cubicBezTo>
                          <a:pt x="31" y="46"/>
                          <a:pt x="30" y="48"/>
                          <a:pt x="30" y="50"/>
                        </a:cubicBezTo>
                        <a:cubicBezTo>
                          <a:pt x="29" y="50"/>
                          <a:pt x="29" y="51"/>
                          <a:pt x="29" y="52"/>
                        </a:cubicBezTo>
                        <a:cubicBezTo>
                          <a:pt x="29" y="53"/>
                          <a:pt x="29" y="54"/>
                          <a:pt x="29" y="55"/>
                        </a:cubicBezTo>
                        <a:cubicBezTo>
                          <a:pt x="29" y="57"/>
                          <a:pt x="29" y="58"/>
                          <a:pt x="29" y="60"/>
                        </a:cubicBezTo>
                        <a:cubicBezTo>
                          <a:pt x="29" y="61"/>
                          <a:pt x="29" y="61"/>
                          <a:pt x="29" y="62"/>
                        </a:cubicBezTo>
                        <a:cubicBezTo>
                          <a:pt x="29" y="62"/>
                          <a:pt x="28" y="62"/>
                          <a:pt x="28" y="63"/>
                        </a:cubicBezTo>
                        <a:cubicBezTo>
                          <a:pt x="28" y="63"/>
                          <a:pt x="28" y="63"/>
                          <a:pt x="27" y="63"/>
                        </a:cubicBezTo>
                        <a:cubicBezTo>
                          <a:pt x="27" y="64"/>
                          <a:pt x="26" y="64"/>
                          <a:pt x="26" y="64"/>
                        </a:cubicBezTo>
                        <a:cubicBezTo>
                          <a:pt x="25" y="64"/>
                          <a:pt x="24" y="65"/>
                          <a:pt x="23" y="65"/>
                        </a:cubicBezTo>
                        <a:cubicBezTo>
                          <a:pt x="22" y="65"/>
                          <a:pt x="20" y="65"/>
                          <a:pt x="19" y="65"/>
                        </a:cubicBezTo>
                        <a:cubicBezTo>
                          <a:pt x="18" y="65"/>
                          <a:pt x="17" y="64"/>
                          <a:pt x="16" y="64"/>
                        </a:cubicBezTo>
                        <a:cubicBezTo>
                          <a:pt x="16" y="60"/>
                          <a:pt x="17" y="56"/>
                          <a:pt x="16" y="53"/>
                        </a:cubicBezTo>
                        <a:cubicBezTo>
                          <a:pt x="16" y="52"/>
                          <a:pt x="16" y="51"/>
                          <a:pt x="15" y="50"/>
                        </a:cubicBezTo>
                        <a:cubicBezTo>
                          <a:pt x="15" y="49"/>
                          <a:pt x="15" y="49"/>
                          <a:pt x="15" y="49"/>
                        </a:cubicBezTo>
                        <a:cubicBezTo>
                          <a:pt x="15" y="48"/>
                          <a:pt x="14" y="48"/>
                          <a:pt x="14" y="47"/>
                        </a:cubicBezTo>
                        <a:cubicBezTo>
                          <a:pt x="13" y="46"/>
                          <a:pt x="11" y="44"/>
                          <a:pt x="10" y="42"/>
                        </a:cubicBezTo>
                        <a:cubicBezTo>
                          <a:pt x="9" y="42"/>
                          <a:pt x="9" y="41"/>
                          <a:pt x="8" y="40"/>
                        </a:cubicBezTo>
                        <a:cubicBezTo>
                          <a:pt x="8" y="40"/>
                          <a:pt x="8" y="40"/>
                          <a:pt x="8" y="40"/>
                        </a:cubicBezTo>
                        <a:cubicBezTo>
                          <a:pt x="8" y="40"/>
                          <a:pt x="8" y="40"/>
                          <a:pt x="8" y="40"/>
                        </a:cubicBezTo>
                        <a:cubicBezTo>
                          <a:pt x="8" y="40"/>
                          <a:pt x="8" y="40"/>
                          <a:pt x="8" y="40"/>
                        </a:cubicBezTo>
                        <a:cubicBezTo>
                          <a:pt x="8" y="40"/>
                          <a:pt x="8" y="40"/>
                          <a:pt x="8" y="40"/>
                        </a:cubicBezTo>
                        <a:cubicBezTo>
                          <a:pt x="6" y="38"/>
                          <a:pt x="4" y="35"/>
                          <a:pt x="3" y="32"/>
                        </a:cubicBezTo>
                        <a:cubicBezTo>
                          <a:pt x="2" y="30"/>
                          <a:pt x="2" y="29"/>
                          <a:pt x="2" y="27"/>
                        </a:cubicBezTo>
                        <a:cubicBezTo>
                          <a:pt x="1" y="26"/>
                          <a:pt x="1" y="24"/>
                          <a:pt x="2" y="23"/>
                        </a:cubicBezTo>
                        <a:cubicBezTo>
                          <a:pt x="2" y="21"/>
                          <a:pt x="2" y="20"/>
                          <a:pt x="3" y="18"/>
                        </a:cubicBezTo>
                        <a:cubicBezTo>
                          <a:pt x="4" y="16"/>
                          <a:pt x="5" y="14"/>
                          <a:pt x="6" y="13"/>
                        </a:cubicBezTo>
                        <a:cubicBezTo>
                          <a:pt x="8" y="11"/>
                          <a:pt x="10" y="9"/>
                          <a:pt x="12" y="7"/>
                        </a:cubicBezTo>
                        <a:cubicBezTo>
                          <a:pt x="14" y="6"/>
                          <a:pt x="16" y="4"/>
                          <a:pt x="18" y="3"/>
                        </a:cubicBezTo>
                        <a:cubicBezTo>
                          <a:pt x="21" y="3"/>
                          <a:pt x="23" y="2"/>
                          <a:pt x="25" y="2"/>
                        </a:cubicBezTo>
                        <a:cubicBezTo>
                          <a:pt x="27" y="1"/>
                          <a:pt x="28" y="1"/>
                          <a:pt x="30" y="2"/>
                        </a:cubicBezTo>
                        <a:moveTo>
                          <a:pt x="27" y="0"/>
                        </a:moveTo>
                        <a:cubicBezTo>
                          <a:pt x="21" y="1"/>
                          <a:pt x="16" y="3"/>
                          <a:pt x="12" y="6"/>
                        </a:cubicBezTo>
                        <a:cubicBezTo>
                          <a:pt x="7" y="9"/>
                          <a:pt x="4" y="13"/>
                          <a:pt x="2" y="18"/>
                        </a:cubicBezTo>
                        <a:cubicBezTo>
                          <a:pt x="1" y="21"/>
                          <a:pt x="0" y="23"/>
                          <a:pt x="0" y="26"/>
                        </a:cubicBezTo>
                        <a:cubicBezTo>
                          <a:pt x="0" y="27"/>
                          <a:pt x="1" y="29"/>
                          <a:pt x="1" y="30"/>
                        </a:cubicBezTo>
                        <a:cubicBezTo>
                          <a:pt x="1" y="32"/>
                          <a:pt x="2" y="33"/>
                          <a:pt x="3" y="35"/>
                        </a:cubicBezTo>
                        <a:cubicBezTo>
                          <a:pt x="6" y="39"/>
                          <a:pt x="9" y="43"/>
                          <a:pt x="12" y="47"/>
                        </a:cubicBezTo>
                        <a:cubicBezTo>
                          <a:pt x="12" y="47"/>
                          <a:pt x="12" y="47"/>
                          <a:pt x="12" y="47"/>
                        </a:cubicBezTo>
                        <a:cubicBezTo>
                          <a:pt x="13" y="48"/>
                          <a:pt x="13" y="48"/>
                          <a:pt x="14" y="49"/>
                        </a:cubicBezTo>
                        <a:cubicBezTo>
                          <a:pt x="14" y="49"/>
                          <a:pt x="14" y="50"/>
                          <a:pt x="14" y="50"/>
                        </a:cubicBezTo>
                        <a:cubicBezTo>
                          <a:pt x="15" y="51"/>
                          <a:pt x="15" y="52"/>
                          <a:pt x="15" y="53"/>
                        </a:cubicBezTo>
                        <a:cubicBezTo>
                          <a:pt x="16" y="57"/>
                          <a:pt x="15" y="60"/>
                          <a:pt x="15" y="64"/>
                        </a:cubicBezTo>
                        <a:cubicBezTo>
                          <a:pt x="15" y="64"/>
                          <a:pt x="15" y="64"/>
                          <a:pt x="15" y="64"/>
                        </a:cubicBezTo>
                        <a:cubicBezTo>
                          <a:pt x="15" y="64"/>
                          <a:pt x="14" y="64"/>
                          <a:pt x="14" y="64"/>
                        </a:cubicBezTo>
                        <a:cubicBezTo>
                          <a:pt x="14" y="64"/>
                          <a:pt x="14" y="65"/>
                          <a:pt x="15" y="65"/>
                        </a:cubicBezTo>
                        <a:cubicBezTo>
                          <a:pt x="15" y="65"/>
                          <a:pt x="15" y="65"/>
                          <a:pt x="15" y="65"/>
                        </a:cubicBezTo>
                        <a:cubicBezTo>
                          <a:pt x="15" y="65"/>
                          <a:pt x="15" y="65"/>
                          <a:pt x="16" y="65"/>
                        </a:cubicBezTo>
                        <a:cubicBezTo>
                          <a:pt x="16" y="65"/>
                          <a:pt x="16" y="65"/>
                          <a:pt x="16" y="65"/>
                        </a:cubicBezTo>
                        <a:cubicBezTo>
                          <a:pt x="17" y="66"/>
                          <a:pt x="18" y="66"/>
                          <a:pt x="19" y="66"/>
                        </a:cubicBezTo>
                        <a:cubicBezTo>
                          <a:pt x="21" y="66"/>
                          <a:pt x="22" y="66"/>
                          <a:pt x="24" y="66"/>
                        </a:cubicBezTo>
                        <a:cubicBezTo>
                          <a:pt x="26" y="66"/>
                          <a:pt x="27" y="65"/>
                          <a:pt x="28" y="64"/>
                        </a:cubicBezTo>
                        <a:cubicBezTo>
                          <a:pt x="30" y="63"/>
                          <a:pt x="30" y="61"/>
                          <a:pt x="30" y="59"/>
                        </a:cubicBezTo>
                        <a:cubicBezTo>
                          <a:pt x="30" y="58"/>
                          <a:pt x="30" y="57"/>
                          <a:pt x="30" y="55"/>
                        </a:cubicBezTo>
                        <a:cubicBezTo>
                          <a:pt x="30" y="54"/>
                          <a:pt x="30" y="53"/>
                          <a:pt x="30" y="52"/>
                        </a:cubicBezTo>
                        <a:cubicBezTo>
                          <a:pt x="30" y="51"/>
                          <a:pt x="31" y="49"/>
                          <a:pt x="31" y="48"/>
                        </a:cubicBezTo>
                        <a:cubicBezTo>
                          <a:pt x="32" y="46"/>
                          <a:pt x="33" y="45"/>
                          <a:pt x="34" y="43"/>
                        </a:cubicBezTo>
                        <a:cubicBezTo>
                          <a:pt x="36" y="42"/>
                          <a:pt x="37" y="40"/>
                          <a:pt x="38" y="39"/>
                        </a:cubicBezTo>
                        <a:cubicBezTo>
                          <a:pt x="39" y="38"/>
                          <a:pt x="40" y="38"/>
                          <a:pt x="40" y="37"/>
                        </a:cubicBezTo>
                        <a:cubicBezTo>
                          <a:pt x="41" y="36"/>
                          <a:pt x="42" y="36"/>
                          <a:pt x="42" y="35"/>
                        </a:cubicBezTo>
                        <a:cubicBezTo>
                          <a:pt x="44" y="32"/>
                          <a:pt x="45" y="28"/>
                          <a:pt x="46" y="25"/>
                        </a:cubicBezTo>
                        <a:cubicBezTo>
                          <a:pt x="47" y="18"/>
                          <a:pt x="45" y="11"/>
                          <a:pt x="41" y="6"/>
                        </a:cubicBezTo>
                        <a:cubicBezTo>
                          <a:pt x="39" y="4"/>
                          <a:pt x="37" y="2"/>
                          <a:pt x="34" y="1"/>
                        </a:cubicBezTo>
                        <a:cubicBezTo>
                          <a:pt x="32" y="1"/>
                          <a:pt x="30" y="0"/>
                          <a:pt x="28" y="0"/>
                        </a:cubicBezTo>
                        <a:cubicBezTo>
                          <a:pt x="27"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7" name="Freeform 477"/>
                  <p:cNvSpPr/>
                  <p:nvPr/>
                </p:nvSpPr>
                <p:spPr bwMode="auto">
                  <a:xfrm>
                    <a:off x="884238" y="2260601"/>
                    <a:ext cx="15875" cy="6350"/>
                  </a:xfrm>
                  <a:custGeom>
                    <a:avLst/>
                    <a:gdLst>
                      <a:gd name="T0" fmla="*/ 4 w 15"/>
                      <a:gd name="T1" fmla="*/ 0 h 5"/>
                      <a:gd name="T2" fmla="*/ 0 w 15"/>
                      <a:gd name="T3" fmla="*/ 2 h 5"/>
                      <a:gd name="T4" fmla="*/ 0 w 15"/>
                      <a:gd name="T5" fmla="*/ 3 h 5"/>
                      <a:gd name="T6" fmla="*/ 1 w 15"/>
                      <a:gd name="T7" fmla="*/ 3 h 5"/>
                      <a:gd name="T8" fmla="*/ 1 w 15"/>
                      <a:gd name="T9" fmla="*/ 2 h 5"/>
                      <a:gd name="T10" fmla="*/ 6 w 15"/>
                      <a:gd name="T11" fmla="*/ 1 h 5"/>
                      <a:gd name="T12" fmla="*/ 9 w 15"/>
                      <a:gd name="T13" fmla="*/ 1 h 5"/>
                      <a:gd name="T14" fmla="*/ 11 w 15"/>
                      <a:gd name="T15" fmla="*/ 2 h 5"/>
                      <a:gd name="T16" fmla="*/ 12 w 15"/>
                      <a:gd name="T17" fmla="*/ 2 h 5"/>
                      <a:gd name="T18" fmla="*/ 13 w 15"/>
                      <a:gd name="T19" fmla="*/ 3 h 5"/>
                      <a:gd name="T20" fmla="*/ 14 w 15"/>
                      <a:gd name="T21" fmla="*/ 4 h 5"/>
                      <a:gd name="T22" fmla="*/ 14 w 15"/>
                      <a:gd name="T23" fmla="*/ 4 h 5"/>
                      <a:gd name="T24" fmla="*/ 15 w 15"/>
                      <a:gd name="T25" fmla="*/ 5 h 5"/>
                      <a:gd name="T26" fmla="*/ 15 w 15"/>
                      <a:gd name="T27" fmla="*/ 4 h 5"/>
                      <a:gd name="T28" fmla="*/ 13 w 15"/>
                      <a:gd name="T29" fmla="*/ 2 h 5"/>
                      <a:gd name="T30" fmla="*/ 11 w 15"/>
                      <a:gd name="T31" fmla="*/ 0 h 5"/>
                      <a:gd name="T32" fmla="*/ 8 w 15"/>
                      <a:gd name="T33" fmla="*/ 0 h 5"/>
                      <a:gd name="T34" fmla="*/ 4 w 15"/>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
                        <a:moveTo>
                          <a:pt x="4" y="0"/>
                        </a:moveTo>
                        <a:cubicBezTo>
                          <a:pt x="3" y="1"/>
                          <a:pt x="1" y="1"/>
                          <a:pt x="0" y="2"/>
                        </a:cubicBezTo>
                        <a:cubicBezTo>
                          <a:pt x="0" y="2"/>
                          <a:pt x="0" y="2"/>
                          <a:pt x="0" y="3"/>
                        </a:cubicBezTo>
                        <a:cubicBezTo>
                          <a:pt x="0" y="3"/>
                          <a:pt x="0" y="3"/>
                          <a:pt x="1" y="3"/>
                        </a:cubicBezTo>
                        <a:cubicBezTo>
                          <a:pt x="1" y="3"/>
                          <a:pt x="1" y="3"/>
                          <a:pt x="1" y="2"/>
                        </a:cubicBezTo>
                        <a:cubicBezTo>
                          <a:pt x="3" y="2"/>
                          <a:pt x="4" y="1"/>
                          <a:pt x="6" y="1"/>
                        </a:cubicBezTo>
                        <a:cubicBezTo>
                          <a:pt x="7" y="1"/>
                          <a:pt x="8" y="1"/>
                          <a:pt x="9" y="1"/>
                        </a:cubicBezTo>
                        <a:cubicBezTo>
                          <a:pt x="10" y="1"/>
                          <a:pt x="11" y="1"/>
                          <a:pt x="11" y="2"/>
                        </a:cubicBezTo>
                        <a:cubicBezTo>
                          <a:pt x="12" y="2"/>
                          <a:pt x="12" y="2"/>
                          <a:pt x="12" y="2"/>
                        </a:cubicBezTo>
                        <a:cubicBezTo>
                          <a:pt x="13" y="3"/>
                          <a:pt x="13" y="3"/>
                          <a:pt x="13" y="3"/>
                        </a:cubicBezTo>
                        <a:cubicBezTo>
                          <a:pt x="13" y="3"/>
                          <a:pt x="14" y="4"/>
                          <a:pt x="14" y="4"/>
                        </a:cubicBezTo>
                        <a:cubicBezTo>
                          <a:pt x="14" y="4"/>
                          <a:pt x="14" y="4"/>
                          <a:pt x="14" y="4"/>
                        </a:cubicBezTo>
                        <a:cubicBezTo>
                          <a:pt x="14" y="5"/>
                          <a:pt x="14" y="5"/>
                          <a:pt x="15" y="5"/>
                        </a:cubicBezTo>
                        <a:cubicBezTo>
                          <a:pt x="15" y="5"/>
                          <a:pt x="15" y="4"/>
                          <a:pt x="15" y="4"/>
                        </a:cubicBezTo>
                        <a:cubicBezTo>
                          <a:pt x="15" y="3"/>
                          <a:pt x="14" y="2"/>
                          <a:pt x="13" y="2"/>
                        </a:cubicBezTo>
                        <a:cubicBezTo>
                          <a:pt x="13" y="1"/>
                          <a:pt x="12" y="1"/>
                          <a:pt x="11" y="0"/>
                        </a:cubicBezTo>
                        <a:cubicBezTo>
                          <a:pt x="10" y="0"/>
                          <a:pt x="9" y="0"/>
                          <a:pt x="8"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8" name="Freeform 478"/>
                  <p:cNvSpPr/>
                  <p:nvPr/>
                </p:nvSpPr>
                <p:spPr bwMode="auto">
                  <a:xfrm>
                    <a:off x="885825" y="2263776"/>
                    <a:ext cx="14288" cy="3175"/>
                  </a:xfrm>
                  <a:custGeom>
                    <a:avLst/>
                    <a:gdLst>
                      <a:gd name="T0" fmla="*/ 5 w 14"/>
                      <a:gd name="T1" fmla="*/ 0 h 4"/>
                      <a:gd name="T2" fmla="*/ 3 w 14"/>
                      <a:gd name="T3" fmla="*/ 0 h 4"/>
                      <a:gd name="T4" fmla="*/ 1 w 14"/>
                      <a:gd name="T5" fmla="*/ 0 h 4"/>
                      <a:gd name="T6" fmla="*/ 0 w 14"/>
                      <a:gd name="T7" fmla="*/ 1 h 4"/>
                      <a:gd name="T8" fmla="*/ 1 w 14"/>
                      <a:gd name="T9" fmla="*/ 1 h 4"/>
                      <a:gd name="T10" fmla="*/ 3 w 14"/>
                      <a:gd name="T11" fmla="*/ 1 h 4"/>
                      <a:gd name="T12" fmla="*/ 5 w 14"/>
                      <a:gd name="T13" fmla="*/ 1 h 4"/>
                      <a:gd name="T14" fmla="*/ 10 w 14"/>
                      <a:gd name="T15" fmla="*/ 1 h 4"/>
                      <a:gd name="T16" fmla="*/ 12 w 14"/>
                      <a:gd name="T17" fmla="*/ 2 h 4"/>
                      <a:gd name="T18" fmla="*/ 12 w 14"/>
                      <a:gd name="T19" fmla="*/ 2 h 4"/>
                      <a:gd name="T20" fmla="*/ 13 w 14"/>
                      <a:gd name="T21" fmla="*/ 3 h 4"/>
                      <a:gd name="T22" fmla="*/ 13 w 14"/>
                      <a:gd name="T23" fmla="*/ 3 h 4"/>
                      <a:gd name="T24" fmla="*/ 13 w 14"/>
                      <a:gd name="T25" fmla="*/ 3 h 4"/>
                      <a:gd name="T26" fmla="*/ 13 w 14"/>
                      <a:gd name="T27" fmla="*/ 3 h 4"/>
                      <a:gd name="T28" fmla="*/ 13 w 14"/>
                      <a:gd name="T29" fmla="*/ 4 h 4"/>
                      <a:gd name="T30" fmla="*/ 14 w 14"/>
                      <a:gd name="T31" fmla="*/ 3 h 4"/>
                      <a:gd name="T32" fmla="*/ 13 w 14"/>
                      <a:gd name="T33" fmla="*/ 1 h 4"/>
                      <a:gd name="T34" fmla="*/ 11 w 14"/>
                      <a:gd name="T35" fmla="*/ 1 h 4"/>
                      <a:gd name="T36" fmla="*/ 7 w 14"/>
                      <a:gd name="T37" fmla="*/ 0 h 4"/>
                      <a:gd name="T38" fmla="*/ 5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5" y="0"/>
                        </a:moveTo>
                        <a:cubicBezTo>
                          <a:pt x="4" y="0"/>
                          <a:pt x="4" y="0"/>
                          <a:pt x="3" y="0"/>
                        </a:cubicBezTo>
                        <a:cubicBezTo>
                          <a:pt x="2" y="0"/>
                          <a:pt x="2" y="0"/>
                          <a:pt x="1" y="0"/>
                        </a:cubicBezTo>
                        <a:cubicBezTo>
                          <a:pt x="1" y="0"/>
                          <a:pt x="0" y="1"/>
                          <a:pt x="0" y="1"/>
                        </a:cubicBezTo>
                        <a:cubicBezTo>
                          <a:pt x="0" y="1"/>
                          <a:pt x="1" y="1"/>
                          <a:pt x="1" y="1"/>
                        </a:cubicBezTo>
                        <a:cubicBezTo>
                          <a:pt x="2" y="2"/>
                          <a:pt x="2" y="1"/>
                          <a:pt x="3" y="1"/>
                        </a:cubicBezTo>
                        <a:cubicBezTo>
                          <a:pt x="3" y="1"/>
                          <a:pt x="4" y="1"/>
                          <a:pt x="5" y="1"/>
                        </a:cubicBezTo>
                        <a:cubicBezTo>
                          <a:pt x="7" y="1"/>
                          <a:pt x="8" y="1"/>
                          <a:pt x="10" y="1"/>
                        </a:cubicBezTo>
                        <a:cubicBezTo>
                          <a:pt x="10" y="2"/>
                          <a:pt x="11" y="2"/>
                          <a:pt x="12" y="2"/>
                        </a:cubicBezTo>
                        <a:cubicBezTo>
                          <a:pt x="12" y="2"/>
                          <a:pt x="12" y="2"/>
                          <a:pt x="12" y="2"/>
                        </a:cubicBezTo>
                        <a:cubicBezTo>
                          <a:pt x="12" y="2"/>
                          <a:pt x="13" y="2"/>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3"/>
                        </a:cubicBezTo>
                        <a:cubicBezTo>
                          <a:pt x="14" y="3"/>
                          <a:pt x="14" y="2"/>
                          <a:pt x="13" y="1"/>
                        </a:cubicBezTo>
                        <a:cubicBezTo>
                          <a:pt x="13" y="1"/>
                          <a:pt x="12" y="1"/>
                          <a:pt x="11" y="1"/>
                        </a:cubicBezTo>
                        <a:cubicBezTo>
                          <a:pt x="10" y="0"/>
                          <a:pt x="9" y="0"/>
                          <a:pt x="7" y="0"/>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9" name="Freeform 479"/>
                  <p:cNvSpPr/>
                  <p:nvPr/>
                </p:nvSpPr>
                <p:spPr bwMode="auto">
                  <a:xfrm>
                    <a:off x="885825" y="2266951"/>
                    <a:ext cx="15875" cy="3175"/>
                  </a:xfrm>
                  <a:custGeom>
                    <a:avLst/>
                    <a:gdLst>
                      <a:gd name="T0" fmla="*/ 1 w 14"/>
                      <a:gd name="T1" fmla="*/ 2 h 3"/>
                      <a:gd name="T2" fmla="*/ 1 w 14"/>
                      <a:gd name="T3" fmla="*/ 2 h 3"/>
                      <a:gd name="T4" fmla="*/ 0 w 14"/>
                      <a:gd name="T5" fmla="*/ 2 h 3"/>
                      <a:gd name="T6" fmla="*/ 1 w 14"/>
                      <a:gd name="T7" fmla="*/ 3 h 3"/>
                      <a:gd name="T8" fmla="*/ 8 w 14"/>
                      <a:gd name="T9" fmla="*/ 1 h 3"/>
                      <a:gd name="T10" fmla="*/ 12 w 14"/>
                      <a:gd name="T11" fmla="*/ 1 h 3"/>
                      <a:gd name="T12" fmla="*/ 13 w 14"/>
                      <a:gd name="T13" fmla="*/ 1 h 3"/>
                      <a:gd name="T14" fmla="*/ 14 w 14"/>
                      <a:gd name="T15" fmla="*/ 1 h 3"/>
                      <a:gd name="T16" fmla="*/ 13 w 14"/>
                      <a:gd name="T17" fmla="*/ 0 h 3"/>
                      <a:gd name="T18" fmla="*/ 11 w 14"/>
                      <a:gd name="T19" fmla="*/ 0 h 3"/>
                      <a:gd name="T20" fmla="*/ 1 w 14"/>
                      <a:gd name="T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
                        <a:moveTo>
                          <a:pt x="1" y="2"/>
                        </a:moveTo>
                        <a:cubicBezTo>
                          <a:pt x="1" y="2"/>
                          <a:pt x="1" y="2"/>
                          <a:pt x="1" y="2"/>
                        </a:cubicBezTo>
                        <a:cubicBezTo>
                          <a:pt x="0" y="2"/>
                          <a:pt x="0" y="2"/>
                          <a:pt x="0" y="2"/>
                        </a:cubicBezTo>
                        <a:cubicBezTo>
                          <a:pt x="0" y="2"/>
                          <a:pt x="0" y="3"/>
                          <a:pt x="1" y="3"/>
                        </a:cubicBezTo>
                        <a:cubicBezTo>
                          <a:pt x="3" y="2"/>
                          <a:pt x="6" y="2"/>
                          <a:pt x="8" y="1"/>
                        </a:cubicBezTo>
                        <a:cubicBezTo>
                          <a:pt x="10" y="1"/>
                          <a:pt x="11" y="1"/>
                          <a:pt x="12" y="1"/>
                        </a:cubicBezTo>
                        <a:cubicBezTo>
                          <a:pt x="12" y="1"/>
                          <a:pt x="13" y="1"/>
                          <a:pt x="13" y="1"/>
                        </a:cubicBezTo>
                        <a:cubicBezTo>
                          <a:pt x="13" y="2"/>
                          <a:pt x="14" y="1"/>
                          <a:pt x="14" y="1"/>
                        </a:cubicBezTo>
                        <a:cubicBezTo>
                          <a:pt x="14" y="1"/>
                          <a:pt x="14" y="0"/>
                          <a:pt x="13" y="0"/>
                        </a:cubicBezTo>
                        <a:cubicBezTo>
                          <a:pt x="12" y="0"/>
                          <a:pt x="11" y="0"/>
                          <a:pt x="11" y="0"/>
                        </a:cubicBezTo>
                        <a:cubicBezTo>
                          <a:pt x="7" y="0"/>
                          <a:pt x="4"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0" name="Freeform 480"/>
                  <p:cNvSpPr>
                    <a:spLocks noEditPoints="1"/>
                  </p:cNvSpPr>
                  <p:nvPr/>
                </p:nvSpPr>
                <p:spPr bwMode="auto">
                  <a:xfrm>
                    <a:off x="885825" y="2268538"/>
                    <a:ext cx="15875" cy="4763"/>
                  </a:xfrm>
                  <a:custGeom>
                    <a:avLst/>
                    <a:gdLst>
                      <a:gd name="T0" fmla="*/ 3 w 14"/>
                      <a:gd name="T1" fmla="*/ 3 h 4"/>
                      <a:gd name="T2" fmla="*/ 3 w 14"/>
                      <a:gd name="T3" fmla="*/ 3 h 4"/>
                      <a:gd name="T4" fmla="*/ 3 w 14"/>
                      <a:gd name="T5" fmla="*/ 3 h 4"/>
                      <a:gd name="T6" fmla="*/ 9 w 14"/>
                      <a:gd name="T7" fmla="*/ 0 h 4"/>
                      <a:gd name="T8" fmla="*/ 2 w 14"/>
                      <a:gd name="T9" fmla="*/ 2 h 4"/>
                      <a:gd name="T10" fmla="*/ 1 w 14"/>
                      <a:gd name="T11" fmla="*/ 2 h 4"/>
                      <a:gd name="T12" fmla="*/ 1 w 14"/>
                      <a:gd name="T13" fmla="*/ 3 h 4"/>
                      <a:gd name="T14" fmla="*/ 1 w 14"/>
                      <a:gd name="T15" fmla="*/ 3 h 4"/>
                      <a:gd name="T16" fmla="*/ 3 w 14"/>
                      <a:gd name="T17" fmla="*/ 3 h 4"/>
                      <a:gd name="T18" fmla="*/ 8 w 14"/>
                      <a:gd name="T19" fmla="*/ 1 h 4"/>
                      <a:gd name="T20" fmla="*/ 10 w 14"/>
                      <a:gd name="T21" fmla="*/ 1 h 4"/>
                      <a:gd name="T22" fmla="*/ 11 w 14"/>
                      <a:gd name="T23" fmla="*/ 2 h 4"/>
                      <a:gd name="T24" fmla="*/ 12 w 14"/>
                      <a:gd name="T25" fmla="*/ 2 h 4"/>
                      <a:gd name="T26" fmla="*/ 12 w 14"/>
                      <a:gd name="T27" fmla="*/ 2 h 4"/>
                      <a:gd name="T28" fmla="*/ 13 w 14"/>
                      <a:gd name="T29" fmla="*/ 3 h 4"/>
                      <a:gd name="T30" fmla="*/ 13 w 14"/>
                      <a:gd name="T31" fmla="*/ 3 h 4"/>
                      <a:gd name="T32" fmla="*/ 14 w 14"/>
                      <a:gd name="T33" fmla="*/ 2 h 4"/>
                      <a:gd name="T34" fmla="*/ 11 w 14"/>
                      <a:gd name="T35" fmla="*/ 0 h 4"/>
                      <a:gd name="T36" fmla="*/ 9 w 14"/>
                      <a:gd name="T37" fmla="*/ 0 h 4"/>
                      <a:gd name="T38" fmla="*/ 9 w 14"/>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4">
                        <a:moveTo>
                          <a:pt x="3" y="3"/>
                        </a:moveTo>
                        <a:cubicBezTo>
                          <a:pt x="3" y="3"/>
                          <a:pt x="3" y="3"/>
                          <a:pt x="3" y="3"/>
                        </a:cubicBezTo>
                        <a:cubicBezTo>
                          <a:pt x="3" y="3"/>
                          <a:pt x="3" y="3"/>
                          <a:pt x="3" y="3"/>
                        </a:cubicBezTo>
                        <a:moveTo>
                          <a:pt x="9" y="0"/>
                        </a:moveTo>
                        <a:cubicBezTo>
                          <a:pt x="6" y="0"/>
                          <a:pt x="4" y="1"/>
                          <a:pt x="2" y="2"/>
                        </a:cubicBezTo>
                        <a:cubicBezTo>
                          <a:pt x="2" y="2"/>
                          <a:pt x="1" y="2"/>
                          <a:pt x="1" y="2"/>
                        </a:cubicBezTo>
                        <a:cubicBezTo>
                          <a:pt x="0" y="3"/>
                          <a:pt x="0" y="3"/>
                          <a:pt x="1" y="3"/>
                        </a:cubicBezTo>
                        <a:cubicBezTo>
                          <a:pt x="1" y="4"/>
                          <a:pt x="1" y="4"/>
                          <a:pt x="1" y="3"/>
                        </a:cubicBezTo>
                        <a:cubicBezTo>
                          <a:pt x="2" y="3"/>
                          <a:pt x="2" y="3"/>
                          <a:pt x="3" y="3"/>
                        </a:cubicBezTo>
                        <a:cubicBezTo>
                          <a:pt x="5" y="2"/>
                          <a:pt x="6" y="2"/>
                          <a:pt x="8" y="1"/>
                        </a:cubicBezTo>
                        <a:cubicBezTo>
                          <a:pt x="9" y="1"/>
                          <a:pt x="9" y="1"/>
                          <a:pt x="10" y="1"/>
                        </a:cubicBezTo>
                        <a:cubicBezTo>
                          <a:pt x="10" y="1"/>
                          <a:pt x="11" y="1"/>
                          <a:pt x="11" y="2"/>
                        </a:cubicBezTo>
                        <a:cubicBezTo>
                          <a:pt x="11" y="2"/>
                          <a:pt x="12" y="2"/>
                          <a:pt x="12" y="2"/>
                        </a:cubicBezTo>
                        <a:cubicBezTo>
                          <a:pt x="12" y="2"/>
                          <a:pt x="12" y="2"/>
                          <a:pt x="12" y="2"/>
                        </a:cubicBezTo>
                        <a:cubicBezTo>
                          <a:pt x="12" y="2"/>
                          <a:pt x="12" y="3"/>
                          <a:pt x="13" y="3"/>
                        </a:cubicBezTo>
                        <a:cubicBezTo>
                          <a:pt x="13" y="3"/>
                          <a:pt x="13" y="3"/>
                          <a:pt x="13" y="3"/>
                        </a:cubicBezTo>
                        <a:cubicBezTo>
                          <a:pt x="14" y="3"/>
                          <a:pt x="14" y="3"/>
                          <a:pt x="14" y="2"/>
                        </a:cubicBezTo>
                        <a:cubicBezTo>
                          <a:pt x="13" y="1"/>
                          <a:pt x="12" y="1"/>
                          <a:pt x="11" y="0"/>
                        </a:cubicBezTo>
                        <a:cubicBezTo>
                          <a:pt x="11" y="0"/>
                          <a:pt x="10"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1" name="Freeform 481"/>
                  <p:cNvSpPr>
                    <a:spLocks noEditPoints="1"/>
                  </p:cNvSpPr>
                  <p:nvPr/>
                </p:nvSpPr>
                <p:spPr bwMode="auto">
                  <a:xfrm>
                    <a:off x="885825" y="2273301"/>
                    <a:ext cx="14288" cy="1588"/>
                  </a:xfrm>
                  <a:custGeom>
                    <a:avLst/>
                    <a:gdLst>
                      <a:gd name="T0" fmla="*/ 3 w 13"/>
                      <a:gd name="T1" fmla="*/ 2 h 2"/>
                      <a:gd name="T2" fmla="*/ 3 w 13"/>
                      <a:gd name="T3" fmla="*/ 2 h 2"/>
                      <a:gd name="T4" fmla="*/ 3 w 13"/>
                      <a:gd name="T5" fmla="*/ 2 h 2"/>
                      <a:gd name="T6" fmla="*/ 12 w 13"/>
                      <a:gd name="T7" fmla="*/ 0 h 2"/>
                      <a:gd name="T8" fmla="*/ 11 w 13"/>
                      <a:gd name="T9" fmla="*/ 0 h 2"/>
                      <a:gd name="T10" fmla="*/ 6 w 13"/>
                      <a:gd name="T11" fmla="*/ 0 h 2"/>
                      <a:gd name="T12" fmla="*/ 0 w 13"/>
                      <a:gd name="T13" fmla="*/ 1 h 2"/>
                      <a:gd name="T14" fmla="*/ 0 w 13"/>
                      <a:gd name="T15" fmla="*/ 2 h 2"/>
                      <a:gd name="T16" fmla="*/ 1 w 13"/>
                      <a:gd name="T17" fmla="*/ 2 h 2"/>
                      <a:gd name="T18" fmla="*/ 3 w 13"/>
                      <a:gd name="T19" fmla="*/ 2 h 2"/>
                      <a:gd name="T20" fmla="*/ 7 w 13"/>
                      <a:gd name="T21" fmla="*/ 1 h 2"/>
                      <a:gd name="T22" fmla="*/ 13 w 13"/>
                      <a:gd name="T23" fmla="*/ 1 h 2"/>
                      <a:gd name="T24" fmla="*/ 13 w 13"/>
                      <a:gd name="T25" fmla="*/ 0 h 2"/>
                      <a:gd name="T26" fmla="*/ 12 w 13"/>
                      <a:gd name="T27" fmla="*/ 0 h 2"/>
                      <a:gd name="T28" fmla="*/ 12 w 13"/>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3" y="2"/>
                        </a:moveTo>
                        <a:cubicBezTo>
                          <a:pt x="3" y="2"/>
                          <a:pt x="3" y="2"/>
                          <a:pt x="3" y="2"/>
                        </a:cubicBezTo>
                        <a:cubicBezTo>
                          <a:pt x="3" y="2"/>
                          <a:pt x="3" y="2"/>
                          <a:pt x="3" y="2"/>
                        </a:cubicBezTo>
                        <a:moveTo>
                          <a:pt x="12" y="0"/>
                        </a:moveTo>
                        <a:cubicBezTo>
                          <a:pt x="12" y="0"/>
                          <a:pt x="12" y="0"/>
                          <a:pt x="11" y="0"/>
                        </a:cubicBezTo>
                        <a:cubicBezTo>
                          <a:pt x="10" y="0"/>
                          <a:pt x="8" y="0"/>
                          <a:pt x="6" y="0"/>
                        </a:cubicBezTo>
                        <a:cubicBezTo>
                          <a:pt x="4" y="0"/>
                          <a:pt x="2" y="0"/>
                          <a:pt x="0" y="1"/>
                        </a:cubicBezTo>
                        <a:cubicBezTo>
                          <a:pt x="0" y="1"/>
                          <a:pt x="0" y="1"/>
                          <a:pt x="0" y="2"/>
                        </a:cubicBezTo>
                        <a:cubicBezTo>
                          <a:pt x="0" y="2"/>
                          <a:pt x="0" y="2"/>
                          <a:pt x="1" y="2"/>
                        </a:cubicBezTo>
                        <a:cubicBezTo>
                          <a:pt x="1" y="2"/>
                          <a:pt x="2" y="2"/>
                          <a:pt x="3" y="2"/>
                        </a:cubicBezTo>
                        <a:cubicBezTo>
                          <a:pt x="4" y="1"/>
                          <a:pt x="6" y="1"/>
                          <a:pt x="7" y="1"/>
                        </a:cubicBezTo>
                        <a:cubicBezTo>
                          <a:pt x="9" y="2"/>
                          <a:pt x="11" y="2"/>
                          <a:pt x="13" y="1"/>
                        </a:cubicBezTo>
                        <a:cubicBezTo>
                          <a:pt x="13" y="1"/>
                          <a:pt x="13" y="1"/>
                          <a:pt x="13" y="0"/>
                        </a:cubicBezTo>
                        <a:cubicBezTo>
                          <a:pt x="13" y="0"/>
                          <a:pt x="13" y="0"/>
                          <a:pt x="12"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2" name="Freeform 482"/>
                  <p:cNvSpPr/>
                  <p:nvPr/>
                </p:nvSpPr>
                <p:spPr bwMode="auto">
                  <a:xfrm>
                    <a:off x="885825" y="2273301"/>
                    <a:ext cx="15875" cy="3175"/>
                  </a:xfrm>
                  <a:custGeom>
                    <a:avLst/>
                    <a:gdLst>
                      <a:gd name="T0" fmla="*/ 13 w 14"/>
                      <a:gd name="T1" fmla="*/ 0 h 3"/>
                      <a:gd name="T2" fmla="*/ 12 w 14"/>
                      <a:gd name="T3" fmla="*/ 0 h 3"/>
                      <a:gd name="T4" fmla="*/ 11 w 14"/>
                      <a:gd name="T5" fmla="*/ 1 h 3"/>
                      <a:gd name="T6" fmla="*/ 9 w 14"/>
                      <a:gd name="T7" fmla="*/ 1 h 3"/>
                      <a:gd name="T8" fmla="*/ 5 w 14"/>
                      <a:gd name="T9" fmla="*/ 1 h 3"/>
                      <a:gd name="T10" fmla="*/ 1 w 14"/>
                      <a:gd name="T11" fmla="*/ 1 h 3"/>
                      <a:gd name="T12" fmla="*/ 0 w 14"/>
                      <a:gd name="T13" fmla="*/ 2 h 3"/>
                      <a:gd name="T14" fmla="*/ 1 w 14"/>
                      <a:gd name="T15" fmla="*/ 3 h 3"/>
                      <a:gd name="T16" fmla="*/ 5 w 14"/>
                      <a:gd name="T17" fmla="*/ 3 h 3"/>
                      <a:gd name="T18" fmla="*/ 7 w 14"/>
                      <a:gd name="T19" fmla="*/ 3 h 3"/>
                      <a:gd name="T20" fmla="*/ 11 w 14"/>
                      <a:gd name="T21" fmla="*/ 2 h 3"/>
                      <a:gd name="T22" fmla="*/ 14 w 14"/>
                      <a:gd name="T23" fmla="*/ 1 h 3"/>
                      <a:gd name="T24" fmla="*/ 14 w 14"/>
                      <a:gd name="T25" fmla="*/ 0 h 3"/>
                      <a:gd name="T26" fmla="*/ 13 w 14"/>
                      <a:gd name="T27" fmla="*/ 0 h 3"/>
                      <a:gd name="T28" fmla="*/ 13 w 1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3">
                        <a:moveTo>
                          <a:pt x="13" y="0"/>
                        </a:moveTo>
                        <a:cubicBezTo>
                          <a:pt x="13" y="0"/>
                          <a:pt x="12" y="0"/>
                          <a:pt x="12" y="0"/>
                        </a:cubicBezTo>
                        <a:cubicBezTo>
                          <a:pt x="12" y="0"/>
                          <a:pt x="12" y="1"/>
                          <a:pt x="11" y="1"/>
                        </a:cubicBezTo>
                        <a:cubicBezTo>
                          <a:pt x="10" y="1"/>
                          <a:pt x="10" y="1"/>
                          <a:pt x="9" y="1"/>
                        </a:cubicBezTo>
                        <a:cubicBezTo>
                          <a:pt x="8" y="1"/>
                          <a:pt x="6" y="1"/>
                          <a:pt x="5" y="1"/>
                        </a:cubicBezTo>
                        <a:cubicBezTo>
                          <a:pt x="3" y="1"/>
                          <a:pt x="2" y="1"/>
                          <a:pt x="1" y="1"/>
                        </a:cubicBezTo>
                        <a:cubicBezTo>
                          <a:pt x="0" y="1"/>
                          <a:pt x="0" y="2"/>
                          <a:pt x="0" y="2"/>
                        </a:cubicBezTo>
                        <a:cubicBezTo>
                          <a:pt x="0" y="2"/>
                          <a:pt x="0" y="3"/>
                          <a:pt x="1" y="3"/>
                        </a:cubicBezTo>
                        <a:cubicBezTo>
                          <a:pt x="2" y="2"/>
                          <a:pt x="3" y="2"/>
                          <a:pt x="5" y="3"/>
                        </a:cubicBezTo>
                        <a:cubicBezTo>
                          <a:pt x="6" y="3"/>
                          <a:pt x="6" y="3"/>
                          <a:pt x="7" y="3"/>
                        </a:cubicBezTo>
                        <a:cubicBezTo>
                          <a:pt x="8" y="3"/>
                          <a:pt x="9" y="2"/>
                          <a:pt x="11" y="2"/>
                        </a:cubicBezTo>
                        <a:cubicBezTo>
                          <a:pt x="12" y="2"/>
                          <a:pt x="13" y="1"/>
                          <a:pt x="14" y="1"/>
                        </a:cubicBezTo>
                        <a:cubicBezTo>
                          <a:pt x="14" y="0"/>
                          <a:pt x="14" y="0"/>
                          <a:pt x="14" y="0"/>
                        </a:cubicBezTo>
                        <a:cubicBezTo>
                          <a:pt x="13" y="0"/>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3" name="Freeform 483"/>
                  <p:cNvSpPr>
                    <a:spLocks noEditPoints="1"/>
                  </p:cNvSpPr>
                  <p:nvPr/>
                </p:nvSpPr>
                <p:spPr bwMode="auto">
                  <a:xfrm>
                    <a:off x="879475" y="2232026"/>
                    <a:ext cx="28575" cy="30163"/>
                  </a:xfrm>
                  <a:custGeom>
                    <a:avLst/>
                    <a:gdLst>
                      <a:gd name="T0" fmla="*/ 6 w 26"/>
                      <a:gd name="T1" fmla="*/ 9 h 28"/>
                      <a:gd name="T2" fmla="*/ 6 w 26"/>
                      <a:gd name="T3" fmla="*/ 9 h 28"/>
                      <a:gd name="T4" fmla="*/ 13 w 26"/>
                      <a:gd name="T5" fmla="*/ 3 h 28"/>
                      <a:gd name="T6" fmla="*/ 14 w 26"/>
                      <a:gd name="T7" fmla="*/ 3 h 28"/>
                      <a:gd name="T8" fmla="*/ 13 w 26"/>
                      <a:gd name="T9" fmla="*/ 4 h 28"/>
                      <a:gd name="T10" fmla="*/ 13 w 26"/>
                      <a:gd name="T11" fmla="*/ 3 h 28"/>
                      <a:gd name="T12" fmla="*/ 13 w 26"/>
                      <a:gd name="T13" fmla="*/ 2 h 28"/>
                      <a:gd name="T14" fmla="*/ 10 w 26"/>
                      <a:gd name="T15" fmla="*/ 1 h 28"/>
                      <a:gd name="T16" fmla="*/ 10 w 26"/>
                      <a:gd name="T17" fmla="*/ 2 h 28"/>
                      <a:gd name="T18" fmla="*/ 9 w 26"/>
                      <a:gd name="T19" fmla="*/ 2 h 28"/>
                      <a:gd name="T20" fmla="*/ 9 w 26"/>
                      <a:gd name="T21" fmla="*/ 1 h 28"/>
                      <a:gd name="T22" fmla="*/ 9 w 26"/>
                      <a:gd name="T23" fmla="*/ 0 h 28"/>
                      <a:gd name="T24" fmla="*/ 5 w 26"/>
                      <a:gd name="T25" fmla="*/ 2 h 28"/>
                      <a:gd name="T26" fmla="*/ 1 w 26"/>
                      <a:gd name="T27" fmla="*/ 5 h 28"/>
                      <a:gd name="T28" fmla="*/ 8 w 26"/>
                      <a:gd name="T29" fmla="*/ 10 h 28"/>
                      <a:gd name="T30" fmla="*/ 11 w 26"/>
                      <a:gd name="T31" fmla="*/ 16 h 28"/>
                      <a:gd name="T32" fmla="*/ 12 w 26"/>
                      <a:gd name="T33" fmla="*/ 26 h 28"/>
                      <a:gd name="T34" fmla="*/ 8 w 26"/>
                      <a:gd name="T35" fmla="*/ 9 h 28"/>
                      <a:gd name="T36" fmla="*/ 2 w 26"/>
                      <a:gd name="T37" fmla="*/ 6 h 28"/>
                      <a:gd name="T38" fmla="*/ 2 w 26"/>
                      <a:gd name="T39" fmla="*/ 4 h 28"/>
                      <a:gd name="T40" fmla="*/ 2 w 26"/>
                      <a:gd name="T41" fmla="*/ 3 h 28"/>
                      <a:gd name="T42" fmla="*/ 4 w 26"/>
                      <a:gd name="T43" fmla="*/ 3 h 28"/>
                      <a:gd name="T44" fmla="*/ 6 w 26"/>
                      <a:gd name="T45" fmla="*/ 6 h 28"/>
                      <a:gd name="T46" fmla="*/ 6 w 26"/>
                      <a:gd name="T47" fmla="*/ 2 h 28"/>
                      <a:gd name="T48" fmla="*/ 8 w 26"/>
                      <a:gd name="T49" fmla="*/ 1 h 28"/>
                      <a:gd name="T50" fmla="*/ 11 w 26"/>
                      <a:gd name="T51" fmla="*/ 3 h 28"/>
                      <a:gd name="T52" fmla="*/ 12 w 26"/>
                      <a:gd name="T53" fmla="*/ 2 h 28"/>
                      <a:gd name="T54" fmla="*/ 12 w 26"/>
                      <a:gd name="T55" fmla="*/ 5 h 28"/>
                      <a:gd name="T56" fmla="*/ 14 w 26"/>
                      <a:gd name="T57" fmla="*/ 2 h 28"/>
                      <a:gd name="T58" fmla="*/ 15 w 26"/>
                      <a:gd name="T59" fmla="*/ 3 h 28"/>
                      <a:gd name="T60" fmla="*/ 17 w 26"/>
                      <a:gd name="T61" fmla="*/ 3 h 28"/>
                      <a:gd name="T62" fmla="*/ 17 w 26"/>
                      <a:gd name="T63" fmla="*/ 1 h 28"/>
                      <a:gd name="T64" fmla="*/ 19 w 26"/>
                      <a:gd name="T65" fmla="*/ 1 h 28"/>
                      <a:gd name="T66" fmla="*/ 18 w 26"/>
                      <a:gd name="T67" fmla="*/ 4 h 28"/>
                      <a:gd name="T68" fmla="*/ 21 w 26"/>
                      <a:gd name="T69" fmla="*/ 2 h 28"/>
                      <a:gd name="T70" fmla="*/ 21 w 26"/>
                      <a:gd name="T71" fmla="*/ 2 h 28"/>
                      <a:gd name="T72" fmla="*/ 23 w 26"/>
                      <a:gd name="T73" fmla="*/ 2 h 28"/>
                      <a:gd name="T74" fmla="*/ 24 w 26"/>
                      <a:gd name="T75" fmla="*/ 3 h 28"/>
                      <a:gd name="T76" fmla="*/ 25 w 26"/>
                      <a:gd name="T77" fmla="*/ 4 h 28"/>
                      <a:gd name="T78" fmla="*/ 24 w 26"/>
                      <a:gd name="T79" fmla="*/ 6 h 28"/>
                      <a:gd name="T80" fmla="*/ 18 w 26"/>
                      <a:gd name="T81" fmla="*/ 10 h 28"/>
                      <a:gd name="T82" fmla="*/ 15 w 26"/>
                      <a:gd name="T83" fmla="*/ 28 h 28"/>
                      <a:gd name="T84" fmla="*/ 16 w 26"/>
                      <a:gd name="T85" fmla="*/ 26 h 28"/>
                      <a:gd name="T86" fmla="*/ 19 w 26"/>
                      <a:gd name="T87" fmla="*/ 11 h 28"/>
                      <a:gd name="T88" fmla="*/ 25 w 26"/>
                      <a:gd name="T89" fmla="*/ 6 h 28"/>
                      <a:gd name="T90" fmla="*/ 22 w 26"/>
                      <a:gd name="T91" fmla="*/ 1 h 28"/>
                      <a:gd name="T92" fmla="*/ 20 w 26"/>
                      <a:gd name="T93" fmla="*/ 1 h 28"/>
                      <a:gd name="T94" fmla="*/ 13 w 26"/>
                      <a:gd name="T95" fmla="*/ 1 h 28"/>
                      <a:gd name="T96" fmla="*/ 10 w 26"/>
                      <a:gd name="T9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8">
                        <a:moveTo>
                          <a:pt x="6" y="9"/>
                        </a:moveTo>
                        <a:cubicBezTo>
                          <a:pt x="6" y="9"/>
                          <a:pt x="6" y="9"/>
                          <a:pt x="6" y="9"/>
                        </a:cubicBezTo>
                        <a:cubicBezTo>
                          <a:pt x="6" y="9"/>
                          <a:pt x="6" y="9"/>
                          <a:pt x="6" y="9"/>
                        </a:cubicBezTo>
                        <a:moveTo>
                          <a:pt x="6" y="9"/>
                        </a:moveTo>
                        <a:cubicBezTo>
                          <a:pt x="6" y="9"/>
                          <a:pt x="6" y="9"/>
                          <a:pt x="6" y="9"/>
                        </a:cubicBezTo>
                        <a:cubicBezTo>
                          <a:pt x="6" y="9"/>
                          <a:pt x="6" y="9"/>
                          <a:pt x="6" y="9"/>
                        </a:cubicBezTo>
                        <a:moveTo>
                          <a:pt x="13" y="2"/>
                        </a:moveTo>
                        <a:cubicBezTo>
                          <a:pt x="13" y="2"/>
                          <a:pt x="13" y="2"/>
                          <a:pt x="13" y="3"/>
                        </a:cubicBezTo>
                        <a:cubicBezTo>
                          <a:pt x="13" y="3"/>
                          <a:pt x="13" y="3"/>
                          <a:pt x="13" y="3"/>
                        </a:cubicBezTo>
                        <a:cubicBezTo>
                          <a:pt x="13" y="3"/>
                          <a:pt x="14" y="3"/>
                          <a:pt x="14" y="3"/>
                        </a:cubicBezTo>
                        <a:cubicBezTo>
                          <a:pt x="14" y="3"/>
                          <a:pt x="14" y="3"/>
                          <a:pt x="14" y="3"/>
                        </a:cubicBezTo>
                        <a:cubicBezTo>
                          <a:pt x="14" y="3"/>
                          <a:pt x="14" y="3"/>
                          <a:pt x="14" y="3"/>
                        </a:cubicBezTo>
                        <a:cubicBezTo>
                          <a:pt x="14" y="3"/>
                          <a:pt x="13" y="3"/>
                          <a:pt x="13" y="3"/>
                        </a:cubicBezTo>
                        <a:cubicBezTo>
                          <a:pt x="13" y="3"/>
                          <a:pt x="13" y="3"/>
                          <a:pt x="13" y="3"/>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2"/>
                          <a:pt x="13" y="2"/>
                          <a:pt x="13" y="2"/>
                        </a:cubicBezTo>
                        <a:moveTo>
                          <a:pt x="9" y="1"/>
                        </a:moveTo>
                        <a:cubicBezTo>
                          <a:pt x="10"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1"/>
                        </a:cubicBezTo>
                        <a:cubicBezTo>
                          <a:pt x="9" y="1"/>
                          <a:pt x="9" y="1"/>
                          <a:pt x="9" y="1"/>
                        </a:cubicBezTo>
                        <a:cubicBezTo>
                          <a:pt x="9" y="1"/>
                          <a:pt x="9" y="1"/>
                          <a:pt x="9" y="1"/>
                        </a:cubicBezTo>
                        <a:moveTo>
                          <a:pt x="9" y="0"/>
                        </a:moveTo>
                        <a:cubicBezTo>
                          <a:pt x="9" y="0"/>
                          <a:pt x="9" y="0"/>
                          <a:pt x="9" y="0"/>
                        </a:cubicBezTo>
                        <a:cubicBezTo>
                          <a:pt x="8" y="0"/>
                          <a:pt x="7" y="1"/>
                          <a:pt x="6" y="1"/>
                        </a:cubicBezTo>
                        <a:cubicBezTo>
                          <a:pt x="6" y="1"/>
                          <a:pt x="5" y="2"/>
                          <a:pt x="5" y="2"/>
                        </a:cubicBezTo>
                        <a:cubicBezTo>
                          <a:pt x="4" y="2"/>
                          <a:pt x="3" y="2"/>
                          <a:pt x="2" y="2"/>
                        </a:cubicBezTo>
                        <a:cubicBezTo>
                          <a:pt x="2" y="2"/>
                          <a:pt x="1" y="3"/>
                          <a:pt x="1" y="3"/>
                        </a:cubicBezTo>
                        <a:cubicBezTo>
                          <a:pt x="0" y="4"/>
                          <a:pt x="0" y="5"/>
                          <a:pt x="1" y="5"/>
                        </a:cubicBezTo>
                        <a:cubicBezTo>
                          <a:pt x="1" y="6"/>
                          <a:pt x="2" y="7"/>
                          <a:pt x="2" y="7"/>
                        </a:cubicBezTo>
                        <a:cubicBezTo>
                          <a:pt x="3" y="8"/>
                          <a:pt x="5" y="9"/>
                          <a:pt x="6" y="9"/>
                        </a:cubicBezTo>
                        <a:cubicBezTo>
                          <a:pt x="7" y="9"/>
                          <a:pt x="7" y="10"/>
                          <a:pt x="8" y="10"/>
                        </a:cubicBezTo>
                        <a:cubicBezTo>
                          <a:pt x="8" y="10"/>
                          <a:pt x="9" y="11"/>
                          <a:pt x="9" y="11"/>
                        </a:cubicBezTo>
                        <a:cubicBezTo>
                          <a:pt x="9" y="12"/>
                          <a:pt x="10" y="12"/>
                          <a:pt x="10" y="13"/>
                        </a:cubicBezTo>
                        <a:cubicBezTo>
                          <a:pt x="11" y="14"/>
                          <a:pt x="11" y="15"/>
                          <a:pt x="11" y="16"/>
                        </a:cubicBezTo>
                        <a:cubicBezTo>
                          <a:pt x="11" y="20"/>
                          <a:pt x="11" y="23"/>
                          <a:pt x="10" y="26"/>
                        </a:cubicBezTo>
                        <a:cubicBezTo>
                          <a:pt x="10" y="27"/>
                          <a:pt x="11" y="27"/>
                          <a:pt x="11" y="27"/>
                        </a:cubicBezTo>
                        <a:cubicBezTo>
                          <a:pt x="11" y="27"/>
                          <a:pt x="12" y="27"/>
                          <a:pt x="12" y="26"/>
                        </a:cubicBezTo>
                        <a:cubicBezTo>
                          <a:pt x="12" y="24"/>
                          <a:pt x="12" y="21"/>
                          <a:pt x="12" y="19"/>
                        </a:cubicBezTo>
                        <a:cubicBezTo>
                          <a:pt x="12" y="16"/>
                          <a:pt x="12" y="14"/>
                          <a:pt x="11" y="11"/>
                        </a:cubicBezTo>
                        <a:cubicBezTo>
                          <a:pt x="10" y="10"/>
                          <a:pt x="9" y="10"/>
                          <a:pt x="8" y="9"/>
                        </a:cubicBezTo>
                        <a:cubicBezTo>
                          <a:pt x="7" y="8"/>
                          <a:pt x="6" y="8"/>
                          <a:pt x="5" y="7"/>
                        </a:cubicBezTo>
                        <a:cubicBezTo>
                          <a:pt x="4" y="7"/>
                          <a:pt x="4" y="7"/>
                          <a:pt x="3" y="6"/>
                        </a:cubicBezTo>
                        <a:cubicBezTo>
                          <a:pt x="3" y="6"/>
                          <a:pt x="2" y="6"/>
                          <a:pt x="2" y="6"/>
                        </a:cubicBezTo>
                        <a:cubicBezTo>
                          <a:pt x="2" y="5"/>
                          <a:pt x="2" y="5"/>
                          <a:pt x="2" y="5"/>
                        </a:cubicBezTo>
                        <a:cubicBezTo>
                          <a:pt x="2" y="5"/>
                          <a:pt x="2" y="5"/>
                          <a:pt x="2" y="5"/>
                        </a:cubicBezTo>
                        <a:cubicBezTo>
                          <a:pt x="2" y="4"/>
                          <a:pt x="2" y="4"/>
                          <a:pt x="2" y="4"/>
                        </a:cubicBezTo>
                        <a:cubicBezTo>
                          <a:pt x="2" y="4"/>
                          <a:pt x="2" y="4"/>
                          <a:pt x="2" y="4"/>
                        </a:cubicBezTo>
                        <a:cubicBezTo>
                          <a:pt x="2" y="4"/>
                          <a:pt x="2" y="4"/>
                          <a:pt x="2" y="4"/>
                        </a:cubicBezTo>
                        <a:cubicBezTo>
                          <a:pt x="2" y="4"/>
                          <a:pt x="2" y="4"/>
                          <a:pt x="2" y="3"/>
                        </a:cubicBezTo>
                        <a:cubicBezTo>
                          <a:pt x="2" y="3"/>
                          <a:pt x="3" y="3"/>
                          <a:pt x="3" y="3"/>
                        </a:cubicBezTo>
                        <a:cubicBezTo>
                          <a:pt x="3" y="3"/>
                          <a:pt x="3" y="3"/>
                          <a:pt x="4" y="3"/>
                        </a:cubicBezTo>
                        <a:cubicBezTo>
                          <a:pt x="4" y="3"/>
                          <a:pt x="4" y="3"/>
                          <a:pt x="4" y="3"/>
                        </a:cubicBezTo>
                        <a:cubicBezTo>
                          <a:pt x="5" y="3"/>
                          <a:pt x="5" y="3"/>
                          <a:pt x="5" y="3"/>
                        </a:cubicBezTo>
                        <a:cubicBezTo>
                          <a:pt x="5" y="3"/>
                          <a:pt x="5" y="3"/>
                          <a:pt x="5" y="3"/>
                        </a:cubicBezTo>
                        <a:cubicBezTo>
                          <a:pt x="5" y="4"/>
                          <a:pt x="5" y="5"/>
                          <a:pt x="6" y="6"/>
                        </a:cubicBezTo>
                        <a:cubicBezTo>
                          <a:pt x="6" y="6"/>
                          <a:pt x="6" y="6"/>
                          <a:pt x="6" y="6"/>
                        </a:cubicBezTo>
                        <a:cubicBezTo>
                          <a:pt x="7" y="5"/>
                          <a:pt x="7" y="4"/>
                          <a:pt x="7" y="3"/>
                        </a:cubicBezTo>
                        <a:cubicBezTo>
                          <a:pt x="7" y="3"/>
                          <a:pt x="7" y="3"/>
                          <a:pt x="6" y="2"/>
                        </a:cubicBezTo>
                        <a:cubicBezTo>
                          <a:pt x="6" y="2"/>
                          <a:pt x="7" y="2"/>
                          <a:pt x="7" y="2"/>
                        </a:cubicBezTo>
                        <a:cubicBezTo>
                          <a:pt x="7" y="2"/>
                          <a:pt x="7" y="2"/>
                          <a:pt x="8" y="1"/>
                        </a:cubicBezTo>
                        <a:cubicBezTo>
                          <a:pt x="8" y="1"/>
                          <a:pt x="8" y="1"/>
                          <a:pt x="8" y="1"/>
                        </a:cubicBezTo>
                        <a:cubicBezTo>
                          <a:pt x="8" y="2"/>
                          <a:pt x="8" y="2"/>
                          <a:pt x="8" y="3"/>
                        </a:cubicBezTo>
                        <a:cubicBezTo>
                          <a:pt x="8" y="3"/>
                          <a:pt x="9" y="3"/>
                          <a:pt x="9" y="3"/>
                        </a:cubicBezTo>
                        <a:cubicBezTo>
                          <a:pt x="10" y="3"/>
                          <a:pt x="10" y="3"/>
                          <a:pt x="11" y="3"/>
                        </a:cubicBezTo>
                        <a:cubicBezTo>
                          <a:pt x="11" y="2"/>
                          <a:pt x="11" y="2"/>
                          <a:pt x="11" y="1"/>
                        </a:cubicBezTo>
                        <a:cubicBezTo>
                          <a:pt x="11" y="1"/>
                          <a:pt x="11" y="1"/>
                          <a:pt x="11" y="1"/>
                        </a:cubicBezTo>
                        <a:cubicBezTo>
                          <a:pt x="12" y="1"/>
                          <a:pt x="12" y="1"/>
                          <a:pt x="12" y="2"/>
                        </a:cubicBezTo>
                        <a:cubicBezTo>
                          <a:pt x="12" y="2"/>
                          <a:pt x="12" y="2"/>
                          <a:pt x="12" y="3"/>
                        </a:cubicBezTo>
                        <a:cubicBezTo>
                          <a:pt x="11" y="3"/>
                          <a:pt x="11" y="4"/>
                          <a:pt x="12" y="5"/>
                        </a:cubicBezTo>
                        <a:cubicBezTo>
                          <a:pt x="12" y="5"/>
                          <a:pt x="12" y="5"/>
                          <a:pt x="12" y="5"/>
                        </a:cubicBezTo>
                        <a:cubicBezTo>
                          <a:pt x="13" y="5"/>
                          <a:pt x="14" y="5"/>
                          <a:pt x="14" y="4"/>
                        </a:cubicBezTo>
                        <a:cubicBezTo>
                          <a:pt x="15" y="4"/>
                          <a:pt x="15" y="3"/>
                          <a:pt x="15" y="3"/>
                        </a:cubicBezTo>
                        <a:cubicBezTo>
                          <a:pt x="15" y="2"/>
                          <a:pt x="14" y="2"/>
                          <a:pt x="14" y="2"/>
                        </a:cubicBezTo>
                        <a:cubicBezTo>
                          <a:pt x="14" y="2"/>
                          <a:pt x="14" y="2"/>
                          <a:pt x="15" y="2"/>
                        </a:cubicBezTo>
                        <a:cubicBezTo>
                          <a:pt x="15" y="2"/>
                          <a:pt x="15" y="2"/>
                          <a:pt x="15" y="2"/>
                        </a:cubicBezTo>
                        <a:cubicBezTo>
                          <a:pt x="15" y="2"/>
                          <a:pt x="15" y="3"/>
                          <a:pt x="15" y="3"/>
                        </a:cubicBezTo>
                        <a:cubicBezTo>
                          <a:pt x="15" y="4"/>
                          <a:pt x="15" y="4"/>
                          <a:pt x="16" y="4"/>
                        </a:cubicBezTo>
                        <a:cubicBezTo>
                          <a:pt x="16" y="4"/>
                          <a:pt x="16" y="4"/>
                          <a:pt x="16" y="4"/>
                        </a:cubicBezTo>
                        <a:cubicBezTo>
                          <a:pt x="16" y="3"/>
                          <a:pt x="17"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8" y="1"/>
                          <a:pt x="18" y="1"/>
                        </a:cubicBezTo>
                        <a:cubicBezTo>
                          <a:pt x="18" y="1"/>
                          <a:pt x="18" y="1"/>
                          <a:pt x="19" y="1"/>
                        </a:cubicBezTo>
                        <a:cubicBezTo>
                          <a:pt x="19" y="1"/>
                          <a:pt x="19" y="1"/>
                          <a:pt x="19" y="1"/>
                        </a:cubicBezTo>
                        <a:cubicBezTo>
                          <a:pt x="18" y="2"/>
                          <a:pt x="18" y="2"/>
                          <a:pt x="18" y="3"/>
                        </a:cubicBezTo>
                        <a:cubicBezTo>
                          <a:pt x="18" y="3"/>
                          <a:pt x="18" y="3"/>
                          <a:pt x="18" y="4"/>
                        </a:cubicBezTo>
                        <a:cubicBezTo>
                          <a:pt x="18" y="4"/>
                          <a:pt x="19" y="4"/>
                          <a:pt x="19" y="4"/>
                        </a:cubicBezTo>
                        <a:cubicBezTo>
                          <a:pt x="20" y="4"/>
                          <a:pt x="20" y="3"/>
                          <a:pt x="21" y="2"/>
                        </a:cubicBezTo>
                        <a:cubicBezTo>
                          <a:pt x="21" y="2"/>
                          <a:pt x="21" y="2"/>
                          <a:pt x="21" y="2"/>
                        </a:cubicBezTo>
                        <a:cubicBezTo>
                          <a:pt x="21" y="2"/>
                          <a:pt x="21" y="2"/>
                          <a:pt x="21" y="2"/>
                        </a:cubicBezTo>
                        <a:cubicBezTo>
                          <a:pt x="21" y="2"/>
                          <a:pt x="21" y="2"/>
                          <a:pt x="21" y="2"/>
                        </a:cubicBezTo>
                        <a:cubicBezTo>
                          <a:pt x="21" y="2"/>
                          <a:pt x="21" y="2"/>
                          <a:pt x="21" y="2"/>
                        </a:cubicBezTo>
                        <a:cubicBezTo>
                          <a:pt x="21" y="3"/>
                          <a:pt x="21" y="3"/>
                          <a:pt x="22" y="4"/>
                        </a:cubicBezTo>
                        <a:cubicBezTo>
                          <a:pt x="22" y="4"/>
                          <a:pt x="22" y="4"/>
                          <a:pt x="22" y="4"/>
                        </a:cubicBezTo>
                        <a:cubicBezTo>
                          <a:pt x="23" y="4"/>
                          <a:pt x="23" y="3"/>
                          <a:pt x="23" y="2"/>
                        </a:cubicBezTo>
                        <a:cubicBezTo>
                          <a:pt x="23" y="2"/>
                          <a:pt x="23" y="2"/>
                          <a:pt x="23" y="2"/>
                        </a:cubicBezTo>
                        <a:cubicBezTo>
                          <a:pt x="23" y="2"/>
                          <a:pt x="24" y="2"/>
                          <a:pt x="24" y="3"/>
                        </a:cubicBezTo>
                        <a:cubicBezTo>
                          <a:pt x="24" y="3"/>
                          <a:pt x="24" y="3"/>
                          <a:pt x="24" y="3"/>
                        </a:cubicBezTo>
                        <a:cubicBezTo>
                          <a:pt x="24" y="3"/>
                          <a:pt x="24" y="3"/>
                          <a:pt x="24" y="3"/>
                        </a:cubicBezTo>
                        <a:cubicBezTo>
                          <a:pt x="24" y="3"/>
                          <a:pt x="24" y="3"/>
                          <a:pt x="25" y="3"/>
                        </a:cubicBezTo>
                        <a:cubicBezTo>
                          <a:pt x="25" y="3"/>
                          <a:pt x="25" y="4"/>
                          <a:pt x="25" y="4"/>
                        </a:cubicBezTo>
                        <a:cubicBezTo>
                          <a:pt x="25" y="4"/>
                          <a:pt x="25" y="4"/>
                          <a:pt x="25" y="4"/>
                        </a:cubicBezTo>
                        <a:cubicBezTo>
                          <a:pt x="25" y="4"/>
                          <a:pt x="25" y="4"/>
                          <a:pt x="24" y="5"/>
                        </a:cubicBezTo>
                        <a:cubicBezTo>
                          <a:pt x="24" y="5"/>
                          <a:pt x="24" y="5"/>
                          <a:pt x="24" y="6"/>
                        </a:cubicBezTo>
                        <a:cubicBezTo>
                          <a:pt x="23" y="6"/>
                          <a:pt x="23" y="7"/>
                          <a:pt x="23" y="7"/>
                        </a:cubicBezTo>
                        <a:cubicBezTo>
                          <a:pt x="22" y="8"/>
                          <a:pt x="21" y="8"/>
                          <a:pt x="20" y="9"/>
                        </a:cubicBezTo>
                        <a:cubicBezTo>
                          <a:pt x="19" y="9"/>
                          <a:pt x="19" y="9"/>
                          <a:pt x="18" y="10"/>
                        </a:cubicBezTo>
                        <a:cubicBezTo>
                          <a:pt x="18" y="10"/>
                          <a:pt x="17" y="11"/>
                          <a:pt x="17" y="12"/>
                        </a:cubicBezTo>
                        <a:cubicBezTo>
                          <a:pt x="15" y="14"/>
                          <a:pt x="15" y="18"/>
                          <a:pt x="15" y="21"/>
                        </a:cubicBezTo>
                        <a:cubicBezTo>
                          <a:pt x="15" y="23"/>
                          <a:pt x="15" y="25"/>
                          <a:pt x="15" y="28"/>
                        </a:cubicBezTo>
                        <a:cubicBezTo>
                          <a:pt x="15" y="28"/>
                          <a:pt x="16" y="28"/>
                          <a:pt x="16" y="28"/>
                        </a:cubicBezTo>
                        <a:cubicBezTo>
                          <a:pt x="16" y="28"/>
                          <a:pt x="17" y="28"/>
                          <a:pt x="17" y="28"/>
                        </a:cubicBezTo>
                        <a:cubicBezTo>
                          <a:pt x="16" y="27"/>
                          <a:pt x="16" y="26"/>
                          <a:pt x="16" y="26"/>
                        </a:cubicBezTo>
                        <a:cubicBezTo>
                          <a:pt x="16" y="23"/>
                          <a:pt x="16" y="20"/>
                          <a:pt x="16" y="18"/>
                        </a:cubicBezTo>
                        <a:cubicBezTo>
                          <a:pt x="16" y="16"/>
                          <a:pt x="17" y="15"/>
                          <a:pt x="17" y="13"/>
                        </a:cubicBezTo>
                        <a:cubicBezTo>
                          <a:pt x="18" y="12"/>
                          <a:pt x="18" y="12"/>
                          <a:pt x="19" y="11"/>
                        </a:cubicBezTo>
                        <a:cubicBezTo>
                          <a:pt x="19" y="11"/>
                          <a:pt x="19" y="10"/>
                          <a:pt x="20" y="10"/>
                        </a:cubicBezTo>
                        <a:cubicBezTo>
                          <a:pt x="21" y="9"/>
                          <a:pt x="22" y="9"/>
                          <a:pt x="23" y="8"/>
                        </a:cubicBezTo>
                        <a:cubicBezTo>
                          <a:pt x="24" y="8"/>
                          <a:pt x="25" y="7"/>
                          <a:pt x="25" y="6"/>
                        </a:cubicBezTo>
                        <a:cubicBezTo>
                          <a:pt x="26" y="5"/>
                          <a:pt x="26" y="4"/>
                          <a:pt x="26" y="3"/>
                        </a:cubicBezTo>
                        <a:cubicBezTo>
                          <a:pt x="26" y="3"/>
                          <a:pt x="25" y="2"/>
                          <a:pt x="25" y="2"/>
                        </a:cubicBezTo>
                        <a:cubicBezTo>
                          <a:pt x="24" y="1"/>
                          <a:pt x="23" y="1"/>
                          <a:pt x="22" y="1"/>
                        </a:cubicBezTo>
                        <a:cubicBezTo>
                          <a:pt x="22" y="1"/>
                          <a:pt x="22" y="1"/>
                          <a:pt x="21" y="1"/>
                        </a:cubicBezTo>
                        <a:cubicBezTo>
                          <a:pt x="21" y="1"/>
                          <a:pt x="20" y="1"/>
                          <a:pt x="20" y="1"/>
                        </a:cubicBezTo>
                        <a:cubicBezTo>
                          <a:pt x="20" y="1"/>
                          <a:pt x="20" y="1"/>
                          <a:pt x="20" y="1"/>
                        </a:cubicBezTo>
                        <a:cubicBezTo>
                          <a:pt x="19" y="0"/>
                          <a:pt x="18" y="0"/>
                          <a:pt x="17" y="0"/>
                        </a:cubicBezTo>
                        <a:cubicBezTo>
                          <a:pt x="16" y="0"/>
                          <a:pt x="16" y="0"/>
                          <a:pt x="15" y="1"/>
                        </a:cubicBezTo>
                        <a:cubicBezTo>
                          <a:pt x="15" y="0"/>
                          <a:pt x="14" y="1"/>
                          <a:pt x="13" y="1"/>
                        </a:cubicBezTo>
                        <a:cubicBezTo>
                          <a:pt x="13" y="1"/>
                          <a:pt x="13" y="0"/>
                          <a:pt x="12" y="0"/>
                        </a:cubicBezTo>
                        <a:cubicBezTo>
                          <a:pt x="12" y="0"/>
                          <a:pt x="11" y="0"/>
                          <a:pt x="11" y="0"/>
                        </a:cubicBezTo>
                        <a:cubicBezTo>
                          <a:pt x="10" y="0"/>
                          <a:pt x="10" y="0"/>
                          <a:pt x="10" y="0"/>
                        </a:cubicBezTo>
                        <a:cubicBezTo>
                          <a:pt x="10"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4" name="Freeform 484"/>
                  <p:cNvSpPr/>
                  <p:nvPr/>
                </p:nvSpPr>
                <p:spPr bwMode="auto">
                  <a:xfrm>
                    <a:off x="896938" y="2190751"/>
                    <a:ext cx="1588" cy="11113"/>
                  </a:xfrm>
                  <a:custGeom>
                    <a:avLst/>
                    <a:gdLst>
                      <a:gd name="T0" fmla="*/ 0 w 1"/>
                      <a:gd name="T1" fmla="*/ 1 h 11"/>
                      <a:gd name="T2" fmla="*/ 0 w 1"/>
                      <a:gd name="T3" fmla="*/ 11 h 11"/>
                      <a:gd name="T4" fmla="*/ 1 w 1"/>
                      <a:gd name="T5" fmla="*/ 11 h 11"/>
                      <a:gd name="T6" fmla="*/ 1 w 1"/>
                      <a:gd name="T7" fmla="*/ 11 h 11"/>
                      <a:gd name="T8" fmla="*/ 1 w 1"/>
                      <a:gd name="T9" fmla="*/ 1 h 11"/>
                      <a:gd name="T10" fmla="*/ 0 w 1"/>
                      <a:gd name="T11" fmla="*/ 0 h 11"/>
                      <a:gd name="T12" fmla="*/ 0 w 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 h="11">
                        <a:moveTo>
                          <a:pt x="0" y="1"/>
                        </a:moveTo>
                        <a:cubicBezTo>
                          <a:pt x="0" y="4"/>
                          <a:pt x="0" y="7"/>
                          <a:pt x="0" y="11"/>
                        </a:cubicBezTo>
                        <a:cubicBezTo>
                          <a:pt x="0" y="11"/>
                          <a:pt x="0" y="11"/>
                          <a:pt x="1" y="11"/>
                        </a:cubicBezTo>
                        <a:cubicBezTo>
                          <a:pt x="1" y="11"/>
                          <a:pt x="1" y="11"/>
                          <a:pt x="1" y="11"/>
                        </a:cubicBezTo>
                        <a:cubicBezTo>
                          <a:pt x="1" y="7"/>
                          <a:pt x="1" y="4"/>
                          <a:pt x="1" y="1"/>
                        </a:cubicBezTo>
                        <a:cubicBezTo>
                          <a:pt x="1" y="0"/>
                          <a:pt x="1" y="0"/>
                          <a:pt x="0"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5" name="Freeform 485"/>
                  <p:cNvSpPr/>
                  <p:nvPr/>
                </p:nvSpPr>
                <p:spPr bwMode="auto">
                  <a:xfrm>
                    <a:off x="912813" y="2197101"/>
                    <a:ext cx="9525" cy="7938"/>
                  </a:xfrm>
                  <a:custGeom>
                    <a:avLst/>
                    <a:gdLst>
                      <a:gd name="T0" fmla="*/ 8 w 9"/>
                      <a:gd name="T1" fmla="*/ 0 h 8"/>
                      <a:gd name="T2" fmla="*/ 4 w 9"/>
                      <a:gd name="T3" fmla="*/ 3 h 8"/>
                      <a:gd name="T4" fmla="*/ 0 w 9"/>
                      <a:gd name="T5" fmla="*/ 8 h 8"/>
                      <a:gd name="T6" fmla="*/ 0 w 9"/>
                      <a:gd name="T7" fmla="*/ 8 h 8"/>
                      <a:gd name="T8" fmla="*/ 1 w 9"/>
                      <a:gd name="T9" fmla="*/ 8 h 8"/>
                      <a:gd name="T10" fmla="*/ 1 w 9"/>
                      <a:gd name="T11" fmla="*/ 8 h 8"/>
                      <a:gd name="T12" fmla="*/ 6 w 9"/>
                      <a:gd name="T13" fmla="*/ 3 h 8"/>
                      <a:gd name="T14" fmla="*/ 9 w 9"/>
                      <a:gd name="T15" fmla="*/ 1 h 8"/>
                      <a:gd name="T16" fmla="*/ 9 w 9"/>
                      <a:gd name="T17" fmla="*/ 1 h 8"/>
                      <a:gd name="T18" fmla="*/ 8 w 9"/>
                      <a:gd name="T19" fmla="*/ 0 h 8"/>
                      <a:gd name="T20" fmla="*/ 8 w 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0"/>
                        </a:moveTo>
                        <a:cubicBezTo>
                          <a:pt x="7" y="1"/>
                          <a:pt x="5" y="2"/>
                          <a:pt x="4" y="3"/>
                        </a:cubicBezTo>
                        <a:cubicBezTo>
                          <a:pt x="2" y="5"/>
                          <a:pt x="1" y="6"/>
                          <a:pt x="0" y="8"/>
                        </a:cubicBezTo>
                        <a:cubicBezTo>
                          <a:pt x="0" y="8"/>
                          <a:pt x="0" y="8"/>
                          <a:pt x="0" y="8"/>
                        </a:cubicBezTo>
                        <a:cubicBezTo>
                          <a:pt x="0" y="8"/>
                          <a:pt x="1" y="8"/>
                          <a:pt x="1" y="8"/>
                        </a:cubicBezTo>
                        <a:cubicBezTo>
                          <a:pt x="1" y="8"/>
                          <a:pt x="1" y="8"/>
                          <a:pt x="1" y="8"/>
                        </a:cubicBezTo>
                        <a:cubicBezTo>
                          <a:pt x="3" y="6"/>
                          <a:pt x="4" y="4"/>
                          <a:pt x="6" y="3"/>
                        </a:cubicBezTo>
                        <a:cubicBezTo>
                          <a:pt x="7" y="2"/>
                          <a:pt x="8" y="2"/>
                          <a:pt x="9" y="1"/>
                        </a:cubicBezTo>
                        <a:cubicBezTo>
                          <a:pt x="9" y="1"/>
                          <a:pt x="9" y="1"/>
                          <a:pt x="9" y="1"/>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6" name="Freeform 486"/>
                  <p:cNvSpPr>
                    <a:spLocks noEditPoints="1"/>
                  </p:cNvSpPr>
                  <p:nvPr/>
                </p:nvSpPr>
                <p:spPr bwMode="auto">
                  <a:xfrm>
                    <a:off x="920750" y="2209801"/>
                    <a:ext cx="9525" cy="3175"/>
                  </a:xfrm>
                  <a:custGeom>
                    <a:avLst/>
                    <a:gdLst>
                      <a:gd name="T0" fmla="*/ 3 w 9"/>
                      <a:gd name="T1" fmla="*/ 1 h 2"/>
                      <a:gd name="T2" fmla="*/ 3 w 9"/>
                      <a:gd name="T3" fmla="*/ 1 h 2"/>
                      <a:gd name="T4" fmla="*/ 3 w 9"/>
                      <a:gd name="T5" fmla="*/ 1 h 2"/>
                      <a:gd name="T6" fmla="*/ 8 w 9"/>
                      <a:gd name="T7" fmla="*/ 0 h 2"/>
                      <a:gd name="T8" fmla="*/ 3 w 9"/>
                      <a:gd name="T9" fmla="*/ 1 h 2"/>
                      <a:gd name="T10" fmla="*/ 0 w 9"/>
                      <a:gd name="T11" fmla="*/ 1 h 2"/>
                      <a:gd name="T12" fmla="*/ 0 w 9"/>
                      <a:gd name="T13" fmla="*/ 2 h 2"/>
                      <a:gd name="T14" fmla="*/ 0 w 9"/>
                      <a:gd name="T15" fmla="*/ 2 h 2"/>
                      <a:gd name="T16" fmla="*/ 5 w 9"/>
                      <a:gd name="T17" fmla="*/ 2 h 2"/>
                      <a:gd name="T18" fmla="*/ 9 w 9"/>
                      <a:gd name="T19" fmla="*/ 1 h 2"/>
                      <a:gd name="T20" fmla="*/ 9 w 9"/>
                      <a:gd name="T21" fmla="*/ 0 h 2"/>
                      <a:gd name="T22" fmla="*/ 8 w 9"/>
                      <a:gd name="T23" fmla="*/ 0 h 2"/>
                      <a:gd name="T24" fmla="*/ 8 w 9"/>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
                        <a:moveTo>
                          <a:pt x="3" y="1"/>
                        </a:moveTo>
                        <a:cubicBezTo>
                          <a:pt x="3" y="1"/>
                          <a:pt x="3" y="1"/>
                          <a:pt x="3" y="1"/>
                        </a:cubicBezTo>
                        <a:cubicBezTo>
                          <a:pt x="3" y="1"/>
                          <a:pt x="3" y="1"/>
                          <a:pt x="3" y="1"/>
                        </a:cubicBezTo>
                        <a:moveTo>
                          <a:pt x="8" y="0"/>
                        </a:moveTo>
                        <a:cubicBezTo>
                          <a:pt x="6" y="0"/>
                          <a:pt x="5" y="1"/>
                          <a:pt x="3" y="1"/>
                        </a:cubicBezTo>
                        <a:cubicBezTo>
                          <a:pt x="2" y="1"/>
                          <a:pt x="1" y="1"/>
                          <a:pt x="0" y="1"/>
                        </a:cubicBezTo>
                        <a:cubicBezTo>
                          <a:pt x="0" y="1"/>
                          <a:pt x="0" y="1"/>
                          <a:pt x="0" y="2"/>
                        </a:cubicBezTo>
                        <a:cubicBezTo>
                          <a:pt x="0" y="2"/>
                          <a:pt x="0" y="2"/>
                          <a:pt x="0" y="2"/>
                        </a:cubicBezTo>
                        <a:cubicBezTo>
                          <a:pt x="2" y="2"/>
                          <a:pt x="3" y="2"/>
                          <a:pt x="5" y="2"/>
                        </a:cubicBezTo>
                        <a:cubicBezTo>
                          <a:pt x="6" y="2"/>
                          <a:pt x="7" y="1"/>
                          <a:pt x="9" y="1"/>
                        </a:cubicBezTo>
                        <a:cubicBezTo>
                          <a:pt x="9" y="1"/>
                          <a:pt x="9" y="1"/>
                          <a:pt x="9" y="0"/>
                        </a:cubicBezTo>
                        <a:cubicBezTo>
                          <a:pt x="9" y="0"/>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7" name="Freeform 487"/>
                  <p:cNvSpPr/>
                  <p:nvPr/>
                </p:nvSpPr>
                <p:spPr bwMode="auto">
                  <a:xfrm>
                    <a:off x="925513" y="2225676"/>
                    <a:ext cx="9525" cy="0"/>
                  </a:xfrm>
                  <a:custGeom>
                    <a:avLst/>
                    <a:gdLst>
                      <a:gd name="T0" fmla="*/ 8 w 9"/>
                      <a:gd name="T1" fmla="*/ 0 h 1"/>
                      <a:gd name="T2" fmla="*/ 6 w 9"/>
                      <a:gd name="T3" fmla="*/ 0 h 1"/>
                      <a:gd name="T4" fmla="*/ 2 w 9"/>
                      <a:gd name="T5" fmla="*/ 0 h 1"/>
                      <a:gd name="T6" fmla="*/ 0 w 9"/>
                      <a:gd name="T7" fmla="*/ 0 h 1"/>
                      <a:gd name="T8" fmla="*/ 0 w 9"/>
                      <a:gd name="T9" fmla="*/ 1 h 1"/>
                      <a:gd name="T10" fmla="*/ 0 w 9"/>
                      <a:gd name="T11" fmla="*/ 1 h 1"/>
                      <a:gd name="T12" fmla="*/ 2 w 9"/>
                      <a:gd name="T13" fmla="*/ 1 h 1"/>
                      <a:gd name="T14" fmla="*/ 9 w 9"/>
                      <a:gd name="T15" fmla="*/ 1 h 1"/>
                      <a:gd name="T16" fmla="*/ 9 w 9"/>
                      <a:gd name="T17" fmla="*/ 0 h 1"/>
                      <a:gd name="T18" fmla="*/ 9 w 9"/>
                      <a:gd name="T19" fmla="*/ 0 h 1"/>
                      <a:gd name="T20" fmla="*/ 8 w 9"/>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
                        <a:moveTo>
                          <a:pt x="8" y="0"/>
                        </a:moveTo>
                        <a:cubicBezTo>
                          <a:pt x="8" y="0"/>
                          <a:pt x="7" y="0"/>
                          <a:pt x="6" y="0"/>
                        </a:cubicBezTo>
                        <a:cubicBezTo>
                          <a:pt x="5" y="0"/>
                          <a:pt x="3" y="0"/>
                          <a:pt x="2" y="0"/>
                        </a:cubicBezTo>
                        <a:cubicBezTo>
                          <a:pt x="1" y="0"/>
                          <a:pt x="1" y="0"/>
                          <a:pt x="0" y="0"/>
                        </a:cubicBezTo>
                        <a:cubicBezTo>
                          <a:pt x="0" y="0"/>
                          <a:pt x="0" y="0"/>
                          <a:pt x="0" y="1"/>
                        </a:cubicBezTo>
                        <a:cubicBezTo>
                          <a:pt x="0" y="1"/>
                          <a:pt x="0" y="1"/>
                          <a:pt x="0" y="1"/>
                        </a:cubicBezTo>
                        <a:cubicBezTo>
                          <a:pt x="1" y="1"/>
                          <a:pt x="1" y="1"/>
                          <a:pt x="2" y="1"/>
                        </a:cubicBezTo>
                        <a:cubicBezTo>
                          <a:pt x="4" y="1"/>
                          <a:pt x="7" y="1"/>
                          <a:pt x="9" y="1"/>
                        </a:cubicBezTo>
                        <a:cubicBezTo>
                          <a:pt x="9" y="1"/>
                          <a:pt x="9" y="0"/>
                          <a:pt x="9" y="0"/>
                        </a:cubicBezTo>
                        <a:cubicBezTo>
                          <a:pt x="9" y="0"/>
                          <a:pt x="9" y="0"/>
                          <a:pt x="9" y="0"/>
                        </a:cubicBezTo>
                        <a:cubicBezTo>
                          <a:pt x="9"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8" name="Freeform 488"/>
                  <p:cNvSpPr>
                    <a:spLocks noEditPoints="1"/>
                  </p:cNvSpPr>
                  <p:nvPr/>
                </p:nvSpPr>
                <p:spPr bwMode="auto">
                  <a:xfrm>
                    <a:off x="923925" y="2238376"/>
                    <a:ext cx="7938" cy="6350"/>
                  </a:xfrm>
                  <a:custGeom>
                    <a:avLst/>
                    <a:gdLst>
                      <a:gd name="T0" fmla="*/ 2 w 7"/>
                      <a:gd name="T1" fmla="*/ 2 h 6"/>
                      <a:gd name="T2" fmla="*/ 2 w 7"/>
                      <a:gd name="T3" fmla="*/ 2 h 6"/>
                      <a:gd name="T4" fmla="*/ 2 w 7"/>
                      <a:gd name="T5" fmla="*/ 2 h 6"/>
                      <a:gd name="T6" fmla="*/ 0 w 7"/>
                      <a:gd name="T7" fmla="*/ 0 h 6"/>
                      <a:gd name="T8" fmla="*/ 1 w 7"/>
                      <a:gd name="T9" fmla="*/ 1 h 6"/>
                      <a:gd name="T10" fmla="*/ 2 w 7"/>
                      <a:gd name="T11" fmla="*/ 2 h 6"/>
                      <a:gd name="T12" fmla="*/ 5 w 7"/>
                      <a:gd name="T13" fmla="*/ 3 h 6"/>
                      <a:gd name="T14" fmla="*/ 6 w 7"/>
                      <a:gd name="T15" fmla="*/ 4 h 6"/>
                      <a:gd name="T16" fmla="*/ 6 w 7"/>
                      <a:gd name="T17" fmla="*/ 4 h 6"/>
                      <a:gd name="T18" fmla="*/ 6 w 7"/>
                      <a:gd name="T19" fmla="*/ 5 h 6"/>
                      <a:gd name="T20" fmla="*/ 6 w 7"/>
                      <a:gd name="T21" fmla="*/ 5 h 6"/>
                      <a:gd name="T22" fmla="*/ 6 w 7"/>
                      <a:gd name="T23" fmla="*/ 5 h 6"/>
                      <a:gd name="T24" fmla="*/ 6 w 7"/>
                      <a:gd name="T25" fmla="*/ 6 h 6"/>
                      <a:gd name="T26" fmla="*/ 7 w 7"/>
                      <a:gd name="T27" fmla="*/ 6 h 6"/>
                      <a:gd name="T28" fmla="*/ 7 w 7"/>
                      <a:gd name="T29" fmla="*/ 4 h 6"/>
                      <a:gd name="T30" fmla="*/ 5 w 7"/>
                      <a:gd name="T31" fmla="*/ 2 h 6"/>
                      <a:gd name="T32" fmla="*/ 1 w 7"/>
                      <a:gd name="T33" fmla="*/ 0 h 6"/>
                      <a:gd name="T34" fmla="*/ 1 w 7"/>
                      <a:gd name="T35" fmla="*/ 0 h 6"/>
                      <a:gd name="T36" fmla="*/ 0 w 7"/>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6">
                        <a:moveTo>
                          <a:pt x="2" y="2"/>
                        </a:moveTo>
                        <a:cubicBezTo>
                          <a:pt x="2" y="2"/>
                          <a:pt x="2" y="2"/>
                          <a:pt x="2" y="2"/>
                        </a:cubicBezTo>
                        <a:cubicBezTo>
                          <a:pt x="2" y="2"/>
                          <a:pt x="2" y="2"/>
                          <a:pt x="2" y="2"/>
                        </a:cubicBezTo>
                        <a:moveTo>
                          <a:pt x="0" y="0"/>
                        </a:moveTo>
                        <a:cubicBezTo>
                          <a:pt x="0" y="1"/>
                          <a:pt x="0" y="1"/>
                          <a:pt x="1" y="1"/>
                        </a:cubicBezTo>
                        <a:cubicBezTo>
                          <a:pt x="1" y="1"/>
                          <a:pt x="2" y="2"/>
                          <a:pt x="2" y="2"/>
                        </a:cubicBezTo>
                        <a:cubicBezTo>
                          <a:pt x="3" y="2"/>
                          <a:pt x="4" y="3"/>
                          <a:pt x="5" y="3"/>
                        </a:cubicBezTo>
                        <a:cubicBezTo>
                          <a:pt x="5" y="3"/>
                          <a:pt x="5" y="4"/>
                          <a:pt x="6" y="4"/>
                        </a:cubicBezTo>
                        <a:cubicBezTo>
                          <a:pt x="6" y="4"/>
                          <a:pt x="6" y="4"/>
                          <a:pt x="6" y="4"/>
                        </a:cubicBezTo>
                        <a:cubicBezTo>
                          <a:pt x="6" y="5"/>
                          <a:pt x="6" y="5"/>
                          <a:pt x="6" y="5"/>
                        </a:cubicBezTo>
                        <a:cubicBezTo>
                          <a:pt x="6" y="5"/>
                          <a:pt x="6" y="5"/>
                          <a:pt x="6" y="5"/>
                        </a:cubicBezTo>
                        <a:cubicBezTo>
                          <a:pt x="6" y="5"/>
                          <a:pt x="6" y="5"/>
                          <a:pt x="6" y="5"/>
                        </a:cubicBezTo>
                        <a:cubicBezTo>
                          <a:pt x="6" y="6"/>
                          <a:pt x="6" y="6"/>
                          <a:pt x="6" y="6"/>
                        </a:cubicBezTo>
                        <a:cubicBezTo>
                          <a:pt x="7" y="6"/>
                          <a:pt x="7" y="6"/>
                          <a:pt x="7" y="6"/>
                        </a:cubicBezTo>
                        <a:cubicBezTo>
                          <a:pt x="7" y="5"/>
                          <a:pt x="7" y="4"/>
                          <a:pt x="7" y="4"/>
                        </a:cubicBezTo>
                        <a:cubicBezTo>
                          <a:pt x="6" y="3"/>
                          <a:pt x="6" y="2"/>
                          <a:pt x="5" y="2"/>
                        </a:cubicBezTo>
                        <a:cubicBezTo>
                          <a:pt x="4" y="1"/>
                          <a:pt x="2" y="1"/>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9" name="Freeform 489"/>
                  <p:cNvSpPr/>
                  <p:nvPr/>
                </p:nvSpPr>
                <p:spPr bwMode="auto">
                  <a:xfrm>
                    <a:off x="919163" y="2251076"/>
                    <a:ext cx="7938" cy="6350"/>
                  </a:xfrm>
                  <a:custGeom>
                    <a:avLst/>
                    <a:gdLst>
                      <a:gd name="T0" fmla="*/ 0 w 7"/>
                      <a:gd name="T1" fmla="*/ 0 h 6"/>
                      <a:gd name="T2" fmla="*/ 1 w 7"/>
                      <a:gd name="T3" fmla="*/ 1 h 6"/>
                      <a:gd name="T4" fmla="*/ 4 w 7"/>
                      <a:gd name="T5" fmla="*/ 3 h 6"/>
                      <a:gd name="T6" fmla="*/ 5 w 7"/>
                      <a:gd name="T7" fmla="*/ 5 h 6"/>
                      <a:gd name="T8" fmla="*/ 6 w 7"/>
                      <a:gd name="T9" fmla="*/ 5 h 6"/>
                      <a:gd name="T10" fmla="*/ 6 w 7"/>
                      <a:gd name="T11" fmla="*/ 5 h 6"/>
                      <a:gd name="T12" fmla="*/ 7 w 7"/>
                      <a:gd name="T13" fmla="*/ 6 h 6"/>
                      <a:gd name="T14" fmla="*/ 7 w 7"/>
                      <a:gd name="T15" fmla="*/ 5 h 6"/>
                      <a:gd name="T16" fmla="*/ 5 w 7"/>
                      <a:gd name="T17" fmla="*/ 2 h 6"/>
                      <a:gd name="T18" fmla="*/ 1 w 7"/>
                      <a:gd name="T19" fmla="*/ 0 h 6"/>
                      <a:gd name="T20" fmla="*/ 1 w 7"/>
                      <a:gd name="T21" fmla="*/ 0 h 6"/>
                      <a:gd name="T22" fmla="*/ 0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0" y="0"/>
                        </a:moveTo>
                        <a:cubicBezTo>
                          <a:pt x="0" y="0"/>
                          <a:pt x="0" y="1"/>
                          <a:pt x="1" y="1"/>
                        </a:cubicBezTo>
                        <a:cubicBezTo>
                          <a:pt x="2" y="2"/>
                          <a:pt x="3" y="2"/>
                          <a:pt x="4" y="3"/>
                        </a:cubicBezTo>
                        <a:cubicBezTo>
                          <a:pt x="4" y="4"/>
                          <a:pt x="5" y="4"/>
                          <a:pt x="5" y="5"/>
                        </a:cubicBezTo>
                        <a:cubicBezTo>
                          <a:pt x="6" y="5"/>
                          <a:pt x="6" y="5"/>
                          <a:pt x="6" y="5"/>
                        </a:cubicBezTo>
                        <a:cubicBezTo>
                          <a:pt x="6" y="5"/>
                          <a:pt x="6" y="5"/>
                          <a:pt x="6" y="5"/>
                        </a:cubicBezTo>
                        <a:cubicBezTo>
                          <a:pt x="6" y="6"/>
                          <a:pt x="6" y="6"/>
                          <a:pt x="7" y="6"/>
                        </a:cubicBezTo>
                        <a:cubicBezTo>
                          <a:pt x="7" y="6"/>
                          <a:pt x="7" y="5"/>
                          <a:pt x="7" y="5"/>
                        </a:cubicBezTo>
                        <a:cubicBezTo>
                          <a:pt x="7" y="4"/>
                          <a:pt x="6" y="3"/>
                          <a:pt x="5" y="2"/>
                        </a:cubicBezTo>
                        <a:cubicBezTo>
                          <a:pt x="4" y="1"/>
                          <a:pt x="2" y="1"/>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0" name="Freeform 490"/>
                  <p:cNvSpPr/>
                  <p:nvPr/>
                </p:nvSpPr>
                <p:spPr bwMode="auto">
                  <a:xfrm>
                    <a:off x="862013" y="2254251"/>
                    <a:ext cx="11113" cy="6350"/>
                  </a:xfrm>
                  <a:custGeom>
                    <a:avLst/>
                    <a:gdLst>
                      <a:gd name="T0" fmla="*/ 10 w 11"/>
                      <a:gd name="T1" fmla="*/ 0 h 5"/>
                      <a:gd name="T2" fmla="*/ 7 w 11"/>
                      <a:gd name="T3" fmla="*/ 1 h 5"/>
                      <a:gd name="T4" fmla="*/ 3 w 11"/>
                      <a:gd name="T5" fmla="*/ 3 h 5"/>
                      <a:gd name="T6" fmla="*/ 2 w 11"/>
                      <a:gd name="T7" fmla="*/ 3 h 5"/>
                      <a:gd name="T8" fmla="*/ 1 w 11"/>
                      <a:gd name="T9" fmla="*/ 3 h 5"/>
                      <a:gd name="T10" fmla="*/ 1 w 11"/>
                      <a:gd name="T11" fmla="*/ 3 h 5"/>
                      <a:gd name="T12" fmla="*/ 0 w 11"/>
                      <a:gd name="T13" fmla="*/ 4 h 5"/>
                      <a:gd name="T14" fmla="*/ 0 w 11"/>
                      <a:gd name="T15" fmla="*/ 5 h 5"/>
                      <a:gd name="T16" fmla="*/ 4 w 11"/>
                      <a:gd name="T17" fmla="*/ 4 h 5"/>
                      <a:gd name="T18" fmla="*/ 8 w 11"/>
                      <a:gd name="T19" fmla="*/ 2 h 5"/>
                      <a:gd name="T20" fmla="*/ 10 w 11"/>
                      <a:gd name="T21" fmla="*/ 1 h 5"/>
                      <a:gd name="T22" fmla="*/ 11 w 11"/>
                      <a:gd name="T23" fmla="*/ 1 h 5"/>
                      <a:gd name="T24" fmla="*/ 10 w 11"/>
                      <a:gd name="T25" fmla="*/ 0 h 5"/>
                      <a:gd name="T26" fmla="*/ 10 w 11"/>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5">
                        <a:moveTo>
                          <a:pt x="10" y="0"/>
                        </a:moveTo>
                        <a:cubicBezTo>
                          <a:pt x="9" y="0"/>
                          <a:pt x="8" y="1"/>
                          <a:pt x="7" y="1"/>
                        </a:cubicBezTo>
                        <a:cubicBezTo>
                          <a:pt x="6" y="2"/>
                          <a:pt x="5" y="2"/>
                          <a:pt x="3" y="3"/>
                        </a:cubicBezTo>
                        <a:cubicBezTo>
                          <a:pt x="3" y="3"/>
                          <a:pt x="2" y="3"/>
                          <a:pt x="2" y="3"/>
                        </a:cubicBezTo>
                        <a:cubicBezTo>
                          <a:pt x="1" y="4"/>
                          <a:pt x="1" y="4"/>
                          <a:pt x="1" y="3"/>
                        </a:cubicBezTo>
                        <a:cubicBezTo>
                          <a:pt x="1" y="3"/>
                          <a:pt x="1" y="3"/>
                          <a:pt x="1" y="3"/>
                        </a:cubicBezTo>
                        <a:cubicBezTo>
                          <a:pt x="0" y="3"/>
                          <a:pt x="0" y="4"/>
                          <a:pt x="0" y="4"/>
                        </a:cubicBezTo>
                        <a:cubicBezTo>
                          <a:pt x="0" y="4"/>
                          <a:pt x="0" y="5"/>
                          <a:pt x="0" y="5"/>
                        </a:cubicBezTo>
                        <a:cubicBezTo>
                          <a:pt x="2" y="5"/>
                          <a:pt x="3" y="4"/>
                          <a:pt x="4" y="4"/>
                        </a:cubicBezTo>
                        <a:cubicBezTo>
                          <a:pt x="6" y="3"/>
                          <a:pt x="7" y="2"/>
                          <a:pt x="8" y="2"/>
                        </a:cubicBezTo>
                        <a:cubicBezTo>
                          <a:pt x="9" y="2"/>
                          <a:pt x="10" y="1"/>
                          <a:pt x="10" y="1"/>
                        </a:cubicBezTo>
                        <a:cubicBezTo>
                          <a:pt x="11" y="1"/>
                          <a:pt x="11" y="1"/>
                          <a:pt x="11" y="1"/>
                        </a:cubicBezTo>
                        <a:cubicBezTo>
                          <a:pt x="11"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1" name="Freeform 491"/>
                  <p:cNvSpPr/>
                  <p:nvPr/>
                </p:nvSpPr>
                <p:spPr bwMode="auto">
                  <a:xfrm>
                    <a:off x="852488" y="2244726"/>
                    <a:ext cx="11113" cy="3175"/>
                  </a:xfrm>
                  <a:custGeom>
                    <a:avLst/>
                    <a:gdLst>
                      <a:gd name="T0" fmla="*/ 10 w 11"/>
                      <a:gd name="T1" fmla="*/ 0 h 2"/>
                      <a:gd name="T2" fmla="*/ 6 w 11"/>
                      <a:gd name="T3" fmla="*/ 0 h 2"/>
                      <a:gd name="T4" fmla="*/ 1 w 11"/>
                      <a:gd name="T5" fmla="*/ 1 h 2"/>
                      <a:gd name="T6" fmla="*/ 0 w 11"/>
                      <a:gd name="T7" fmla="*/ 1 h 2"/>
                      <a:gd name="T8" fmla="*/ 1 w 11"/>
                      <a:gd name="T9" fmla="*/ 2 h 2"/>
                      <a:gd name="T10" fmla="*/ 10 w 11"/>
                      <a:gd name="T11" fmla="*/ 1 h 2"/>
                      <a:gd name="T12" fmla="*/ 11 w 11"/>
                      <a:gd name="T13" fmla="*/ 0 h 2"/>
                      <a:gd name="T14" fmla="*/ 10 w 11"/>
                      <a:gd name="T15" fmla="*/ 0 h 2"/>
                      <a:gd name="T16" fmla="*/ 10 w 1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
                        <a:moveTo>
                          <a:pt x="10" y="0"/>
                        </a:moveTo>
                        <a:cubicBezTo>
                          <a:pt x="9" y="0"/>
                          <a:pt x="7" y="0"/>
                          <a:pt x="6" y="0"/>
                        </a:cubicBezTo>
                        <a:cubicBezTo>
                          <a:pt x="4" y="1"/>
                          <a:pt x="3" y="1"/>
                          <a:pt x="1" y="1"/>
                        </a:cubicBezTo>
                        <a:cubicBezTo>
                          <a:pt x="1" y="1"/>
                          <a:pt x="0" y="1"/>
                          <a:pt x="0" y="1"/>
                        </a:cubicBezTo>
                        <a:cubicBezTo>
                          <a:pt x="0" y="2"/>
                          <a:pt x="1" y="2"/>
                          <a:pt x="1" y="2"/>
                        </a:cubicBezTo>
                        <a:cubicBezTo>
                          <a:pt x="4" y="2"/>
                          <a:pt x="7" y="2"/>
                          <a:pt x="10" y="1"/>
                        </a:cubicBezTo>
                        <a:cubicBezTo>
                          <a:pt x="10" y="1"/>
                          <a:pt x="11" y="0"/>
                          <a:pt x="11" y="0"/>
                        </a:cubicBezTo>
                        <a:cubicBezTo>
                          <a:pt x="10" y="0"/>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2" name="Freeform 492"/>
                  <p:cNvSpPr/>
                  <p:nvPr/>
                </p:nvSpPr>
                <p:spPr bwMode="auto">
                  <a:xfrm>
                    <a:off x="854075" y="2219326"/>
                    <a:ext cx="9525" cy="6350"/>
                  </a:xfrm>
                  <a:custGeom>
                    <a:avLst/>
                    <a:gdLst>
                      <a:gd name="T0" fmla="*/ 1 w 9"/>
                      <a:gd name="T1" fmla="*/ 0 h 7"/>
                      <a:gd name="T2" fmla="*/ 0 w 9"/>
                      <a:gd name="T3" fmla="*/ 1 h 7"/>
                      <a:gd name="T4" fmla="*/ 4 w 9"/>
                      <a:gd name="T5" fmla="*/ 4 h 7"/>
                      <a:gd name="T6" fmla="*/ 8 w 9"/>
                      <a:gd name="T7" fmla="*/ 7 h 7"/>
                      <a:gd name="T8" fmla="*/ 9 w 9"/>
                      <a:gd name="T9" fmla="*/ 6 h 7"/>
                      <a:gd name="T10" fmla="*/ 9 w 9"/>
                      <a:gd name="T11" fmla="*/ 6 h 7"/>
                      <a:gd name="T12" fmla="*/ 3 w 9"/>
                      <a:gd name="T13" fmla="*/ 2 h 7"/>
                      <a:gd name="T14" fmla="*/ 2 w 9"/>
                      <a:gd name="T15" fmla="*/ 1 h 7"/>
                      <a:gd name="T16" fmla="*/ 1 w 9"/>
                      <a:gd name="T17" fmla="*/ 0 h 7"/>
                      <a:gd name="T18" fmla="*/ 1 w 9"/>
                      <a:gd name="T19" fmla="*/ 0 h 7"/>
                      <a:gd name="T20" fmla="*/ 1 w 9"/>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7">
                        <a:moveTo>
                          <a:pt x="1" y="0"/>
                        </a:moveTo>
                        <a:cubicBezTo>
                          <a:pt x="0" y="0"/>
                          <a:pt x="0" y="1"/>
                          <a:pt x="0" y="1"/>
                        </a:cubicBezTo>
                        <a:cubicBezTo>
                          <a:pt x="1" y="2"/>
                          <a:pt x="3" y="3"/>
                          <a:pt x="4" y="4"/>
                        </a:cubicBezTo>
                        <a:cubicBezTo>
                          <a:pt x="5" y="5"/>
                          <a:pt x="7" y="6"/>
                          <a:pt x="8" y="7"/>
                        </a:cubicBezTo>
                        <a:cubicBezTo>
                          <a:pt x="9" y="7"/>
                          <a:pt x="9" y="7"/>
                          <a:pt x="9" y="6"/>
                        </a:cubicBezTo>
                        <a:cubicBezTo>
                          <a:pt x="9" y="6"/>
                          <a:pt x="9" y="6"/>
                          <a:pt x="9" y="6"/>
                        </a:cubicBezTo>
                        <a:cubicBezTo>
                          <a:pt x="7" y="4"/>
                          <a:pt x="5" y="4"/>
                          <a:pt x="3" y="2"/>
                        </a:cubicBezTo>
                        <a:cubicBezTo>
                          <a:pt x="3" y="2"/>
                          <a:pt x="2" y="1"/>
                          <a:pt x="2" y="1"/>
                        </a:cubicBezTo>
                        <a:cubicBezTo>
                          <a:pt x="2" y="1"/>
                          <a:pt x="2" y="1"/>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3" name="Freeform 493"/>
                  <p:cNvSpPr/>
                  <p:nvPr/>
                </p:nvSpPr>
                <p:spPr bwMode="auto">
                  <a:xfrm>
                    <a:off x="866775" y="2198688"/>
                    <a:ext cx="9525" cy="11113"/>
                  </a:xfrm>
                  <a:custGeom>
                    <a:avLst/>
                    <a:gdLst>
                      <a:gd name="T0" fmla="*/ 0 w 9"/>
                      <a:gd name="T1" fmla="*/ 1 h 10"/>
                      <a:gd name="T2" fmla="*/ 1 w 9"/>
                      <a:gd name="T3" fmla="*/ 4 h 10"/>
                      <a:gd name="T4" fmla="*/ 3 w 9"/>
                      <a:gd name="T5" fmla="*/ 6 h 10"/>
                      <a:gd name="T6" fmla="*/ 6 w 9"/>
                      <a:gd name="T7" fmla="*/ 8 h 10"/>
                      <a:gd name="T8" fmla="*/ 8 w 9"/>
                      <a:gd name="T9" fmla="*/ 10 h 10"/>
                      <a:gd name="T10" fmla="*/ 9 w 9"/>
                      <a:gd name="T11" fmla="*/ 10 h 10"/>
                      <a:gd name="T12" fmla="*/ 9 w 9"/>
                      <a:gd name="T13" fmla="*/ 9 h 10"/>
                      <a:gd name="T14" fmla="*/ 5 w 9"/>
                      <a:gd name="T15" fmla="*/ 7 h 10"/>
                      <a:gd name="T16" fmla="*/ 2 w 9"/>
                      <a:gd name="T17" fmla="*/ 3 h 10"/>
                      <a:gd name="T18" fmla="*/ 1 w 9"/>
                      <a:gd name="T19" fmla="*/ 2 h 10"/>
                      <a:gd name="T20" fmla="*/ 1 w 9"/>
                      <a:gd name="T21" fmla="*/ 1 h 10"/>
                      <a:gd name="T22" fmla="*/ 1 w 9"/>
                      <a:gd name="T23" fmla="*/ 1 h 10"/>
                      <a:gd name="T24" fmla="*/ 0 w 9"/>
                      <a:gd name="T25" fmla="*/ 0 h 10"/>
                      <a:gd name="T26" fmla="*/ 0 w 9"/>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0">
                        <a:moveTo>
                          <a:pt x="0" y="1"/>
                        </a:moveTo>
                        <a:cubicBezTo>
                          <a:pt x="0" y="2"/>
                          <a:pt x="0" y="3"/>
                          <a:pt x="1" y="4"/>
                        </a:cubicBezTo>
                        <a:cubicBezTo>
                          <a:pt x="1" y="4"/>
                          <a:pt x="2" y="5"/>
                          <a:pt x="3" y="6"/>
                        </a:cubicBezTo>
                        <a:cubicBezTo>
                          <a:pt x="4" y="7"/>
                          <a:pt x="5" y="7"/>
                          <a:pt x="6" y="8"/>
                        </a:cubicBezTo>
                        <a:cubicBezTo>
                          <a:pt x="6" y="9"/>
                          <a:pt x="7" y="9"/>
                          <a:pt x="8" y="10"/>
                        </a:cubicBezTo>
                        <a:cubicBezTo>
                          <a:pt x="8" y="10"/>
                          <a:pt x="8" y="10"/>
                          <a:pt x="9" y="10"/>
                        </a:cubicBezTo>
                        <a:cubicBezTo>
                          <a:pt x="9" y="10"/>
                          <a:pt x="9" y="9"/>
                          <a:pt x="9" y="9"/>
                        </a:cubicBezTo>
                        <a:cubicBezTo>
                          <a:pt x="8" y="8"/>
                          <a:pt x="6" y="7"/>
                          <a:pt x="5" y="7"/>
                        </a:cubicBezTo>
                        <a:cubicBezTo>
                          <a:pt x="4" y="6"/>
                          <a:pt x="3" y="4"/>
                          <a:pt x="2" y="3"/>
                        </a:cubicBezTo>
                        <a:cubicBezTo>
                          <a:pt x="1" y="3"/>
                          <a:pt x="1" y="2"/>
                          <a:pt x="1" y="2"/>
                        </a:cubicBezTo>
                        <a:cubicBezTo>
                          <a:pt x="1" y="2"/>
                          <a:pt x="1" y="1"/>
                          <a:pt x="1" y="1"/>
                        </a:cubicBezTo>
                        <a:cubicBezTo>
                          <a:pt x="1" y="1"/>
                          <a:pt x="1" y="1"/>
                          <a:pt x="1" y="1"/>
                        </a:cubicBezTo>
                        <a:cubicBezTo>
                          <a:pt x="1" y="1"/>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4" name="Freeform 494"/>
                  <p:cNvSpPr/>
                  <p:nvPr/>
                </p:nvSpPr>
                <p:spPr bwMode="auto">
                  <a:xfrm>
                    <a:off x="855663" y="2439988"/>
                    <a:ext cx="1588" cy="9525"/>
                  </a:xfrm>
                  <a:custGeom>
                    <a:avLst/>
                    <a:gdLst>
                      <a:gd name="T0" fmla="*/ 1 w 2"/>
                      <a:gd name="T1" fmla="*/ 0 h 9"/>
                      <a:gd name="T2" fmla="*/ 0 w 2"/>
                      <a:gd name="T3" fmla="*/ 9 h 9"/>
                      <a:gd name="T4" fmla="*/ 1 w 2"/>
                      <a:gd name="T5" fmla="*/ 9 h 9"/>
                      <a:gd name="T6" fmla="*/ 2 w 2"/>
                      <a:gd name="T7" fmla="*/ 0 h 9"/>
                      <a:gd name="T8" fmla="*/ 1 w 2"/>
                      <a:gd name="T9" fmla="*/ 0 h 9"/>
                      <a:gd name="T10" fmla="*/ 1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1" y="0"/>
                        </a:moveTo>
                        <a:cubicBezTo>
                          <a:pt x="1" y="3"/>
                          <a:pt x="0" y="6"/>
                          <a:pt x="0" y="9"/>
                        </a:cubicBezTo>
                        <a:cubicBezTo>
                          <a:pt x="0" y="9"/>
                          <a:pt x="1" y="9"/>
                          <a:pt x="1" y="9"/>
                        </a:cubicBezTo>
                        <a:cubicBezTo>
                          <a:pt x="1" y="6"/>
                          <a:pt x="2" y="3"/>
                          <a:pt x="2" y="0"/>
                        </a:cubicBezTo>
                        <a:cubicBezTo>
                          <a:pt x="2"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5" name="Freeform 495"/>
                  <p:cNvSpPr>
                    <a:spLocks noEditPoints="1"/>
                  </p:cNvSpPr>
                  <p:nvPr/>
                </p:nvSpPr>
                <p:spPr bwMode="auto">
                  <a:xfrm>
                    <a:off x="820738" y="2447926"/>
                    <a:ext cx="39688" cy="41275"/>
                  </a:xfrm>
                  <a:custGeom>
                    <a:avLst/>
                    <a:gdLst>
                      <a:gd name="T0" fmla="*/ 18 w 37"/>
                      <a:gd name="T1" fmla="*/ 38 h 39"/>
                      <a:gd name="T2" fmla="*/ 18 w 37"/>
                      <a:gd name="T3" fmla="*/ 38 h 39"/>
                      <a:gd name="T4" fmla="*/ 28 w 37"/>
                      <a:gd name="T5" fmla="*/ 35 h 39"/>
                      <a:gd name="T6" fmla="*/ 26 w 37"/>
                      <a:gd name="T7" fmla="*/ 18 h 39"/>
                      <a:gd name="T8" fmla="*/ 26 w 37"/>
                      <a:gd name="T9" fmla="*/ 18 h 39"/>
                      <a:gd name="T10" fmla="*/ 20 w 37"/>
                      <a:gd name="T11" fmla="*/ 16 h 39"/>
                      <a:gd name="T12" fmla="*/ 20 w 37"/>
                      <a:gd name="T13" fmla="*/ 16 h 39"/>
                      <a:gd name="T14" fmla="*/ 20 w 37"/>
                      <a:gd name="T15" fmla="*/ 16 h 39"/>
                      <a:gd name="T16" fmla="*/ 16 w 37"/>
                      <a:gd name="T17" fmla="*/ 8 h 39"/>
                      <a:gd name="T18" fmla="*/ 23 w 37"/>
                      <a:gd name="T19" fmla="*/ 3 h 39"/>
                      <a:gd name="T20" fmla="*/ 23 w 37"/>
                      <a:gd name="T21" fmla="*/ 3 h 39"/>
                      <a:gd name="T22" fmla="*/ 18 w 37"/>
                      <a:gd name="T23" fmla="*/ 4 h 39"/>
                      <a:gd name="T24" fmla="*/ 14 w 37"/>
                      <a:gd name="T25" fmla="*/ 14 h 39"/>
                      <a:gd name="T26" fmla="*/ 21 w 37"/>
                      <a:gd name="T27" fmla="*/ 17 h 39"/>
                      <a:gd name="T28" fmla="*/ 30 w 37"/>
                      <a:gd name="T29" fmla="*/ 19 h 39"/>
                      <a:gd name="T30" fmla="*/ 33 w 37"/>
                      <a:gd name="T31" fmla="*/ 21 h 39"/>
                      <a:gd name="T32" fmla="*/ 35 w 37"/>
                      <a:gd name="T33" fmla="*/ 26 h 39"/>
                      <a:gd name="T34" fmla="*/ 35 w 37"/>
                      <a:gd name="T35" fmla="*/ 30 h 39"/>
                      <a:gd name="T36" fmla="*/ 32 w 37"/>
                      <a:gd name="T37" fmla="*/ 33 h 39"/>
                      <a:gd name="T38" fmla="*/ 18 w 37"/>
                      <a:gd name="T39" fmla="*/ 38 h 39"/>
                      <a:gd name="T40" fmla="*/ 18 w 37"/>
                      <a:gd name="T41" fmla="*/ 38 h 39"/>
                      <a:gd name="T42" fmla="*/ 18 w 37"/>
                      <a:gd name="T43" fmla="*/ 38 h 39"/>
                      <a:gd name="T44" fmla="*/ 2 w 37"/>
                      <a:gd name="T45" fmla="*/ 37 h 39"/>
                      <a:gd name="T46" fmla="*/ 0 w 37"/>
                      <a:gd name="T47" fmla="*/ 29 h 39"/>
                      <a:gd name="T48" fmla="*/ 0 w 37"/>
                      <a:gd name="T49" fmla="*/ 29 h 39"/>
                      <a:gd name="T50" fmla="*/ 2 w 37"/>
                      <a:gd name="T51" fmla="*/ 38 h 39"/>
                      <a:gd name="T52" fmla="*/ 17 w 37"/>
                      <a:gd name="T53" fmla="*/ 39 h 39"/>
                      <a:gd name="T54" fmla="*/ 32 w 37"/>
                      <a:gd name="T55" fmla="*/ 34 h 39"/>
                      <a:gd name="T56" fmla="*/ 35 w 37"/>
                      <a:gd name="T57" fmla="*/ 23 h 39"/>
                      <a:gd name="T58" fmla="*/ 29 w 37"/>
                      <a:gd name="T59" fmla="*/ 18 h 39"/>
                      <a:gd name="T60" fmla="*/ 17 w 37"/>
                      <a:gd name="T61" fmla="*/ 16 h 39"/>
                      <a:gd name="T62" fmla="*/ 15 w 37"/>
                      <a:gd name="T63" fmla="*/ 14 h 39"/>
                      <a:gd name="T64" fmla="*/ 14 w 37"/>
                      <a:gd name="T65" fmla="*/ 12 h 39"/>
                      <a:gd name="T66" fmla="*/ 15 w 37"/>
                      <a:gd name="T67" fmla="*/ 9 h 39"/>
                      <a:gd name="T68" fmla="*/ 18 w 37"/>
                      <a:gd name="T69" fmla="*/ 5 h 39"/>
                      <a:gd name="T70" fmla="*/ 28 w 37"/>
                      <a:gd name="T71" fmla="*/ 1 h 39"/>
                      <a:gd name="T72" fmla="*/ 33 w 37"/>
                      <a:gd name="T73" fmla="*/ 2 h 39"/>
                      <a:gd name="T74" fmla="*/ 35 w 37"/>
                      <a:gd name="T75" fmla="*/ 2 h 39"/>
                      <a:gd name="T76" fmla="*/ 30 w 37"/>
                      <a:gd name="T7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9">
                        <a:moveTo>
                          <a:pt x="18" y="38"/>
                        </a:moveTo>
                        <a:cubicBezTo>
                          <a:pt x="18" y="38"/>
                          <a:pt x="18" y="38"/>
                          <a:pt x="18" y="38"/>
                        </a:cubicBezTo>
                        <a:cubicBezTo>
                          <a:pt x="18" y="38"/>
                          <a:pt x="18" y="38"/>
                          <a:pt x="18" y="38"/>
                        </a:cubicBezTo>
                        <a:cubicBezTo>
                          <a:pt x="18" y="38"/>
                          <a:pt x="18" y="38"/>
                          <a:pt x="18" y="38"/>
                        </a:cubicBezTo>
                        <a:moveTo>
                          <a:pt x="28" y="35"/>
                        </a:moveTo>
                        <a:cubicBezTo>
                          <a:pt x="28" y="35"/>
                          <a:pt x="28" y="35"/>
                          <a:pt x="28" y="35"/>
                        </a:cubicBezTo>
                        <a:cubicBezTo>
                          <a:pt x="28" y="35"/>
                          <a:pt x="28" y="35"/>
                          <a:pt x="28" y="35"/>
                        </a:cubicBezTo>
                        <a:moveTo>
                          <a:pt x="26" y="18"/>
                        </a:moveTo>
                        <a:cubicBezTo>
                          <a:pt x="26" y="18"/>
                          <a:pt x="26" y="18"/>
                          <a:pt x="26" y="18"/>
                        </a:cubicBezTo>
                        <a:cubicBezTo>
                          <a:pt x="26" y="18"/>
                          <a:pt x="26" y="18"/>
                          <a:pt x="26" y="18"/>
                        </a:cubicBezTo>
                        <a:moveTo>
                          <a:pt x="20" y="16"/>
                        </a:moveTo>
                        <a:cubicBezTo>
                          <a:pt x="20" y="16"/>
                          <a:pt x="20" y="16"/>
                          <a:pt x="20" y="16"/>
                        </a:cubicBezTo>
                        <a:cubicBezTo>
                          <a:pt x="20" y="16"/>
                          <a:pt x="20" y="16"/>
                          <a:pt x="20" y="16"/>
                        </a:cubicBezTo>
                        <a:moveTo>
                          <a:pt x="20" y="16"/>
                        </a:moveTo>
                        <a:cubicBezTo>
                          <a:pt x="20" y="16"/>
                          <a:pt x="20" y="16"/>
                          <a:pt x="20" y="16"/>
                        </a:cubicBezTo>
                        <a:cubicBezTo>
                          <a:pt x="20" y="16"/>
                          <a:pt x="20" y="16"/>
                          <a:pt x="20" y="16"/>
                        </a:cubicBezTo>
                        <a:moveTo>
                          <a:pt x="16" y="8"/>
                        </a:moveTo>
                        <a:cubicBezTo>
                          <a:pt x="16" y="8"/>
                          <a:pt x="16" y="8"/>
                          <a:pt x="16" y="8"/>
                        </a:cubicBezTo>
                        <a:cubicBezTo>
                          <a:pt x="16" y="8"/>
                          <a:pt x="16" y="8"/>
                          <a:pt x="16" y="8"/>
                        </a:cubicBezTo>
                        <a:moveTo>
                          <a:pt x="23" y="3"/>
                        </a:moveTo>
                        <a:cubicBezTo>
                          <a:pt x="23" y="3"/>
                          <a:pt x="23" y="3"/>
                          <a:pt x="23" y="3"/>
                        </a:cubicBezTo>
                        <a:cubicBezTo>
                          <a:pt x="23" y="3"/>
                          <a:pt x="23" y="3"/>
                          <a:pt x="23" y="3"/>
                        </a:cubicBezTo>
                        <a:moveTo>
                          <a:pt x="27" y="1"/>
                        </a:moveTo>
                        <a:cubicBezTo>
                          <a:pt x="24" y="1"/>
                          <a:pt x="21" y="3"/>
                          <a:pt x="18" y="4"/>
                        </a:cubicBezTo>
                        <a:cubicBezTo>
                          <a:pt x="16" y="6"/>
                          <a:pt x="14" y="8"/>
                          <a:pt x="13" y="11"/>
                        </a:cubicBezTo>
                        <a:cubicBezTo>
                          <a:pt x="13" y="12"/>
                          <a:pt x="13" y="13"/>
                          <a:pt x="14" y="14"/>
                        </a:cubicBezTo>
                        <a:cubicBezTo>
                          <a:pt x="14" y="15"/>
                          <a:pt x="15" y="16"/>
                          <a:pt x="16" y="16"/>
                        </a:cubicBezTo>
                        <a:cubicBezTo>
                          <a:pt x="18" y="17"/>
                          <a:pt x="19" y="17"/>
                          <a:pt x="21" y="17"/>
                        </a:cubicBezTo>
                        <a:cubicBezTo>
                          <a:pt x="23" y="18"/>
                          <a:pt x="24" y="18"/>
                          <a:pt x="26" y="18"/>
                        </a:cubicBezTo>
                        <a:cubicBezTo>
                          <a:pt x="28" y="18"/>
                          <a:pt x="29" y="18"/>
                          <a:pt x="30" y="19"/>
                        </a:cubicBezTo>
                        <a:cubicBezTo>
                          <a:pt x="31" y="19"/>
                          <a:pt x="31" y="19"/>
                          <a:pt x="32" y="20"/>
                        </a:cubicBezTo>
                        <a:cubicBezTo>
                          <a:pt x="32" y="20"/>
                          <a:pt x="33" y="20"/>
                          <a:pt x="33" y="21"/>
                        </a:cubicBezTo>
                        <a:cubicBezTo>
                          <a:pt x="34" y="21"/>
                          <a:pt x="34" y="22"/>
                          <a:pt x="34" y="23"/>
                        </a:cubicBezTo>
                        <a:cubicBezTo>
                          <a:pt x="35" y="24"/>
                          <a:pt x="35" y="25"/>
                          <a:pt x="35" y="26"/>
                        </a:cubicBezTo>
                        <a:cubicBezTo>
                          <a:pt x="35" y="27"/>
                          <a:pt x="35" y="27"/>
                          <a:pt x="35" y="28"/>
                        </a:cubicBezTo>
                        <a:cubicBezTo>
                          <a:pt x="35" y="29"/>
                          <a:pt x="35" y="29"/>
                          <a:pt x="35" y="30"/>
                        </a:cubicBezTo>
                        <a:cubicBezTo>
                          <a:pt x="35" y="30"/>
                          <a:pt x="34" y="31"/>
                          <a:pt x="34" y="31"/>
                        </a:cubicBezTo>
                        <a:cubicBezTo>
                          <a:pt x="33" y="32"/>
                          <a:pt x="32" y="33"/>
                          <a:pt x="32" y="33"/>
                        </a:cubicBezTo>
                        <a:cubicBezTo>
                          <a:pt x="30" y="34"/>
                          <a:pt x="29" y="35"/>
                          <a:pt x="28" y="35"/>
                        </a:cubicBezTo>
                        <a:cubicBezTo>
                          <a:pt x="25" y="37"/>
                          <a:pt x="21" y="37"/>
                          <a:pt x="18" y="38"/>
                        </a:cubicBezTo>
                        <a:cubicBezTo>
                          <a:pt x="18" y="38"/>
                          <a:pt x="18" y="38"/>
                          <a:pt x="18" y="38"/>
                        </a:cubicBezTo>
                        <a:cubicBezTo>
                          <a:pt x="18" y="38"/>
                          <a:pt x="18" y="38"/>
                          <a:pt x="18" y="38"/>
                        </a:cubicBezTo>
                        <a:cubicBezTo>
                          <a:pt x="18" y="38"/>
                          <a:pt x="18" y="38"/>
                          <a:pt x="18" y="38"/>
                        </a:cubicBezTo>
                        <a:cubicBezTo>
                          <a:pt x="18" y="38"/>
                          <a:pt x="18" y="38"/>
                          <a:pt x="18" y="38"/>
                        </a:cubicBezTo>
                        <a:cubicBezTo>
                          <a:pt x="14" y="38"/>
                          <a:pt x="9" y="38"/>
                          <a:pt x="5" y="38"/>
                        </a:cubicBezTo>
                        <a:cubicBezTo>
                          <a:pt x="4" y="38"/>
                          <a:pt x="3" y="37"/>
                          <a:pt x="2" y="37"/>
                        </a:cubicBezTo>
                        <a:cubicBezTo>
                          <a:pt x="2" y="35"/>
                          <a:pt x="1" y="33"/>
                          <a:pt x="1" y="30"/>
                        </a:cubicBezTo>
                        <a:cubicBezTo>
                          <a:pt x="1" y="30"/>
                          <a:pt x="0" y="29"/>
                          <a:pt x="0" y="29"/>
                        </a:cubicBezTo>
                        <a:cubicBezTo>
                          <a:pt x="0" y="28"/>
                          <a:pt x="0" y="28"/>
                          <a:pt x="0" y="28"/>
                        </a:cubicBezTo>
                        <a:cubicBezTo>
                          <a:pt x="0" y="28"/>
                          <a:pt x="0" y="28"/>
                          <a:pt x="0" y="29"/>
                        </a:cubicBezTo>
                        <a:cubicBezTo>
                          <a:pt x="0" y="32"/>
                          <a:pt x="1" y="35"/>
                          <a:pt x="1" y="38"/>
                        </a:cubicBezTo>
                        <a:cubicBezTo>
                          <a:pt x="1" y="38"/>
                          <a:pt x="1" y="38"/>
                          <a:pt x="2" y="38"/>
                        </a:cubicBezTo>
                        <a:cubicBezTo>
                          <a:pt x="4" y="39"/>
                          <a:pt x="6" y="39"/>
                          <a:pt x="8" y="39"/>
                        </a:cubicBezTo>
                        <a:cubicBezTo>
                          <a:pt x="11" y="39"/>
                          <a:pt x="14" y="39"/>
                          <a:pt x="17" y="39"/>
                        </a:cubicBezTo>
                        <a:cubicBezTo>
                          <a:pt x="20" y="38"/>
                          <a:pt x="23" y="38"/>
                          <a:pt x="25" y="37"/>
                        </a:cubicBezTo>
                        <a:cubicBezTo>
                          <a:pt x="28" y="36"/>
                          <a:pt x="30" y="35"/>
                          <a:pt x="32" y="34"/>
                        </a:cubicBezTo>
                        <a:cubicBezTo>
                          <a:pt x="34" y="33"/>
                          <a:pt x="35" y="31"/>
                          <a:pt x="36" y="29"/>
                        </a:cubicBezTo>
                        <a:cubicBezTo>
                          <a:pt x="37" y="27"/>
                          <a:pt x="36" y="25"/>
                          <a:pt x="35" y="23"/>
                        </a:cubicBezTo>
                        <a:cubicBezTo>
                          <a:pt x="35" y="21"/>
                          <a:pt x="34" y="20"/>
                          <a:pt x="33" y="19"/>
                        </a:cubicBezTo>
                        <a:cubicBezTo>
                          <a:pt x="32" y="18"/>
                          <a:pt x="31" y="18"/>
                          <a:pt x="29" y="18"/>
                        </a:cubicBezTo>
                        <a:cubicBezTo>
                          <a:pt x="26" y="17"/>
                          <a:pt x="23" y="17"/>
                          <a:pt x="20" y="16"/>
                        </a:cubicBezTo>
                        <a:cubicBezTo>
                          <a:pt x="19" y="16"/>
                          <a:pt x="18" y="16"/>
                          <a:pt x="17" y="16"/>
                        </a:cubicBezTo>
                        <a:cubicBezTo>
                          <a:pt x="16" y="16"/>
                          <a:pt x="16" y="15"/>
                          <a:pt x="16" y="15"/>
                        </a:cubicBezTo>
                        <a:cubicBezTo>
                          <a:pt x="15" y="15"/>
                          <a:pt x="15" y="15"/>
                          <a:pt x="15" y="14"/>
                        </a:cubicBezTo>
                        <a:cubicBezTo>
                          <a:pt x="15" y="14"/>
                          <a:pt x="15" y="14"/>
                          <a:pt x="14" y="14"/>
                        </a:cubicBezTo>
                        <a:cubicBezTo>
                          <a:pt x="14" y="13"/>
                          <a:pt x="14" y="13"/>
                          <a:pt x="14" y="12"/>
                        </a:cubicBezTo>
                        <a:cubicBezTo>
                          <a:pt x="14" y="12"/>
                          <a:pt x="14" y="11"/>
                          <a:pt x="14" y="11"/>
                        </a:cubicBezTo>
                        <a:cubicBezTo>
                          <a:pt x="14" y="10"/>
                          <a:pt x="14" y="10"/>
                          <a:pt x="15" y="9"/>
                        </a:cubicBezTo>
                        <a:cubicBezTo>
                          <a:pt x="15" y="9"/>
                          <a:pt x="15" y="8"/>
                          <a:pt x="16" y="8"/>
                        </a:cubicBezTo>
                        <a:cubicBezTo>
                          <a:pt x="16" y="7"/>
                          <a:pt x="17" y="6"/>
                          <a:pt x="18" y="5"/>
                        </a:cubicBezTo>
                        <a:cubicBezTo>
                          <a:pt x="20" y="4"/>
                          <a:pt x="21" y="3"/>
                          <a:pt x="23" y="3"/>
                        </a:cubicBezTo>
                        <a:cubicBezTo>
                          <a:pt x="25" y="2"/>
                          <a:pt x="26" y="2"/>
                          <a:pt x="28" y="1"/>
                        </a:cubicBezTo>
                        <a:cubicBezTo>
                          <a:pt x="29" y="1"/>
                          <a:pt x="30" y="1"/>
                          <a:pt x="31" y="1"/>
                        </a:cubicBezTo>
                        <a:cubicBezTo>
                          <a:pt x="32" y="1"/>
                          <a:pt x="33" y="2"/>
                          <a:pt x="33" y="2"/>
                        </a:cubicBezTo>
                        <a:cubicBezTo>
                          <a:pt x="34" y="2"/>
                          <a:pt x="34" y="2"/>
                          <a:pt x="34" y="2"/>
                        </a:cubicBezTo>
                        <a:cubicBezTo>
                          <a:pt x="35" y="3"/>
                          <a:pt x="35" y="2"/>
                          <a:pt x="35" y="2"/>
                        </a:cubicBezTo>
                        <a:cubicBezTo>
                          <a:pt x="35" y="2"/>
                          <a:pt x="35" y="2"/>
                          <a:pt x="35" y="2"/>
                        </a:cubicBezTo>
                        <a:cubicBezTo>
                          <a:pt x="33" y="1"/>
                          <a:pt x="32" y="0"/>
                          <a:pt x="30" y="0"/>
                        </a:cubicBezTo>
                        <a:cubicBezTo>
                          <a:pt x="29" y="0"/>
                          <a:pt x="28" y="1"/>
                          <a:pt x="2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6" name="Freeform 496"/>
                  <p:cNvSpPr>
                    <a:spLocks noEditPoints="1"/>
                  </p:cNvSpPr>
                  <p:nvPr/>
                </p:nvSpPr>
                <p:spPr bwMode="auto">
                  <a:xfrm>
                    <a:off x="819150" y="2439988"/>
                    <a:ext cx="38100" cy="39688"/>
                  </a:xfrm>
                  <a:custGeom>
                    <a:avLst/>
                    <a:gdLst>
                      <a:gd name="T0" fmla="*/ 5 w 36"/>
                      <a:gd name="T1" fmla="*/ 36 h 37"/>
                      <a:gd name="T2" fmla="*/ 5 w 36"/>
                      <a:gd name="T3" fmla="*/ 36 h 37"/>
                      <a:gd name="T4" fmla="*/ 5 w 36"/>
                      <a:gd name="T5" fmla="*/ 36 h 37"/>
                      <a:gd name="T6" fmla="*/ 19 w 36"/>
                      <a:gd name="T7" fmla="*/ 32 h 37"/>
                      <a:gd name="T8" fmla="*/ 3 w 36"/>
                      <a:gd name="T9" fmla="*/ 20 h 37"/>
                      <a:gd name="T10" fmla="*/ 3 w 36"/>
                      <a:gd name="T11" fmla="*/ 20 h 37"/>
                      <a:gd name="T12" fmla="*/ 3 w 36"/>
                      <a:gd name="T13" fmla="*/ 12 h 37"/>
                      <a:gd name="T14" fmla="*/ 8 w 36"/>
                      <a:gd name="T15" fmla="*/ 6 h 37"/>
                      <a:gd name="T16" fmla="*/ 8 w 36"/>
                      <a:gd name="T17" fmla="*/ 6 h 37"/>
                      <a:gd name="T18" fmla="*/ 14 w 36"/>
                      <a:gd name="T19" fmla="*/ 3 h 37"/>
                      <a:gd name="T20" fmla="*/ 19 w 36"/>
                      <a:gd name="T21" fmla="*/ 1 h 37"/>
                      <a:gd name="T22" fmla="*/ 1 w 36"/>
                      <a:gd name="T23" fmla="*/ 15 h 37"/>
                      <a:gd name="T24" fmla="*/ 4 w 36"/>
                      <a:gd name="T25" fmla="*/ 23 h 37"/>
                      <a:gd name="T26" fmla="*/ 11 w 36"/>
                      <a:gd name="T27" fmla="*/ 27 h 37"/>
                      <a:gd name="T28" fmla="*/ 19 w 36"/>
                      <a:gd name="T29" fmla="*/ 32 h 37"/>
                      <a:gd name="T30" fmla="*/ 19 w 36"/>
                      <a:gd name="T31" fmla="*/ 33 h 37"/>
                      <a:gd name="T32" fmla="*/ 19 w 36"/>
                      <a:gd name="T33" fmla="*/ 34 h 37"/>
                      <a:gd name="T34" fmla="*/ 19 w 36"/>
                      <a:gd name="T35" fmla="*/ 35 h 37"/>
                      <a:gd name="T36" fmla="*/ 14 w 36"/>
                      <a:gd name="T37" fmla="*/ 36 h 37"/>
                      <a:gd name="T38" fmla="*/ 1 w 36"/>
                      <a:gd name="T39" fmla="*/ 35 h 37"/>
                      <a:gd name="T40" fmla="*/ 1 w 36"/>
                      <a:gd name="T41" fmla="*/ 36 h 37"/>
                      <a:gd name="T42" fmla="*/ 9 w 36"/>
                      <a:gd name="T43" fmla="*/ 37 h 37"/>
                      <a:gd name="T44" fmla="*/ 18 w 36"/>
                      <a:gd name="T45" fmla="*/ 36 h 37"/>
                      <a:gd name="T46" fmla="*/ 20 w 36"/>
                      <a:gd name="T47" fmla="*/ 32 h 37"/>
                      <a:gd name="T48" fmla="*/ 13 w 36"/>
                      <a:gd name="T49" fmla="*/ 27 h 37"/>
                      <a:gd name="T50" fmla="*/ 4 w 36"/>
                      <a:gd name="T51" fmla="*/ 22 h 37"/>
                      <a:gd name="T52" fmla="*/ 2 w 36"/>
                      <a:gd name="T53" fmla="*/ 17 h 37"/>
                      <a:gd name="T54" fmla="*/ 3 w 36"/>
                      <a:gd name="T55" fmla="*/ 12 h 37"/>
                      <a:gd name="T56" fmla="*/ 8 w 36"/>
                      <a:gd name="T57" fmla="*/ 6 h 37"/>
                      <a:gd name="T58" fmla="*/ 22 w 36"/>
                      <a:gd name="T59" fmla="*/ 1 h 37"/>
                      <a:gd name="T60" fmla="*/ 36 w 36"/>
                      <a:gd name="T61" fmla="*/ 0 h 37"/>
                      <a:gd name="T62" fmla="*/ 19 w 36"/>
                      <a:gd name="T6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5" y="36"/>
                        </a:moveTo>
                        <a:cubicBezTo>
                          <a:pt x="5" y="36"/>
                          <a:pt x="5" y="36"/>
                          <a:pt x="5" y="36"/>
                        </a:cubicBezTo>
                        <a:cubicBezTo>
                          <a:pt x="5" y="36"/>
                          <a:pt x="5" y="36"/>
                          <a:pt x="5" y="36"/>
                        </a:cubicBezTo>
                        <a:moveTo>
                          <a:pt x="5" y="36"/>
                        </a:moveTo>
                        <a:cubicBezTo>
                          <a:pt x="5" y="36"/>
                          <a:pt x="5" y="36"/>
                          <a:pt x="5" y="36"/>
                        </a:cubicBezTo>
                        <a:cubicBezTo>
                          <a:pt x="5" y="36"/>
                          <a:pt x="5" y="36"/>
                          <a:pt x="5" y="36"/>
                        </a:cubicBezTo>
                        <a:moveTo>
                          <a:pt x="19" y="32"/>
                        </a:moveTo>
                        <a:cubicBezTo>
                          <a:pt x="19" y="32"/>
                          <a:pt x="19" y="32"/>
                          <a:pt x="19" y="32"/>
                        </a:cubicBezTo>
                        <a:cubicBezTo>
                          <a:pt x="19" y="32"/>
                          <a:pt x="19" y="32"/>
                          <a:pt x="19" y="32"/>
                        </a:cubicBezTo>
                        <a:moveTo>
                          <a:pt x="3" y="20"/>
                        </a:moveTo>
                        <a:cubicBezTo>
                          <a:pt x="3" y="20"/>
                          <a:pt x="3" y="20"/>
                          <a:pt x="3" y="20"/>
                        </a:cubicBezTo>
                        <a:cubicBezTo>
                          <a:pt x="3" y="20"/>
                          <a:pt x="3" y="20"/>
                          <a:pt x="3" y="20"/>
                        </a:cubicBezTo>
                        <a:moveTo>
                          <a:pt x="3" y="12"/>
                        </a:moveTo>
                        <a:cubicBezTo>
                          <a:pt x="3" y="12"/>
                          <a:pt x="3" y="12"/>
                          <a:pt x="3" y="12"/>
                        </a:cubicBezTo>
                        <a:cubicBezTo>
                          <a:pt x="3" y="12"/>
                          <a:pt x="3" y="12"/>
                          <a:pt x="3" y="12"/>
                        </a:cubicBezTo>
                        <a:moveTo>
                          <a:pt x="8" y="6"/>
                        </a:moveTo>
                        <a:cubicBezTo>
                          <a:pt x="8" y="6"/>
                          <a:pt x="8" y="6"/>
                          <a:pt x="8" y="6"/>
                        </a:cubicBezTo>
                        <a:cubicBezTo>
                          <a:pt x="8" y="6"/>
                          <a:pt x="8" y="6"/>
                          <a:pt x="8" y="6"/>
                        </a:cubicBezTo>
                        <a:moveTo>
                          <a:pt x="14" y="3"/>
                        </a:moveTo>
                        <a:cubicBezTo>
                          <a:pt x="14" y="3"/>
                          <a:pt x="14" y="3"/>
                          <a:pt x="14" y="3"/>
                        </a:cubicBezTo>
                        <a:cubicBezTo>
                          <a:pt x="14" y="3"/>
                          <a:pt x="14" y="3"/>
                          <a:pt x="14" y="3"/>
                        </a:cubicBezTo>
                        <a:moveTo>
                          <a:pt x="19" y="1"/>
                        </a:moveTo>
                        <a:cubicBezTo>
                          <a:pt x="15" y="2"/>
                          <a:pt x="10" y="3"/>
                          <a:pt x="7" y="6"/>
                        </a:cubicBezTo>
                        <a:cubicBezTo>
                          <a:pt x="4" y="8"/>
                          <a:pt x="1" y="12"/>
                          <a:pt x="1" y="15"/>
                        </a:cubicBezTo>
                        <a:cubicBezTo>
                          <a:pt x="1" y="17"/>
                          <a:pt x="2" y="19"/>
                          <a:pt x="2" y="21"/>
                        </a:cubicBezTo>
                        <a:cubicBezTo>
                          <a:pt x="3" y="22"/>
                          <a:pt x="3" y="22"/>
                          <a:pt x="4" y="23"/>
                        </a:cubicBezTo>
                        <a:cubicBezTo>
                          <a:pt x="4" y="23"/>
                          <a:pt x="4" y="23"/>
                          <a:pt x="5" y="24"/>
                        </a:cubicBezTo>
                        <a:cubicBezTo>
                          <a:pt x="7" y="25"/>
                          <a:pt x="9" y="26"/>
                          <a:pt x="11" y="27"/>
                        </a:cubicBezTo>
                        <a:cubicBezTo>
                          <a:pt x="13" y="28"/>
                          <a:pt x="15" y="29"/>
                          <a:pt x="17" y="31"/>
                        </a:cubicBezTo>
                        <a:cubicBezTo>
                          <a:pt x="18" y="31"/>
                          <a:pt x="18" y="32"/>
                          <a:pt x="19" y="32"/>
                        </a:cubicBezTo>
                        <a:cubicBezTo>
                          <a:pt x="19" y="33"/>
                          <a:pt x="19" y="33"/>
                          <a:pt x="19" y="33"/>
                        </a:cubicBezTo>
                        <a:cubicBezTo>
                          <a:pt x="19" y="33"/>
                          <a:pt x="19" y="33"/>
                          <a:pt x="19" y="33"/>
                        </a:cubicBezTo>
                        <a:cubicBezTo>
                          <a:pt x="19" y="34"/>
                          <a:pt x="19" y="34"/>
                          <a:pt x="19" y="34"/>
                        </a:cubicBezTo>
                        <a:cubicBezTo>
                          <a:pt x="19" y="34"/>
                          <a:pt x="19" y="34"/>
                          <a:pt x="19" y="34"/>
                        </a:cubicBezTo>
                        <a:cubicBezTo>
                          <a:pt x="19" y="34"/>
                          <a:pt x="19" y="34"/>
                          <a:pt x="19" y="34"/>
                        </a:cubicBezTo>
                        <a:cubicBezTo>
                          <a:pt x="19" y="35"/>
                          <a:pt x="19" y="35"/>
                          <a:pt x="19" y="35"/>
                        </a:cubicBezTo>
                        <a:cubicBezTo>
                          <a:pt x="18" y="35"/>
                          <a:pt x="18" y="35"/>
                          <a:pt x="18" y="35"/>
                        </a:cubicBezTo>
                        <a:cubicBezTo>
                          <a:pt x="17" y="36"/>
                          <a:pt x="15" y="36"/>
                          <a:pt x="14" y="36"/>
                        </a:cubicBezTo>
                        <a:cubicBezTo>
                          <a:pt x="11" y="37"/>
                          <a:pt x="8" y="36"/>
                          <a:pt x="5" y="36"/>
                        </a:cubicBezTo>
                        <a:cubicBezTo>
                          <a:pt x="4" y="36"/>
                          <a:pt x="3" y="36"/>
                          <a:pt x="1" y="35"/>
                        </a:cubicBezTo>
                        <a:cubicBezTo>
                          <a:pt x="1" y="35"/>
                          <a:pt x="1" y="35"/>
                          <a:pt x="1" y="35"/>
                        </a:cubicBezTo>
                        <a:cubicBezTo>
                          <a:pt x="0" y="35"/>
                          <a:pt x="0" y="36"/>
                          <a:pt x="1" y="36"/>
                        </a:cubicBezTo>
                        <a:cubicBezTo>
                          <a:pt x="2" y="36"/>
                          <a:pt x="3" y="37"/>
                          <a:pt x="4" y="37"/>
                        </a:cubicBezTo>
                        <a:cubicBezTo>
                          <a:pt x="6" y="37"/>
                          <a:pt x="7" y="37"/>
                          <a:pt x="9" y="37"/>
                        </a:cubicBezTo>
                        <a:cubicBezTo>
                          <a:pt x="11" y="37"/>
                          <a:pt x="13" y="37"/>
                          <a:pt x="14" y="37"/>
                        </a:cubicBezTo>
                        <a:cubicBezTo>
                          <a:pt x="16" y="37"/>
                          <a:pt x="17" y="37"/>
                          <a:pt x="18" y="36"/>
                        </a:cubicBezTo>
                        <a:cubicBezTo>
                          <a:pt x="19" y="36"/>
                          <a:pt x="20" y="35"/>
                          <a:pt x="20" y="34"/>
                        </a:cubicBezTo>
                        <a:cubicBezTo>
                          <a:pt x="20" y="33"/>
                          <a:pt x="20" y="33"/>
                          <a:pt x="20" y="32"/>
                        </a:cubicBezTo>
                        <a:cubicBezTo>
                          <a:pt x="19" y="31"/>
                          <a:pt x="18" y="30"/>
                          <a:pt x="17" y="30"/>
                        </a:cubicBezTo>
                        <a:cubicBezTo>
                          <a:pt x="16" y="29"/>
                          <a:pt x="14" y="28"/>
                          <a:pt x="13" y="27"/>
                        </a:cubicBezTo>
                        <a:cubicBezTo>
                          <a:pt x="11" y="26"/>
                          <a:pt x="8" y="25"/>
                          <a:pt x="6" y="23"/>
                        </a:cubicBezTo>
                        <a:cubicBezTo>
                          <a:pt x="5" y="23"/>
                          <a:pt x="5" y="22"/>
                          <a:pt x="4" y="22"/>
                        </a:cubicBezTo>
                        <a:cubicBezTo>
                          <a:pt x="4" y="21"/>
                          <a:pt x="3" y="20"/>
                          <a:pt x="3" y="20"/>
                        </a:cubicBezTo>
                        <a:cubicBezTo>
                          <a:pt x="2" y="19"/>
                          <a:pt x="2" y="18"/>
                          <a:pt x="2" y="17"/>
                        </a:cubicBezTo>
                        <a:cubicBezTo>
                          <a:pt x="2" y="16"/>
                          <a:pt x="2" y="16"/>
                          <a:pt x="2" y="15"/>
                        </a:cubicBezTo>
                        <a:cubicBezTo>
                          <a:pt x="2" y="14"/>
                          <a:pt x="2" y="13"/>
                          <a:pt x="3" y="12"/>
                        </a:cubicBezTo>
                        <a:cubicBezTo>
                          <a:pt x="3" y="11"/>
                          <a:pt x="4" y="10"/>
                          <a:pt x="5" y="10"/>
                        </a:cubicBezTo>
                        <a:cubicBezTo>
                          <a:pt x="6" y="8"/>
                          <a:pt x="7" y="7"/>
                          <a:pt x="8" y="6"/>
                        </a:cubicBezTo>
                        <a:cubicBezTo>
                          <a:pt x="10" y="5"/>
                          <a:pt x="12" y="4"/>
                          <a:pt x="14" y="3"/>
                        </a:cubicBezTo>
                        <a:cubicBezTo>
                          <a:pt x="17" y="2"/>
                          <a:pt x="19" y="2"/>
                          <a:pt x="22" y="1"/>
                        </a:cubicBezTo>
                        <a:cubicBezTo>
                          <a:pt x="27" y="1"/>
                          <a:pt x="31" y="1"/>
                          <a:pt x="36" y="1"/>
                        </a:cubicBezTo>
                        <a:cubicBezTo>
                          <a:pt x="36" y="1"/>
                          <a:pt x="36" y="0"/>
                          <a:pt x="36" y="0"/>
                        </a:cubicBezTo>
                        <a:cubicBezTo>
                          <a:pt x="35" y="0"/>
                          <a:pt x="34" y="0"/>
                          <a:pt x="33" y="0"/>
                        </a:cubicBezTo>
                        <a:cubicBezTo>
                          <a:pt x="28" y="0"/>
                          <a:pt x="24" y="0"/>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7" name="Freeform 497"/>
                  <p:cNvSpPr/>
                  <p:nvPr/>
                </p:nvSpPr>
                <p:spPr bwMode="auto">
                  <a:xfrm>
                    <a:off x="838200" y="2432051"/>
                    <a:ext cx="9525" cy="9525"/>
                  </a:xfrm>
                  <a:custGeom>
                    <a:avLst/>
                    <a:gdLst>
                      <a:gd name="T0" fmla="*/ 1 w 8"/>
                      <a:gd name="T1" fmla="*/ 1 h 9"/>
                      <a:gd name="T2" fmla="*/ 0 w 8"/>
                      <a:gd name="T3" fmla="*/ 1 h 9"/>
                      <a:gd name="T4" fmla="*/ 0 w 8"/>
                      <a:gd name="T5" fmla="*/ 9 h 9"/>
                      <a:gd name="T6" fmla="*/ 1 w 8"/>
                      <a:gd name="T7" fmla="*/ 9 h 9"/>
                      <a:gd name="T8" fmla="*/ 1 w 8"/>
                      <a:gd name="T9" fmla="*/ 9 h 9"/>
                      <a:gd name="T10" fmla="*/ 1 w 8"/>
                      <a:gd name="T11" fmla="*/ 1 h 9"/>
                      <a:gd name="T12" fmla="*/ 7 w 8"/>
                      <a:gd name="T13" fmla="*/ 1 h 9"/>
                      <a:gd name="T14" fmla="*/ 7 w 8"/>
                      <a:gd name="T15" fmla="*/ 7 h 9"/>
                      <a:gd name="T16" fmla="*/ 8 w 8"/>
                      <a:gd name="T17" fmla="*/ 7 h 9"/>
                      <a:gd name="T18" fmla="*/ 8 w 8"/>
                      <a:gd name="T19" fmla="*/ 1 h 9"/>
                      <a:gd name="T20" fmla="*/ 7 w 8"/>
                      <a:gd name="T21" fmla="*/ 0 h 9"/>
                      <a:gd name="T22" fmla="*/ 6 w 8"/>
                      <a:gd name="T23" fmla="*/ 0 h 9"/>
                      <a:gd name="T24" fmla="*/ 1 w 8"/>
                      <a:gd name="T2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1" y="1"/>
                        </a:moveTo>
                        <a:cubicBezTo>
                          <a:pt x="1" y="1"/>
                          <a:pt x="0" y="1"/>
                          <a:pt x="0" y="1"/>
                        </a:cubicBezTo>
                        <a:cubicBezTo>
                          <a:pt x="0" y="4"/>
                          <a:pt x="1" y="6"/>
                          <a:pt x="0" y="9"/>
                        </a:cubicBezTo>
                        <a:cubicBezTo>
                          <a:pt x="0" y="9"/>
                          <a:pt x="0" y="9"/>
                          <a:pt x="1" y="9"/>
                        </a:cubicBezTo>
                        <a:cubicBezTo>
                          <a:pt x="1" y="9"/>
                          <a:pt x="1" y="9"/>
                          <a:pt x="1" y="9"/>
                        </a:cubicBezTo>
                        <a:cubicBezTo>
                          <a:pt x="1" y="6"/>
                          <a:pt x="1" y="4"/>
                          <a:pt x="1" y="1"/>
                        </a:cubicBezTo>
                        <a:cubicBezTo>
                          <a:pt x="3" y="1"/>
                          <a:pt x="5" y="1"/>
                          <a:pt x="7" y="1"/>
                        </a:cubicBezTo>
                        <a:cubicBezTo>
                          <a:pt x="7" y="3"/>
                          <a:pt x="7" y="5"/>
                          <a:pt x="7" y="7"/>
                        </a:cubicBezTo>
                        <a:cubicBezTo>
                          <a:pt x="7" y="8"/>
                          <a:pt x="8" y="8"/>
                          <a:pt x="8" y="7"/>
                        </a:cubicBezTo>
                        <a:cubicBezTo>
                          <a:pt x="8" y="5"/>
                          <a:pt x="8" y="3"/>
                          <a:pt x="8" y="1"/>
                        </a:cubicBezTo>
                        <a:cubicBezTo>
                          <a:pt x="8" y="1"/>
                          <a:pt x="8" y="1"/>
                          <a:pt x="7" y="0"/>
                        </a:cubicBezTo>
                        <a:cubicBezTo>
                          <a:pt x="7" y="0"/>
                          <a:pt x="7" y="0"/>
                          <a:pt x="6" y="0"/>
                        </a:cubicBezTo>
                        <a:cubicBezTo>
                          <a:pt x="5" y="0"/>
                          <a:pt x="3"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8" name="Freeform 498"/>
                  <p:cNvSpPr/>
                  <p:nvPr/>
                </p:nvSpPr>
                <p:spPr bwMode="auto">
                  <a:xfrm>
                    <a:off x="839788" y="2486026"/>
                    <a:ext cx="7938" cy="9525"/>
                  </a:xfrm>
                  <a:custGeom>
                    <a:avLst/>
                    <a:gdLst>
                      <a:gd name="T0" fmla="*/ 7 w 8"/>
                      <a:gd name="T1" fmla="*/ 0 h 8"/>
                      <a:gd name="T2" fmla="*/ 7 w 8"/>
                      <a:gd name="T3" fmla="*/ 6 h 8"/>
                      <a:gd name="T4" fmla="*/ 6 w 8"/>
                      <a:gd name="T5" fmla="*/ 6 h 8"/>
                      <a:gd name="T6" fmla="*/ 1 w 8"/>
                      <a:gd name="T7" fmla="*/ 7 h 8"/>
                      <a:gd name="T8" fmla="*/ 1 w 8"/>
                      <a:gd name="T9" fmla="*/ 2 h 8"/>
                      <a:gd name="T10" fmla="*/ 0 w 8"/>
                      <a:gd name="T11" fmla="*/ 2 h 8"/>
                      <a:gd name="T12" fmla="*/ 0 w 8"/>
                      <a:gd name="T13" fmla="*/ 7 h 8"/>
                      <a:gd name="T14" fmla="*/ 0 w 8"/>
                      <a:gd name="T15" fmla="*/ 7 h 8"/>
                      <a:gd name="T16" fmla="*/ 7 w 8"/>
                      <a:gd name="T17" fmla="*/ 7 h 8"/>
                      <a:gd name="T18" fmla="*/ 8 w 8"/>
                      <a:gd name="T19" fmla="*/ 7 h 8"/>
                      <a:gd name="T20" fmla="*/ 8 w 8"/>
                      <a:gd name="T21" fmla="*/ 0 h 8"/>
                      <a:gd name="T22" fmla="*/ 7 w 8"/>
                      <a:gd name="T23" fmla="*/ 0 h 8"/>
                      <a:gd name="T24" fmla="*/ 7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7" y="0"/>
                        </a:moveTo>
                        <a:cubicBezTo>
                          <a:pt x="7" y="2"/>
                          <a:pt x="7" y="4"/>
                          <a:pt x="7" y="6"/>
                        </a:cubicBezTo>
                        <a:cubicBezTo>
                          <a:pt x="6" y="6"/>
                          <a:pt x="6" y="6"/>
                          <a:pt x="6" y="6"/>
                        </a:cubicBezTo>
                        <a:cubicBezTo>
                          <a:pt x="4" y="7"/>
                          <a:pt x="3" y="7"/>
                          <a:pt x="1" y="7"/>
                        </a:cubicBezTo>
                        <a:cubicBezTo>
                          <a:pt x="1" y="5"/>
                          <a:pt x="1" y="3"/>
                          <a:pt x="1" y="2"/>
                        </a:cubicBezTo>
                        <a:cubicBezTo>
                          <a:pt x="1" y="1"/>
                          <a:pt x="0" y="1"/>
                          <a:pt x="0" y="2"/>
                        </a:cubicBezTo>
                        <a:cubicBezTo>
                          <a:pt x="0" y="3"/>
                          <a:pt x="0" y="5"/>
                          <a:pt x="0" y="7"/>
                        </a:cubicBezTo>
                        <a:cubicBezTo>
                          <a:pt x="0" y="7"/>
                          <a:pt x="0" y="7"/>
                          <a:pt x="0" y="7"/>
                        </a:cubicBezTo>
                        <a:cubicBezTo>
                          <a:pt x="3" y="7"/>
                          <a:pt x="5" y="8"/>
                          <a:pt x="7" y="7"/>
                        </a:cubicBezTo>
                        <a:cubicBezTo>
                          <a:pt x="7" y="7"/>
                          <a:pt x="8" y="7"/>
                          <a:pt x="8" y="7"/>
                        </a:cubicBezTo>
                        <a:cubicBezTo>
                          <a:pt x="8" y="5"/>
                          <a:pt x="8" y="2"/>
                          <a:pt x="8" y="0"/>
                        </a:cubicBezTo>
                        <a:cubicBezTo>
                          <a:pt x="8"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9" name="Freeform 499"/>
                  <p:cNvSpPr>
                    <a:spLocks noEditPoints="1"/>
                  </p:cNvSpPr>
                  <p:nvPr/>
                </p:nvSpPr>
                <p:spPr bwMode="auto">
                  <a:xfrm>
                    <a:off x="819150" y="2441576"/>
                    <a:ext cx="36513" cy="19050"/>
                  </a:xfrm>
                  <a:custGeom>
                    <a:avLst/>
                    <a:gdLst>
                      <a:gd name="T0" fmla="*/ 32 w 34"/>
                      <a:gd name="T1" fmla="*/ 1 h 19"/>
                      <a:gd name="T2" fmla="*/ 31 w 34"/>
                      <a:gd name="T3" fmla="*/ 3 h 19"/>
                      <a:gd name="T4" fmla="*/ 29 w 34"/>
                      <a:gd name="T5" fmla="*/ 3 h 19"/>
                      <a:gd name="T6" fmla="*/ 34 w 34"/>
                      <a:gd name="T7" fmla="*/ 4 h 19"/>
                      <a:gd name="T8" fmla="*/ 27 w 34"/>
                      <a:gd name="T9" fmla="*/ 4 h 19"/>
                      <a:gd name="T10" fmla="*/ 26 w 34"/>
                      <a:gd name="T11" fmla="*/ 5 h 19"/>
                      <a:gd name="T12" fmla="*/ 20 w 34"/>
                      <a:gd name="T13" fmla="*/ 6 h 19"/>
                      <a:gd name="T14" fmla="*/ 21 w 34"/>
                      <a:gd name="T15" fmla="*/ 6 h 19"/>
                      <a:gd name="T16" fmla="*/ 3 w 34"/>
                      <a:gd name="T17" fmla="*/ 13 h 19"/>
                      <a:gd name="T18" fmla="*/ 3 w 34"/>
                      <a:gd name="T19" fmla="*/ 14 h 19"/>
                      <a:gd name="T20" fmla="*/ 3 w 34"/>
                      <a:gd name="T21" fmla="*/ 16 h 19"/>
                      <a:gd name="T22" fmla="*/ 5 w 34"/>
                      <a:gd name="T23" fmla="*/ 17 h 19"/>
                      <a:gd name="T24" fmla="*/ 4 w 34"/>
                      <a:gd name="T25" fmla="*/ 10 h 19"/>
                      <a:gd name="T26" fmla="*/ 5 w 34"/>
                      <a:gd name="T27" fmla="*/ 8 h 19"/>
                      <a:gd name="T28" fmla="*/ 0 w 34"/>
                      <a:gd name="T29" fmla="*/ 15 h 19"/>
                      <a:gd name="T30" fmla="*/ 4 w 34"/>
                      <a:gd name="T31" fmla="*/ 8 h 19"/>
                      <a:gd name="T32" fmla="*/ 3 w 34"/>
                      <a:gd name="T33" fmla="*/ 13 h 19"/>
                      <a:gd name="T34" fmla="*/ 17 w 34"/>
                      <a:gd name="T35" fmla="*/ 7 h 19"/>
                      <a:gd name="T36" fmla="*/ 33 w 34"/>
                      <a:gd name="T37" fmla="*/ 5 h 19"/>
                      <a:gd name="T38" fmla="*/ 7 w 34"/>
                      <a:gd name="T39" fmla="*/ 6 h 19"/>
                      <a:gd name="T40" fmla="*/ 5 w 34"/>
                      <a:gd name="T41" fmla="*/ 8 h 19"/>
                      <a:gd name="T42" fmla="*/ 8 w 34"/>
                      <a:gd name="T43" fmla="*/ 4 h 19"/>
                      <a:gd name="T44" fmla="*/ 14 w 34"/>
                      <a:gd name="T45" fmla="*/ 6 h 19"/>
                      <a:gd name="T46" fmla="*/ 9 w 34"/>
                      <a:gd name="T47" fmla="*/ 5 h 19"/>
                      <a:gd name="T48" fmla="*/ 8 w 34"/>
                      <a:gd name="T49" fmla="*/ 14 h 19"/>
                      <a:gd name="T50" fmla="*/ 19 w 34"/>
                      <a:gd name="T51" fmla="*/ 9 h 19"/>
                      <a:gd name="T52" fmla="*/ 28 w 34"/>
                      <a:gd name="T53" fmla="*/ 2 h 19"/>
                      <a:gd name="T54" fmla="*/ 27 w 34"/>
                      <a:gd name="T55" fmla="*/ 4 h 19"/>
                      <a:gd name="T56" fmla="*/ 27 w 34"/>
                      <a:gd name="T57" fmla="*/ 6 h 19"/>
                      <a:gd name="T58" fmla="*/ 26 w 34"/>
                      <a:gd name="T59" fmla="*/ 2 h 19"/>
                      <a:gd name="T60" fmla="*/ 30 w 34"/>
                      <a:gd name="T61" fmla="*/ 5 h 19"/>
                      <a:gd name="T62" fmla="*/ 32 w 34"/>
                      <a:gd name="T63" fmla="*/ 1 h 19"/>
                      <a:gd name="T64" fmla="*/ 25 w 34"/>
                      <a:gd name="T65" fmla="*/ 4 h 19"/>
                      <a:gd name="T66" fmla="*/ 27 w 34"/>
                      <a:gd name="T67" fmla="*/ 0 h 19"/>
                      <a:gd name="T68" fmla="*/ 19 w 34"/>
                      <a:gd name="T69" fmla="*/ 7 h 19"/>
                      <a:gd name="T70" fmla="*/ 19 w 34"/>
                      <a:gd name="T71" fmla="*/ 1 h 19"/>
                      <a:gd name="T72" fmla="*/ 17 w 34"/>
                      <a:gd name="T73" fmla="*/ 1 h 19"/>
                      <a:gd name="T74" fmla="*/ 9 w 34"/>
                      <a:gd name="T75" fmla="*/ 4 h 19"/>
                      <a:gd name="T76" fmla="*/ 0 w 34"/>
                      <a:gd name="T77" fmla="*/ 16 h 19"/>
                      <a:gd name="T78" fmla="*/ 2 w 34"/>
                      <a:gd name="T79" fmla="*/ 16 h 19"/>
                      <a:gd name="T80" fmla="*/ 3 w 34"/>
                      <a:gd name="T81" fmla="*/ 17 h 19"/>
                      <a:gd name="T82" fmla="*/ 13 w 34"/>
                      <a:gd name="T83" fmla="*/ 5 h 19"/>
                      <a:gd name="T84" fmla="*/ 9 w 34"/>
                      <a:gd name="T85" fmla="*/ 10 h 19"/>
                      <a:gd name="T86" fmla="*/ 16 w 34"/>
                      <a:gd name="T87" fmla="*/ 3 h 19"/>
                      <a:gd name="T88" fmla="*/ 11 w 34"/>
                      <a:gd name="T89" fmla="*/ 9 h 19"/>
                      <a:gd name="T90" fmla="*/ 17 w 34"/>
                      <a:gd name="T91" fmla="*/ 2 h 19"/>
                      <a:gd name="T92" fmla="*/ 15 w 34"/>
                      <a:gd name="T93" fmla="*/ 7 h 19"/>
                      <a:gd name="T94" fmla="*/ 16 w 34"/>
                      <a:gd name="T95" fmla="*/ 7 h 19"/>
                      <a:gd name="T96" fmla="*/ 23 w 34"/>
                      <a:gd name="T97" fmla="*/ 1 h 19"/>
                      <a:gd name="T98" fmla="*/ 26 w 34"/>
                      <a:gd name="T99" fmla="*/ 0 h 19"/>
                      <a:gd name="T100" fmla="*/ 27 w 34"/>
                      <a:gd name="T101" fmla="*/ 1 h 19"/>
                      <a:gd name="T102" fmla="*/ 27 w 34"/>
                      <a:gd name="T103" fmla="*/ 1 h 19"/>
                      <a:gd name="T104" fmla="*/ 25 w 34"/>
                      <a:gd name="T105" fmla="*/ 4 h 19"/>
                      <a:gd name="T106" fmla="*/ 24 w 34"/>
                      <a:gd name="T107" fmla="*/ 7 h 19"/>
                      <a:gd name="T108" fmla="*/ 31 w 34"/>
                      <a:gd name="T109" fmla="*/ 2 h 19"/>
                      <a:gd name="T110" fmla="*/ 32 w 34"/>
                      <a:gd name="T111" fmla="*/ 1 h 19"/>
                      <a:gd name="T112" fmla="*/ 33 w 34"/>
                      <a:gd name="T113" fmla="*/ 1 h 19"/>
                      <a:gd name="T114" fmla="*/ 32 w 34"/>
                      <a:gd name="T115" fmla="*/ 3 h 19"/>
                      <a:gd name="T116" fmla="*/ 33 w 34"/>
                      <a:gd name="T117" fmla="*/ 6 h 19"/>
                      <a:gd name="T118" fmla="*/ 34 w 34"/>
                      <a:gd name="T119" fmla="*/ 4 h 19"/>
                      <a:gd name="T120" fmla="*/ 34 w 34"/>
                      <a:gd name="T121" fmla="*/ 2 h 19"/>
                      <a:gd name="T122" fmla="*/ 33 w 34"/>
                      <a:gd name="T123" fmla="*/ 0 h 19"/>
                      <a:gd name="T124" fmla="*/ 28 w 34"/>
                      <a:gd name="T1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 h="19">
                        <a:moveTo>
                          <a:pt x="27" y="1"/>
                        </a:moveTo>
                        <a:cubicBezTo>
                          <a:pt x="27" y="1"/>
                          <a:pt x="27" y="1"/>
                          <a:pt x="27" y="1"/>
                        </a:cubicBezTo>
                        <a:cubicBezTo>
                          <a:pt x="27" y="1"/>
                          <a:pt x="27" y="1"/>
                          <a:pt x="27" y="1"/>
                        </a:cubicBezTo>
                        <a:cubicBezTo>
                          <a:pt x="27" y="1"/>
                          <a:pt x="27" y="1"/>
                          <a:pt x="27" y="1"/>
                        </a:cubicBezTo>
                        <a:moveTo>
                          <a:pt x="32" y="1"/>
                        </a:moveTo>
                        <a:cubicBezTo>
                          <a:pt x="32" y="1"/>
                          <a:pt x="32" y="1"/>
                          <a:pt x="32" y="1"/>
                        </a:cubicBezTo>
                        <a:cubicBezTo>
                          <a:pt x="32" y="1"/>
                          <a:pt x="32" y="1"/>
                          <a:pt x="32" y="1"/>
                        </a:cubicBezTo>
                        <a:moveTo>
                          <a:pt x="17" y="1"/>
                        </a:moveTo>
                        <a:cubicBezTo>
                          <a:pt x="17" y="1"/>
                          <a:pt x="17" y="1"/>
                          <a:pt x="17" y="1"/>
                        </a:cubicBezTo>
                        <a:cubicBezTo>
                          <a:pt x="17" y="1"/>
                          <a:pt x="17" y="1"/>
                          <a:pt x="17" y="1"/>
                        </a:cubicBezTo>
                        <a:moveTo>
                          <a:pt x="31" y="3"/>
                        </a:moveTo>
                        <a:cubicBezTo>
                          <a:pt x="31" y="3"/>
                          <a:pt x="31" y="3"/>
                          <a:pt x="31" y="3"/>
                        </a:cubicBezTo>
                        <a:cubicBezTo>
                          <a:pt x="31" y="3"/>
                          <a:pt x="31" y="3"/>
                          <a:pt x="31" y="3"/>
                        </a:cubicBezTo>
                        <a:cubicBezTo>
                          <a:pt x="31" y="3"/>
                          <a:pt x="31" y="3"/>
                          <a:pt x="31" y="3"/>
                        </a:cubicBezTo>
                        <a:moveTo>
                          <a:pt x="16" y="3"/>
                        </a:moveTo>
                        <a:cubicBezTo>
                          <a:pt x="16" y="3"/>
                          <a:pt x="16" y="3"/>
                          <a:pt x="16" y="3"/>
                        </a:cubicBezTo>
                        <a:cubicBezTo>
                          <a:pt x="16" y="3"/>
                          <a:pt x="16" y="3"/>
                          <a:pt x="16" y="3"/>
                        </a:cubicBezTo>
                        <a:cubicBezTo>
                          <a:pt x="16" y="3"/>
                          <a:pt x="16" y="3"/>
                          <a:pt x="16" y="3"/>
                        </a:cubicBezTo>
                        <a:moveTo>
                          <a:pt x="29" y="3"/>
                        </a:moveTo>
                        <a:cubicBezTo>
                          <a:pt x="29" y="3"/>
                          <a:pt x="29" y="3"/>
                          <a:pt x="29" y="3"/>
                        </a:cubicBezTo>
                        <a:cubicBezTo>
                          <a:pt x="29" y="3"/>
                          <a:pt x="29" y="3"/>
                          <a:pt x="29" y="3"/>
                        </a:cubicBezTo>
                        <a:moveTo>
                          <a:pt x="32" y="3"/>
                        </a:moveTo>
                        <a:cubicBezTo>
                          <a:pt x="32" y="3"/>
                          <a:pt x="32" y="3"/>
                          <a:pt x="32" y="3"/>
                        </a:cubicBezTo>
                        <a:cubicBezTo>
                          <a:pt x="32" y="3"/>
                          <a:pt x="32" y="3"/>
                          <a:pt x="32" y="3"/>
                        </a:cubicBezTo>
                        <a:cubicBezTo>
                          <a:pt x="32" y="3"/>
                          <a:pt x="32" y="3"/>
                          <a:pt x="32" y="3"/>
                        </a:cubicBezTo>
                        <a:moveTo>
                          <a:pt x="34" y="4"/>
                        </a:moveTo>
                        <a:cubicBezTo>
                          <a:pt x="34" y="4"/>
                          <a:pt x="34" y="4"/>
                          <a:pt x="34" y="4"/>
                        </a:cubicBezTo>
                        <a:cubicBezTo>
                          <a:pt x="34" y="4"/>
                          <a:pt x="34" y="4"/>
                          <a:pt x="34" y="4"/>
                        </a:cubicBezTo>
                        <a:cubicBezTo>
                          <a:pt x="34" y="4"/>
                          <a:pt x="34" y="4"/>
                          <a:pt x="34" y="4"/>
                        </a:cubicBezTo>
                        <a:moveTo>
                          <a:pt x="25" y="4"/>
                        </a:moveTo>
                        <a:cubicBezTo>
                          <a:pt x="25" y="4"/>
                          <a:pt x="25" y="4"/>
                          <a:pt x="25" y="4"/>
                        </a:cubicBezTo>
                        <a:cubicBezTo>
                          <a:pt x="25" y="4"/>
                          <a:pt x="25" y="4"/>
                          <a:pt x="25" y="4"/>
                        </a:cubicBezTo>
                        <a:cubicBezTo>
                          <a:pt x="25" y="4"/>
                          <a:pt x="25" y="4"/>
                          <a:pt x="25" y="4"/>
                        </a:cubicBezTo>
                        <a:moveTo>
                          <a:pt x="27" y="4"/>
                        </a:moveTo>
                        <a:cubicBezTo>
                          <a:pt x="27" y="4"/>
                          <a:pt x="27" y="4"/>
                          <a:pt x="27" y="4"/>
                        </a:cubicBezTo>
                        <a:cubicBezTo>
                          <a:pt x="27" y="4"/>
                          <a:pt x="27" y="4"/>
                          <a:pt x="27" y="4"/>
                        </a:cubicBezTo>
                        <a:cubicBezTo>
                          <a:pt x="27" y="4"/>
                          <a:pt x="27" y="4"/>
                          <a:pt x="27" y="4"/>
                        </a:cubicBezTo>
                        <a:moveTo>
                          <a:pt x="8" y="4"/>
                        </a:moveTo>
                        <a:cubicBezTo>
                          <a:pt x="8" y="4"/>
                          <a:pt x="8" y="4"/>
                          <a:pt x="8" y="4"/>
                        </a:cubicBezTo>
                        <a:cubicBezTo>
                          <a:pt x="8" y="4"/>
                          <a:pt x="8" y="4"/>
                          <a:pt x="8" y="4"/>
                        </a:cubicBezTo>
                        <a:cubicBezTo>
                          <a:pt x="8" y="4"/>
                          <a:pt x="8" y="4"/>
                          <a:pt x="8" y="4"/>
                        </a:cubicBezTo>
                        <a:moveTo>
                          <a:pt x="26" y="5"/>
                        </a:moveTo>
                        <a:cubicBezTo>
                          <a:pt x="26" y="5"/>
                          <a:pt x="26" y="5"/>
                          <a:pt x="26" y="5"/>
                        </a:cubicBezTo>
                        <a:cubicBezTo>
                          <a:pt x="26" y="5"/>
                          <a:pt x="26" y="5"/>
                          <a:pt x="26" y="5"/>
                        </a:cubicBezTo>
                        <a:cubicBezTo>
                          <a:pt x="26" y="5"/>
                          <a:pt x="26" y="5"/>
                          <a:pt x="26" y="5"/>
                        </a:cubicBezTo>
                        <a:moveTo>
                          <a:pt x="13" y="5"/>
                        </a:moveTo>
                        <a:cubicBezTo>
                          <a:pt x="13" y="5"/>
                          <a:pt x="13" y="5"/>
                          <a:pt x="13" y="5"/>
                        </a:cubicBezTo>
                        <a:cubicBezTo>
                          <a:pt x="13" y="5"/>
                          <a:pt x="13" y="5"/>
                          <a:pt x="13" y="5"/>
                        </a:cubicBezTo>
                        <a:moveTo>
                          <a:pt x="20" y="6"/>
                        </a:moveTo>
                        <a:cubicBezTo>
                          <a:pt x="20" y="6"/>
                          <a:pt x="20" y="6"/>
                          <a:pt x="20" y="6"/>
                        </a:cubicBezTo>
                        <a:cubicBezTo>
                          <a:pt x="20" y="6"/>
                          <a:pt x="20" y="6"/>
                          <a:pt x="20" y="6"/>
                        </a:cubicBezTo>
                        <a:moveTo>
                          <a:pt x="14" y="6"/>
                        </a:moveTo>
                        <a:cubicBezTo>
                          <a:pt x="14" y="6"/>
                          <a:pt x="14" y="6"/>
                          <a:pt x="14" y="6"/>
                        </a:cubicBezTo>
                        <a:cubicBezTo>
                          <a:pt x="14" y="6"/>
                          <a:pt x="14" y="6"/>
                          <a:pt x="14" y="6"/>
                        </a:cubicBezTo>
                        <a:cubicBezTo>
                          <a:pt x="14" y="6"/>
                          <a:pt x="14" y="6"/>
                          <a:pt x="14" y="6"/>
                        </a:cubicBezTo>
                        <a:moveTo>
                          <a:pt x="21" y="6"/>
                        </a:moveTo>
                        <a:cubicBezTo>
                          <a:pt x="21" y="6"/>
                          <a:pt x="21" y="6"/>
                          <a:pt x="21" y="6"/>
                        </a:cubicBezTo>
                        <a:cubicBezTo>
                          <a:pt x="21" y="6"/>
                          <a:pt x="21" y="6"/>
                          <a:pt x="21" y="6"/>
                        </a:cubicBezTo>
                        <a:cubicBezTo>
                          <a:pt x="21" y="6"/>
                          <a:pt x="21" y="6"/>
                          <a:pt x="21" y="6"/>
                        </a:cubicBezTo>
                        <a:moveTo>
                          <a:pt x="19" y="7"/>
                        </a:moveTo>
                        <a:cubicBezTo>
                          <a:pt x="19" y="7"/>
                          <a:pt x="19" y="7"/>
                          <a:pt x="19" y="7"/>
                        </a:cubicBezTo>
                        <a:cubicBezTo>
                          <a:pt x="19" y="7"/>
                          <a:pt x="19" y="7"/>
                          <a:pt x="19" y="7"/>
                        </a:cubicBezTo>
                        <a:moveTo>
                          <a:pt x="3" y="13"/>
                        </a:moveTo>
                        <a:cubicBezTo>
                          <a:pt x="3" y="13"/>
                          <a:pt x="3" y="13"/>
                          <a:pt x="3" y="13"/>
                        </a:cubicBezTo>
                        <a:cubicBezTo>
                          <a:pt x="3" y="13"/>
                          <a:pt x="3" y="13"/>
                          <a:pt x="3" y="13"/>
                        </a:cubicBezTo>
                        <a:moveTo>
                          <a:pt x="0" y="15"/>
                        </a:moveTo>
                        <a:cubicBezTo>
                          <a:pt x="0" y="15"/>
                          <a:pt x="0" y="15"/>
                          <a:pt x="0" y="15"/>
                        </a:cubicBezTo>
                        <a:cubicBezTo>
                          <a:pt x="0" y="15"/>
                          <a:pt x="0" y="15"/>
                          <a:pt x="0" y="15"/>
                        </a:cubicBezTo>
                        <a:cubicBezTo>
                          <a:pt x="0" y="15"/>
                          <a:pt x="0" y="15"/>
                          <a:pt x="0" y="15"/>
                        </a:cubicBezTo>
                        <a:moveTo>
                          <a:pt x="3" y="14"/>
                        </a:moveTo>
                        <a:cubicBezTo>
                          <a:pt x="3" y="15"/>
                          <a:pt x="2" y="15"/>
                          <a:pt x="2" y="16"/>
                        </a:cubicBezTo>
                        <a:cubicBezTo>
                          <a:pt x="2" y="16"/>
                          <a:pt x="2" y="15"/>
                          <a:pt x="2" y="15"/>
                        </a:cubicBezTo>
                        <a:cubicBezTo>
                          <a:pt x="3" y="15"/>
                          <a:pt x="3" y="14"/>
                          <a:pt x="3" y="14"/>
                        </a:cubicBezTo>
                        <a:moveTo>
                          <a:pt x="5" y="13"/>
                        </a:moveTo>
                        <a:cubicBezTo>
                          <a:pt x="4" y="14"/>
                          <a:pt x="4" y="15"/>
                          <a:pt x="3" y="16"/>
                        </a:cubicBezTo>
                        <a:cubicBezTo>
                          <a:pt x="3" y="16"/>
                          <a:pt x="3" y="16"/>
                          <a:pt x="3" y="16"/>
                        </a:cubicBezTo>
                        <a:cubicBezTo>
                          <a:pt x="3" y="16"/>
                          <a:pt x="3" y="16"/>
                          <a:pt x="3" y="16"/>
                        </a:cubicBezTo>
                        <a:cubicBezTo>
                          <a:pt x="4" y="15"/>
                          <a:pt x="4" y="14"/>
                          <a:pt x="5" y="13"/>
                        </a:cubicBezTo>
                        <a:moveTo>
                          <a:pt x="9" y="11"/>
                        </a:moveTo>
                        <a:cubicBezTo>
                          <a:pt x="9" y="11"/>
                          <a:pt x="9" y="11"/>
                          <a:pt x="9" y="11"/>
                        </a:cubicBezTo>
                        <a:cubicBezTo>
                          <a:pt x="9" y="11"/>
                          <a:pt x="9" y="11"/>
                          <a:pt x="9" y="11"/>
                        </a:cubicBezTo>
                        <a:cubicBezTo>
                          <a:pt x="8" y="12"/>
                          <a:pt x="7" y="14"/>
                          <a:pt x="6" y="15"/>
                        </a:cubicBezTo>
                        <a:cubicBezTo>
                          <a:pt x="6" y="16"/>
                          <a:pt x="5" y="18"/>
                          <a:pt x="4" y="19"/>
                        </a:cubicBezTo>
                        <a:cubicBezTo>
                          <a:pt x="4" y="18"/>
                          <a:pt x="5" y="17"/>
                          <a:pt x="5" y="17"/>
                        </a:cubicBezTo>
                        <a:cubicBezTo>
                          <a:pt x="5" y="17"/>
                          <a:pt x="5" y="17"/>
                          <a:pt x="5" y="17"/>
                        </a:cubicBezTo>
                        <a:cubicBezTo>
                          <a:pt x="6" y="15"/>
                          <a:pt x="7" y="13"/>
                          <a:pt x="9" y="11"/>
                        </a:cubicBezTo>
                        <a:moveTo>
                          <a:pt x="4" y="10"/>
                        </a:moveTo>
                        <a:cubicBezTo>
                          <a:pt x="3" y="11"/>
                          <a:pt x="3" y="12"/>
                          <a:pt x="2" y="13"/>
                        </a:cubicBezTo>
                        <a:cubicBezTo>
                          <a:pt x="3" y="12"/>
                          <a:pt x="3" y="12"/>
                          <a:pt x="3" y="12"/>
                        </a:cubicBezTo>
                        <a:cubicBezTo>
                          <a:pt x="3" y="12"/>
                          <a:pt x="3" y="12"/>
                          <a:pt x="3" y="12"/>
                        </a:cubicBezTo>
                        <a:cubicBezTo>
                          <a:pt x="3" y="11"/>
                          <a:pt x="4" y="10"/>
                          <a:pt x="4" y="10"/>
                        </a:cubicBezTo>
                        <a:moveTo>
                          <a:pt x="15" y="7"/>
                        </a:moveTo>
                        <a:cubicBezTo>
                          <a:pt x="13" y="11"/>
                          <a:pt x="10" y="15"/>
                          <a:pt x="8" y="18"/>
                        </a:cubicBezTo>
                        <a:cubicBezTo>
                          <a:pt x="8" y="18"/>
                          <a:pt x="8" y="18"/>
                          <a:pt x="8" y="18"/>
                        </a:cubicBezTo>
                        <a:cubicBezTo>
                          <a:pt x="8" y="18"/>
                          <a:pt x="8" y="18"/>
                          <a:pt x="8" y="18"/>
                        </a:cubicBezTo>
                        <a:cubicBezTo>
                          <a:pt x="10" y="14"/>
                          <a:pt x="12" y="11"/>
                          <a:pt x="15" y="7"/>
                        </a:cubicBezTo>
                        <a:moveTo>
                          <a:pt x="5" y="7"/>
                        </a:moveTo>
                        <a:cubicBezTo>
                          <a:pt x="5" y="7"/>
                          <a:pt x="5" y="8"/>
                          <a:pt x="5" y="8"/>
                        </a:cubicBezTo>
                        <a:cubicBezTo>
                          <a:pt x="5" y="8"/>
                          <a:pt x="5" y="8"/>
                          <a:pt x="5" y="8"/>
                        </a:cubicBezTo>
                        <a:cubicBezTo>
                          <a:pt x="5" y="8"/>
                          <a:pt x="5" y="8"/>
                          <a:pt x="5" y="8"/>
                        </a:cubicBezTo>
                        <a:cubicBezTo>
                          <a:pt x="5" y="8"/>
                          <a:pt x="5" y="8"/>
                          <a:pt x="5" y="8"/>
                        </a:cubicBezTo>
                        <a:cubicBezTo>
                          <a:pt x="4" y="9"/>
                          <a:pt x="3" y="10"/>
                          <a:pt x="3" y="12"/>
                        </a:cubicBezTo>
                        <a:cubicBezTo>
                          <a:pt x="3" y="12"/>
                          <a:pt x="2" y="13"/>
                          <a:pt x="2" y="13"/>
                        </a:cubicBezTo>
                        <a:cubicBezTo>
                          <a:pt x="2" y="14"/>
                          <a:pt x="1" y="15"/>
                          <a:pt x="0" y="16"/>
                        </a:cubicBezTo>
                        <a:cubicBezTo>
                          <a:pt x="0" y="16"/>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4"/>
                          <a:pt x="1" y="14"/>
                          <a:pt x="1" y="13"/>
                        </a:cubicBezTo>
                        <a:cubicBezTo>
                          <a:pt x="1" y="13"/>
                          <a:pt x="1" y="13"/>
                          <a:pt x="1" y="13"/>
                        </a:cubicBezTo>
                        <a:cubicBezTo>
                          <a:pt x="2" y="11"/>
                          <a:pt x="3" y="10"/>
                          <a:pt x="4" y="8"/>
                        </a:cubicBezTo>
                        <a:cubicBezTo>
                          <a:pt x="5" y="8"/>
                          <a:pt x="5" y="7"/>
                          <a:pt x="5" y="7"/>
                        </a:cubicBezTo>
                        <a:moveTo>
                          <a:pt x="7" y="7"/>
                        </a:moveTo>
                        <a:cubicBezTo>
                          <a:pt x="6" y="9"/>
                          <a:pt x="5" y="11"/>
                          <a:pt x="3" y="14"/>
                        </a:cubicBezTo>
                        <a:cubicBezTo>
                          <a:pt x="3" y="14"/>
                          <a:pt x="3" y="14"/>
                          <a:pt x="3" y="14"/>
                        </a:cubicBezTo>
                        <a:cubicBezTo>
                          <a:pt x="3" y="14"/>
                          <a:pt x="3" y="15"/>
                          <a:pt x="2" y="15"/>
                        </a:cubicBezTo>
                        <a:cubicBezTo>
                          <a:pt x="2" y="14"/>
                          <a:pt x="3" y="13"/>
                          <a:pt x="3" y="13"/>
                        </a:cubicBezTo>
                        <a:cubicBezTo>
                          <a:pt x="3" y="13"/>
                          <a:pt x="3" y="13"/>
                          <a:pt x="3" y="13"/>
                        </a:cubicBezTo>
                        <a:cubicBezTo>
                          <a:pt x="4" y="10"/>
                          <a:pt x="5" y="9"/>
                          <a:pt x="7" y="7"/>
                        </a:cubicBezTo>
                        <a:moveTo>
                          <a:pt x="18" y="5"/>
                        </a:moveTo>
                        <a:cubicBezTo>
                          <a:pt x="18" y="6"/>
                          <a:pt x="17" y="7"/>
                          <a:pt x="16" y="8"/>
                        </a:cubicBezTo>
                        <a:cubicBezTo>
                          <a:pt x="15" y="9"/>
                          <a:pt x="15" y="10"/>
                          <a:pt x="14" y="11"/>
                        </a:cubicBezTo>
                        <a:cubicBezTo>
                          <a:pt x="13" y="13"/>
                          <a:pt x="12" y="14"/>
                          <a:pt x="11" y="15"/>
                        </a:cubicBezTo>
                        <a:cubicBezTo>
                          <a:pt x="11" y="15"/>
                          <a:pt x="11" y="15"/>
                          <a:pt x="11" y="15"/>
                        </a:cubicBezTo>
                        <a:cubicBezTo>
                          <a:pt x="13" y="12"/>
                          <a:pt x="15" y="10"/>
                          <a:pt x="17" y="7"/>
                        </a:cubicBezTo>
                        <a:cubicBezTo>
                          <a:pt x="17" y="6"/>
                          <a:pt x="18" y="6"/>
                          <a:pt x="18" y="5"/>
                        </a:cubicBezTo>
                        <a:moveTo>
                          <a:pt x="8" y="5"/>
                        </a:moveTo>
                        <a:cubicBezTo>
                          <a:pt x="8" y="6"/>
                          <a:pt x="7" y="7"/>
                          <a:pt x="7" y="9"/>
                        </a:cubicBezTo>
                        <a:cubicBezTo>
                          <a:pt x="6" y="10"/>
                          <a:pt x="5" y="12"/>
                          <a:pt x="4" y="13"/>
                        </a:cubicBezTo>
                        <a:cubicBezTo>
                          <a:pt x="5" y="11"/>
                          <a:pt x="6" y="8"/>
                          <a:pt x="7" y="6"/>
                        </a:cubicBezTo>
                        <a:cubicBezTo>
                          <a:pt x="8" y="6"/>
                          <a:pt x="8" y="5"/>
                          <a:pt x="8" y="5"/>
                        </a:cubicBezTo>
                        <a:moveTo>
                          <a:pt x="33" y="5"/>
                        </a:moveTo>
                        <a:cubicBezTo>
                          <a:pt x="33" y="5"/>
                          <a:pt x="33" y="5"/>
                          <a:pt x="33" y="5"/>
                        </a:cubicBezTo>
                        <a:cubicBezTo>
                          <a:pt x="33" y="5"/>
                          <a:pt x="33" y="5"/>
                          <a:pt x="33" y="5"/>
                        </a:cubicBezTo>
                        <a:moveTo>
                          <a:pt x="8" y="4"/>
                        </a:moveTo>
                        <a:cubicBezTo>
                          <a:pt x="8" y="5"/>
                          <a:pt x="8" y="5"/>
                          <a:pt x="8" y="5"/>
                        </a:cubicBezTo>
                        <a:cubicBezTo>
                          <a:pt x="8" y="5"/>
                          <a:pt x="8" y="5"/>
                          <a:pt x="8" y="5"/>
                        </a:cubicBezTo>
                        <a:cubicBezTo>
                          <a:pt x="8" y="5"/>
                          <a:pt x="8" y="5"/>
                          <a:pt x="8" y="5"/>
                        </a:cubicBezTo>
                        <a:cubicBezTo>
                          <a:pt x="8" y="6"/>
                          <a:pt x="8" y="6"/>
                          <a:pt x="7" y="6"/>
                        </a:cubicBezTo>
                        <a:cubicBezTo>
                          <a:pt x="5" y="9"/>
                          <a:pt x="3" y="12"/>
                          <a:pt x="2" y="15"/>
                        </a:cubicBezTo>
                        <a:cubicBezTo>
                          <a:pt x="2" y="15"/>
                          <a:pt x="2" y="15"/>
                          <a:pt x="2" y="15"/>
                        </a:cubicBezTo>
                        <a:cubicBezTo>
                          <a:pt x="2" y="15"/>
                          <a:pt x="2" y="14"/>
                          <a:pt x="2" y="14"/>
                        </a:cubicBezTo>
                        <a:cubicBezTo>
                          <a:pt x="2" y="14"/>
                          <a:pt x="2" y="14"/>
                          <a:pt x="2" y="14"/>
                        </a:cubicBezTo>
                        <a:cubicBezTo>
                          <a:pt x="2" y="14"/>
                          <a:pt x="2" y="13"/>
                          <a:pt x="2" y="13"/>
                        </a:cubicBezTo>
                        <a:cubicBezTo>
                          <a:pt x="3" y="12"/>
                          <a:pt x="4" y="10"/>
                          <a:pt x="4" y="9"/>
                        </a:cubicBezTo>
                        <a:cubicBezTo>
                          <a:pt x="4" y="9"/>
                          <a:pt x="5" y="8"/>
                          <a:pt x="5" y="8"/>
                        </a:cubicBezTo>
                        <a:cubicBezTo>
                          <a:pt x="5" y="8"/>
                          <a:pt x="5" y="7"/>
                          <a:pt x="5" y="7"/>
                        </a:cubicBezTo>
                        <a:cubicBezTo>
                          <a:pt x="5" y="7"/>
                          <a:pt x="5" y="7"/>
                          <a:pt x="5" y="7"/>
                        </a:cubicBezTo>
                        <a:cubicBezTo>
                          <a:pt x="6" y="6"/>
                          <a:pt x="7" y="5"/>
                          <a:pt x="8" y="4"/>
                        </a:cubicBezTo>
                        <a:cubicBezTo>
                          <a:pt x="8" y="4"/>
                          <a:pt x="8" y="4"/>
                          <a:pt x="8" y="4"/>
                        </a:cubicBezTo>
                        <a:cubicBezTo>
                          <a:pt x="8" y="4"/>
                          <a:pt x="8" y="4"/>
                          <a:pt x="8" y="4"/>
                        </a:cubicBezTo>
                        <a:cubicBezTo>
                          <a:pt x="8" y="4"/>
                          <a:pt x="8" y="4"/>
                          <a:pt x="8" y="4"/>
                        </a:cubicBezTo>
                        <a:cubicBezTo>
                          <a:pt x="8" y="4"/>
                          <a:pt x="8" y="4"/>
                          <a:pt x="8" y="4"/>
                        </a:cubicBezTo>
                        <a:cubicBezTo>
                          <a:pt x="8" y="4"/>
                          <a:pt x="8" y="4"/>
                          <a:pt x="8" y="4"/>
                        </a:cubicBezTo>
                        <a:moveTo>
                          <a:pt x="16" y="4"/>
                        </a:moveTo>
                        <a:cubicBezTo>
                          <a:pt x="13" y="9"/>
                          <a:pt x="9" y="14"/>
                          <a:pt x="6" y="19"/>
                        </a:cubicBezTo>
                        <a:cubicBezTo>
                          <a:pt x="7" y="18"/>
                          <a:pt x="7" y="18"/>
                          <a:pt x="7" y="18"/>
                        </a:cubicBezTo>
                        <a:cubicBezTo>
                          <a:pt x="7" y="18"/>
                          <a:pt x="7" y="18"/>
                          <a:pt x="7" y="18"/>
                        </a:cubicBezTo>
                        <a:cubicBezTo>
                          <a:pt x="9" y="14"/>
                          <a:pt x="11" y="9"/>
                          <a:pt x="14" y="6"/>
                        </a:cubicBezTo>
                        <a:cubicBezTo>
                          <a:pt x="14" y="6"/>
                          <a:pt x="14" y="6"/>
                          <a:pt x="14" y="6"/>
                        </a:cubicBezTo>
                        <a:cubicBezTo>
                          <a:pt x="14" y="6"/>
                          <a:pt x="14" y="6"/>
                          <a:pt x="14" y="6"/>
                        </a:cubicBezTo>
                        <a:cubicBezTo>
                          <a:pt x="14" y="6"/>
                          <a:pt x="14" y="6"/>
                          <a:pt x="14" y="6"/>
                        </a:cubicBezTo>
                        <a:cubicBezTo>
                          <a:pt x="14" y="6"/>
                          <a:pt x="14" y="6"/>
                          <a:pt x="14" y="6"/>
                        </a:cubicBezTo>
                        <a:cubicBezTo>
                          <a:pt x="15" y="5"/>
                          <a:pt x="15" y="5"/>
                          <a:pt x="16" y="4"/>
                        </a:cubicBezTo>
                        <a:moveTo>
                          <a:pt x="9" y="4"/>
                        </a:moveTo>
                        <a:cubicBezTo>
                          <a:pt x="9" y="4"/>
                          <a:pt x="9" y="5"/>
                          <a:pt x="9" y="5"/>
                        </a:cubicBezTo>
                        <a:cubicBezTo>
                          <a:pt x="9" y="5"/>
                          <a:pt x="9" y="5"/>
                          <a:pt x="9" y="5"/>
                        </a:cubicBezTo>
                        <a:cubicBezTo>
                          <a:pt x="8" y="6"/>
                          <a:pt x="8" y="7"/>
                          <a:pt x="7" y="8"/>
                        </a:cubicBezTo>
                        <a:cubicBezTo>
                          <a:pt x="8" y="7"/>
                          <a:pt x="8" y="6"/>
                          <a:pt x="8" y="5"/>
                        </a:cubicBezTo>
                        <a:cubicBezTo>
                          <a:pt x="8" y="5"/>
                          <a:pt x="9" y="4"/>
                          <a:pt x="9" y="4"/>
                        </a:cubicBezTo>
                        <a:moveTo>
                          <a:pt x="16" y="3"/>
                        </a:moveTo>
                        <a:cubicBezTo>
                          <a:pt x="14" y="5"/>
                          <a:pt x="12" y="7"/>
                          <a:pt x="11" y="9"/>
                        </a:cubicBezTo>
                        <a:cubicBezTo>
                          <a:pt x="11" y="10"/>
                          <a:pt x="10" y="11"/>
                          <a:pt x="10" y="11"/>
                        </a:cubicBezTo>
                        <a:cubicBezTo>
                          <a:pt x="9" y="12"/>
                          <a:pt x="9" y="13"/>
                          <a:pt x="8" y="14"/>
                        </a:cubicBezTo>
                        <a:cubicBezTo>
                          <a:pt x="7" y="15"/>
                          <a:pt x="6" y="17"/>
                          <a:pt x="6" y="19"/>
                        </a:cubicBezTo>
                        <a:cubicBezTo>
                          <a:pt x="6" y="17"/>
                          <a:pt x="6" y="16"/>
                          <a:pt x="7" y="15"/>
                        </a:cubicBezTo>
                        <a:cubicBezTo>
                          <a:pt x="7" y="15"/>
                          <a:pt x="7" y="15"/>
                          <a:pt x="7" y="15"/>
                        </a:cubicBezTo>
                        <a:cubicBezTo>
                          <a:pt x="8" y="12"/>
                          <a:pt x="10" y="9"/>
                          <a:pt x="12" y="7"/>
                        </a:cubicBezTo>
                        <a:cubicBezTo>
                          <a:pt x="13" y="5"/>
                          <a:pt x="14" y="4"/>
                          <a:pt x="16" y="3"/>
                        </a:cubicBezTo>
                        <a:moveTo>
                          <a:pt x="24" y="3"/>
                        </a:moveTo>
                        <a:cubicBezTo>
                          <a:pt x="22" y="5"/>
                          <a:pt x="21" y="7"/>
                          <a:pt x="19" y="9"/>
                        </a:cubicBezTo>
                        <a:cubicBezTo>
                          <a:pt x="20" y="8"/>
                          <a:pt x="20" y="7"/>
                          <a:pt x="21" y="6"/>
                        </a:cubicBezTo>
                        <a:cubicBezTo>
                          <a:pt x="21" y="6"/>
                          <a:pt x="21" y="6"/>
                          <a:pt x="21" y="6"/>
                        </a:cubicBezTo>
                        <a:cubicBezTo>
                          <a:pt x="21" y="6"/>
                          <a:pt x="21" y="6"/>
                          <a:pt x="21" y="6"/>
                        </a:cubicBezTo>
                        <a:cubicBezTo>
                          <a:pt x="21" y="6"/>
                          <a:pt x="21" y="6"/>
                          <a:pt x="21" y="6"/>
                        </a:cubicBezTo>
                        <a:cubicBezTo>
                          <a:pt x="21" y="6"/>
                          <a:pt x="21" y="6"/>
                          <a:pt x="21" y="6"/>
                        </a:cubicBezTo>
                        <a:cubicBezTo>
                          <a:pt x="22" y="5"/>
                          <a:pt x="23" y="4"/>
                          <a:pt x="24" y="3"/>
                        </a:cubicBezTo>
                        <a:moveTo>
                          <a:pt x="28" y="2"/>
                        </a:moveTo>
                        <a:cubicBezTo>
                          <a:pt x="27" y="3"/>
                          <a:pt x="27" y="4"/>
                          <a:pt x="26" y="5"/>
                        </a:cubicBezTo>
                        <a:cubicBezTo>
                          <a:pt x="26" y="5"/>
                          <a:pt x="26" y="5"/>
                          <a:pt x="26" y="5"/>
                        </a:cubicBezTo>
                        <a:cubicBezTo>
                          <a:pt x="26" y="5"/>
                          <a:pt x="26" y="5"/>
                          <a:pt x="26" y="5"/>
                        </a:cubicBezTo>
                        <a:cubicBezTo>
                          <a:pt x="26" y="5"/>
                          <a:pt x="26" y="5"/>
                          <a:pt x="26" y="5"/>
                        </a:cubicBezTo>
                        <a:cubicBezTo>
                          <a:pt x="26" y="5"/>
                          <a:pt x="26" y="5"/>
                          <a:pt x="26" y="5"/>
                        </a:cubicBezTo>
                        <a:cubicBezTo>
                          <a:pt x="26" y="5"/>
                          <a:pt x="25" y="6"/>
                          <a:pt x="25" y="7"/>
                        </a:cubicBezTo>
                        <a:cubicBezTo>
                          <a:pt x="25" y="6"/>
                          <a:pt x="26" y="5"/>
                          <a:pt x="27" y="4"/>
                        </a:cubicBezTo>
                        <a:cubicBezTo>
                          <a:pt x="27" y="4"/>
                          <a:pt x="27" y="4"/>
                          <a:pt x="27" y="4"/>
                        </a:cubicBezTo>
                        <a:cubicBezTo>
                          <a:pt x="27" y="4"/>
                          <a:pt x="27" y="4"/>
                          <a:pt x="27" y="4"/>
                        </a:cubicBezTo>
                        <a:cubicBezTo>
                          <a:pt x="27" y="4"/>
                          <a:pt x="27" y="4"/>
                          <a:pt x="27" y="4"/>
                        </a:cubicBezTo>
                        <a:cubicBezTo>
                          <a:pt x="27" y="4"/>
                          <a:pt x="27" y="4"/>
                          <a:pt x="27" y="4"/>
                        </a:cubicBezTo>
                        <a:cubicBezTo>
                          <a:pt x="27" y="3"/>
                          <a:pt x="28" y="3"/>
                          <a:pt x="28" y="2"/>
                        </a:cubicBezTo>
                        <a:moveTo>
                          <a:pt x="30" y="2"/>
                        </a:moveTo>
                        <a:cubicBezTo>
                          <a:pt x="30" y="3"/>
                          <a:pt x="28" y="5"/>
                          <a:pt x="27" y="6"/>
                        </a:cubicBezTo>
                        <a:cubicBezTo>
                          <a:pt x="28" y="5"/>
                          <a:pt x="29" y="4"/>
                          <a:pt x="29" y="3"/>
                        </a:cubicBezTo>
                        <a:cubicBezTo>
                          <a:pt x="29" y="3"/>
                          <a:pt x="29" y="3"/>
                          <a:pt x="29" y="3"/>
                        </a:cubicBezTo>
                        <a:cubicBezTo>
                          <a:pt x="29" y="3"/>
                          <a:pt x="29" y="3"/>
                          <a:pt x="29" y="3"/>
                        </a:cubicBezTo>
                        <a:cubicBezTo>
                          <a:pt x="29" y="3"/>
                          <a:pt x="29" y="3"/>
                          <a:pt x="29" y="3"/>
                        </a:cubicBezTo>
                        <a:cubicBezTo>
                          <a:pt x="29" y="3"/>
                          <a:pt x="29" y="3"/>
                          <a:pt x="29" y="3"/>
                        </a:cubicBezTo>
                        <a:cubicBezTo>
                          <a:pt x="30" y="3"/>
                          <a:pt x="30" y="2"/>
                          <a:pt x="30" y="2"/>
                        </a:cubicBezTo>
                        <a:moveTo>
                          <a:pt x="26" y="2"/>
                        </a:moveTo>
                        <a:cubicBezTo>
                          <a:pt x="25" y="3"/>
                          <a:pt x="24" y="4"/>
                          <a:pt x="23" y="5"/>
                        </a:cubicBezTo>
                        <a:cubicBezTo>
                          <a:pt x="23" y="5"/>
                          <a:pt x="23" y="5"/>
                          <a:pt x="23" y="5"/>
                        </a:cubicBezTo>
                        <a:cubicBezTo>
                          <a:pt x="22" y="6"/>
                          <a:pt x="21" y="7"/>
                          <a:pt x="20" y="8"/>
                        </a:cubicBezTo>
                        <a:cubicBezTo>
                          <a:pt x="21" y="7"/>
                          <a:pt x="22" y="6"/>
                          <a:pt x="23" y="4"/>
                        </a:cubicBezTo>
                        <a:cubicBezTo>
                          <a:pt x="24" y="3"/>
                          <a:pt x="25" y="3"/>
                          <a:pt x="26" y="2"/>
                        </a:cubicBezTo>
                        <a:moveTo>
                          <a:pt x="32" y="1"/>
                        </a:moveTo>
                        <a:cubicBezTo>
                          <a:pt x="31" y="3"/>
                          <a:pt x="30" y="4"/>
                          <a:pt x="30" y="5"/>
                        </a:cubicBezTo>
                        <a:cubicBezTo>
                          <a:pt x="30" y="5"/>
                          <a:pt x="30" y="5"/>
                          <a:pt x="30" y="4"/>
                        </a:cubicBezTo>
                        <a:cubicBezTo>
                          <a:pt x="30" y="4"/>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2"/>
                          <a:pt x="32" y="2"/>
                          <a:pt x="32" y="1"/>
                        </a:cubicBezTo>
                        <a:moveTo>
                          <a:pt x="28" y="1"/>
                        </a:moveTo>
                        <a:cubicBezTo>
                          <a:pt x="27" y="3"/>
                          <a:pt x="26" y="4"/>
                          <a:pt x="25" y="5"/>
                        </a:cubicBezTo>
                        <a:cubicBezTo>
                          <a:pt x="24" y="6"/>
                          <a:pt x="23" y="7"/>
                          <a:pt x="22" y="8"/>
                        </a:cubicBezTo>
                        <a:cubicBezTo>
                          <a:pt x="23" y="7"/>
                          <a:pt x="24" y="5"/>
                          <a:pt x="25" y="4"/>
                        </a:cubicBezTo>
                        <a:cubicBezTo>
                          <a:pt x="25" y="4"/>
                          <a:pt x="25" y="4"/>
                          <a:pt x="25" y="4"/>
                        </a:cubicBezTo>
                        <a:cubicBezTo>
                          <a:pt x="25" y="4"/>
                          <a:pt x="25" y="4"/>
                          <a:pt x="25" y="4"/>
                        </a:cubicBezTo>
                        <a:cubicBezTo>
                          <a:pt x="25" y="4"/>
                          <a:pt x="25" y="4"/>
                          <a:pt x="25" y="4"/>
                        </a:cubicBezTo>
                        <a:cubicBezTo>
                          <a:pt x="25" y="4"/>
                          <a:pt x="25" y="4"/>
                          <a:pt x="25" y="4"/>
                        </a:cubicBezTo>
                        <a:cubicBezTo>
                          <a:pt x="26" y="3"/>
                          <a:pt x="27" y="2"/>
                          <a:pt x="28" y="1"/>
                        </a:cubicBezTo>
                        <a:moveTo>
                          <a:pt x="29" y="0"/>
                        </a:moveTo>
                        <a:cubicBezTo>
                          <a:pt x="28" y="0"/>
                          <a:pt x="27" y="0"/>
                          <a:pt x="27" y="1"/>
                        </a:cubicBezTo>
                        <a:cubicBezTo>
                          <a:pt x="27" y="1"/>
                          <a:pt x="26" y="1"/>
                          <a:pt x="26" y="1"/>
                        </a:cubicBezTo>
                        <a:cubicBezTo>
                          <a:pt x="26" y="1"/>
                          <a:pt x="27" y="1"/>
                          <a:pt x="27" y="0"/>
                        </a:cubicBezTo>
                        <a:cubicBezTo>
                          <a:pt x="27" y="0"/>
                          <a:pt x="27" y="0"/>
                          <a:pt x="27" y="0"/>
                        </a:cubicBezTo>
                        <a:cubicBezTo>
                          <a:pt x="26" y="1"/>
                          <a:pt x="26" y="1"/>
                          <a:pt x="25" y="2"/>
                        </a:cubicBezTo>
                        <a:cubicBezTo>
                          <a:pt x="25" y="1"/>
                          <a:pt x="26" y="1"/>
                          <a:pt x="27" y="0"/>
                        </a:cubicBezTo>
                        <a:cubicBezTo>
                          <a:pt x="27" y="0"/>
                          <a:pt x="27" y="0"/>
                          <a:pt x="27" y="0"/>
                        </a:cubicBezTo>
                        <a:cubicBezTo>
                          <a:pt x="24" y="1"/>
                          <a:pt x="22" y="3"/>
                          <a:pt x="21" y="5"/>
                        </a:cubicBezTo>
                        <a:cubicBezTo>
                          <a:pt x="19" y="7"/>
                          <a:pt x="17" y="9"/>
                          <a:pt x="16" y="11"/>
                        </a:cubicBezTo>
                        <a:cubicBezTo>
                          <a:pt x="17" y="10"/>
                          <a:pt x="18" y="8"/>
                          <a:pt x="19" y="7"/>
                        </a:cubicBezTo>
                        <a:cubicBezTo>
                          <a:pt x="19" y="7"/>
                          <a:pt x="19" y="7"/>
                          <a:pt x="19" y="7"/>
                        </a:cubicBezTo>
                        <a:cubicBezTo>
                          <a:pt x="20" y="5"/>
                          <a:pt x="22" y="3"/>
                          <a:pt x="23" y="0"/>
                        </a:cubicBezTo>
                        <a:cubicBezTo>
                          <a:pt x="23" y="0"/>
                          <a:pt x="23" y="0"/>
                          <a:pt x="23" y="0"/>
                        </a:cubicBezTo>
                        <a:cubicBezTo>
                          <a:pt x="22" y="1"/>
                          <a:pt x="21" y="3"/>
                          <a:pt x="20" y="4"/>
                        </a:cubicBezTo>
                        <a:cubicBezTo>
                          <a:pt x="20" y="3"/>
                          <a:pt x="21" y="2"/>
                          <a:pt x="22" y="1"/>
                        </a:cubicBezTo>
                        <a:cubicBezTo>
                          <a:pt x="22" y="1"/>
                          <a:pt x="22" y="1"/>
                          <a:pt x="22" y="1"/>
                        </a:cubicBezTo>
                        <a:cubicBezTo>
                          <a:pt x="19" y="3"/>
                          <a:pt x="18" y="4"/>
                          <a:pt x="16" y="6"/>
                        </a:cubicBezTo>
                        <a:cubicBezTo>
                          <a:pt x="17" y="5"/>
                          <a:pt x="18" y="3"/>
                          <a:pt x="19" y="1"/>
                        </a:cubicBezTo>
                        <a:cubicBezTo>
                          <a:pt x="19" y="1"/>
                          <a:pt x="19" y="1"/>
                          <a:pt x="19" y="1"/>
                        </a:cubicBezTo>
                        <a:cubicBezTo>
                          <a:pt x="18" y="2"/>
                          <a:pt x="17" y="2"/>
                          <a:pt x="16" y="3"/>
                        </a:cubicBezTo>
                        <a:cubicBezTo>
                          <a:pt x="17" y="3"/>
                          <a:pt x="17" y="3"/>
                          <a:pt x="17" y="2"/>
                        </a:cubicBezTo>
                        <a:cubicBezTo>
                          <a:pt x="17" y="2"/>
                          <a:pt x="17" y="2"/>
                          <a:pt x="17" y="2"/>
                        </a:cubicBezTo>
                        <a:cubicBezTo>
                          <a:pt x="17" y="2"/>
                          <a:pt x="16" y="3"/>
                          <a:pt x="16" y="3"/>
                        </a:cubicBezTo>
                        <a:cubicBezTo>
                          <a:pt x="16" y="2"/>
                          <a:pt x="17" y="2"/>
                          <a:pt x="17" y="1"/>
                        </a:cubicBezTo>
                        <a:cubicBezTo>
                          <a:pt x="17" y="1"/>
                          <a:pt x="17" y="1"/>
                          <a:pt x="17" y="1"/>
                        </a:cubicBezTo>
                        <a:cubicBezTo>
                          <a:pt x="15" y="3"/>
                          <a:pt x="13" y="5"/>
                          <a:pt x="12" y="7"/>
                        </a:cubicBezTo>
                        <a:cubicBezTo>
                          <a:pt x="12" y="6"/>
                          <a:pt x="13" y="4"/>
                          <a:pt x="13" y="3"/>
                        </a:cubicBezTo>
                        <a:cubicBezTo>
                          <a:pt x="13" y="3"/>
                          <a:pt x="13" y="3"/>
                          <a:pt x="13" y="3"/>
                        </a:cubicBezTo>
                        <a:cubicBezTo>
                          <a:pt x="11" y="4"/>
                          <a:pt x="9" y="7"/>
                          <a:pt x="7" y="9"/>
                        </a:cubicBezTo>
                        <a:cubicBezTo>
                          <a:pt x="6" y="10"/>
                          <a:pt x="6" y="10"/>
                          <a:pt x="6" y="11"/>
                        </a:cubicBezTo>
                        <a:cubicBezTo>
                          <a:pt x="6" y="10"/>
                          <a:pt x="7" y="9"/>
                          <a:pt x="7" y="8"/>
                        </a:cubicBezTo>
                        <a:cubicBezTo>
                          <a:pt x="8" y="7"/>
                          <a:pt x="9" y="5"/>
                          <a:pt x="9" y="4"/>
                        </a:cubicBezTo>
                        <a:cubicBezTo>
                          <a:pt x="9" y="3"/>
                          <a:pt x="9" y="3"/>
                          <a:pt x="9" y="3"/>
                        </a:cubicBezTo>
                        <a:cubicBezTo>
                          <a:pt x="9" y="4"/>
                          <a:pt x="9" y="4"/>
                          <a:pt x="8" y="5"/>
                        </a:cubicBezTo>
                        <a:cubicBezTo>
                          <a:pt x="8" y="5"/>
                          <a:pt x="8" y="4"/>
                          <a:pt x="8" y="4"/>
                        </a:cubicBezTo>
                        <a:cubicBezTo>
                          <a:pt x="8" y="4"/>
                          <a:pt x="8" y="4"/>
                          <a:pt x="8" y="4"/>
                        </a:cubicBezTo>
                        <a:cubicBezTo>
                          <a:pt x="6" y="6"/>
                          <a:pt x="5" y="7"/>
                          <a:pt x="3" y="9"/>
                        </a:cubicBezTo>
                        <a:cubicBezTo>
                          <a:pt x="2" y="10"/>
                          <a:pt x="2" y="12"/>
                          <a:pt x="1" y="13"/>
                        </a:cubicBezTo>
                        <a:cubicBezTo>
                          <a:pt x="1" y="14"/>
                          <a:pt x="0" y="15"/>
                          <a:pt x="0" y="16"/>
                        </a:cubicBezTo>
                        <a:cubicBezTo>
                          <a:pt x="0" y="16"/>
                          <a:pt x="0" y="16"/>
                          <a:pt x="0" y="16"/>
                        </a:cubicBezTo>
                        <a:cubicBezTo>
                          <a:pt x="1" y="15"/>
                          <a:pt x="2" y="14"/>
                          <a:pt x="2" y="13"/>
                        </a:cubicBezTo>
                        <a:cubicBezTo>
                          <a:pt x="2" y="14"/>
                          <a:pt x="2" y="15"/>
                          <a:pt x="2" y="15"/>
                        </a:cubicBezTo>
                        <a:cubicBezTo>
                          <a:pt x="2" y="15"/>
                          <a:pt x="2" y="15"/>
                          <a:pt x="2" y="15"/>
                        </a:cubicBezTo>
                        <a:cubicBezTo>
                          <a:pt x="2" y="15"/>
                          <a:pt x="2" y="15"/>
                          <a:pt x="2" y="15"/>
                        </a:cubicBezTo>
                        <a:cubicBezTo>
                          <a:pt x="2" y="16"/>
                          <a:pt x="2" y="16"/>
                          <a:pt x="2" y="16"/>
                        </a:cubicBezTo>
                        <a:cubicBezTo>
                          <a:pt x="2" y="16"/>
                          <a:pt x="2" y="16"/>
                          <a:pt x="2" y="16"/>
                        </a:cubicBezTo>
                        <a:cubicBezTo>
                          <a:pt x="2" y="15"/>
                          <a:pt x="3" y="15"/>
                          <a:pt x="3" y="14"/>
                        </a:cubicBezTo>
                        <a:cubicBezTo>
                          <a:pt x="4" y="12"/>
                          <a:pt x="5" y="11"/>
                          <a:pt x="6" y="10"/>
                        </a:cubicBezTo>
                        <a:cubicBezTo>
                          <a:pt x="6" y="10"/>
                          <a:pt x="6" y="9"/>
                          <a:pt x="6" y="9"/>
                        </a:cubicBezTo>
                        <a:cubicBezTo>
                          <a:pt x="6" y="10"/>
                          <a:pt x="6" y="11"/>
                          <a:pt x="5" y="11"/>
                        </a:cubicBezTo>
                        <a:cubicBezTo>
                          <a:pt x="4" y="14"/>
                          <a:pt x="3" y="16"/>
                          <a:pt x="2" y="18"/>
                        </a:cubicBezTo>
                        <a:cubicBezTo>
                          <a:pt x="2" y="18"/>
                          <a:pt x="2" y="18"/>
                          <a:pt x="2" y="18"/>
                        </a:cubicBezTo>
                        <a:cubicBezTo>
                          <a:pt x="2" y="18"/>
                          <a:pt x="3" y="17"/>
                          <a:pt x="3" y="17"/>
                        </a:cubicBezTo>
                        <a:cubicBezTo>
                          <a:pt x="3" y="17"/>
                          <a:pt x="3" y="17"/>
                          <a:pt x="3" y="17"/>
                        </a:cubicBezTo>
                        <a:cubicBezTo>
                          <a:pt x="4" y="15"/>
                          <a:pt x="5" y="13"/>
                          <a:pt x="5" y="11"/>
                        </a:cubicBezTo>
                        <a:cubicBezTo>
                          <a:pt x="6" y="10"/>
                          <a:pt x="7" y="8"/>
                          <a:pt x="9" y="7"/>
                        </a:cubicBezTo>
                        <a:cubicBezTo>
                          <a:pt x="10" y="6"/>
                          <a:pt x="11" y="4"/>
                          <a:pt x="13" y="3"/>
                        </a:cubicBezTo>
                        <a:cubicBezTo>
                          <a:pt x="13" y="3"/>
                          <a:pt x="13" y="3"/>
                          <a:pt x="13" y="3"/>
                        </a:cubicBezTo>
                        <a:cubicBezTo>
                          <a:pt x="13" y="3"/>
                          <a:pt x="13" y="4"/>
                          <a:pt x="13" y="5"/>
                        </a:cubicBezTo>
                        <a:cubicBezTo>
                          <a:pt x="13" y="5"/>
                          <a:pt x="13" y="5"/>
                          <a:pt x="13" y="5"/>
                        </a:cubicBezTo>
                        <a:cubicBezTo>
                          <a:pt x="12" y="6"/>
                          <a:pt x="11" y="7"/>
                          <a:pt x="11" y="8"/>
                        </a:cubicBezTo>
                        <a:cubicBezTo>
                          <a:pt x="10" y="9"/>
                          <a:pt x="9" y="10"/>
                          <a:pt x="9" y="11"/>
                        </a:cubicBezTo>
                        <a:cubicBezTo>
                          <a:pt x="8" y="12"/>
                          <a:pt x="7" y="13"/>
                          <a:pt x="6" y="15"/>
                        </a:cubicBezTo>
                        <a:cubicBezTo>
                          <a:pt x="5" y="16"/>
                          <a:pt x="4" y="18"/>
                          <a:pt x="4" y="19"/>
                        </a:cubicBezTo>
                        <a:cubicBezTo>
                          <a:pt x="4" y="19"/>
                          <a:pt x="4" y="19"/>
                          <a:pt x="4" y="19"/>
                        </a:cubicBezTo>
                        <a:cubicBezTo>
                          <a:pt x="5" y="18"/>
                          <a:pt x="6" y="16"/>
                          <a:pt x="7" y="15"/>
                        </a:cubicBezTo>
                        <a:cubicBezTo>
                          <a:pt x="8" y="13"/>
                          <a:pt x="8" y="12"/>
                          <a:pt x="9" y="10"/>
                        </a:cubicBezTo>
                        <a:cubicBezTo>
                          <a:pt x="10" y="9"/>
                          <a:pt x="10" y="9"/>
                          <a:pt x="11" y="8"/>
                        </a:cubicBezTo>
                        <a:cubicBezTo>
                          <a:pt x="12" y="7"/>
                          <a:pt x="12" y="6"/>
                          <a:pt x="13" y="5"/>
                        </a:cubicBezTo>
                        <a:cubicBezTo>
                          <a:pt x="13" y="5"/>
                          <a:pt x="13" y="5"/>
                          <a:pt x="13" y="5"/>
                        </a:cubicBezTo>
                        <a:cubicBezTo>
                          <a:pt x="14" y="4"/>
                          <a:pt x="15" y="2"/>
                          <a:pt x="17" y="1"/>
                        </a:cubicBezTo>
                        <a:cubicBezTo>
                          <a:pt x="17" y="1"/>
                          <a:pt x="17" y="1"/>
                          <a:pt x="17" y="1"/>
                        </a:cubicBezTo>
                        <a:cubicBezTo>
                          <a:pt x="17" y="1"/>
                          <a:pt x="17" y="1"/>
                          <a:pt x="17" y="1"/>
                        </a:cubicBezTo>
                        <a:cubicBezTo>
                          <a:pt x="16" y="2"/>
                          <a:pt x="16" y="2"/>
                          <a:pt x="16" y="3"/>
                        </a:cubicBezTo>
                        <a:cubicBezTo>
                          <a:pt x="15" y="4"/>
                          <a:pt x="14" y="4"/>
                          <a:pt x="13" y="5"/>
                        </a:cubicBezTo>
                        <a:cubicBezTo>
                          <a:pt x="12" y="7"/>
                          <a:pt x="11" y="8"/>
                          <a:pt x="10" y="10"/>
                        </a:cubicBezTo>
                        <a:cubicBezTo>
                          <a:pt x="9" y="11"/>
                          <a:pt x="8" y="13"/>
                          <a:pt x="7" y="14"/>
                        </a:cubicBezTo>
                        <a:cubicBezTo>
                          <a:pt x="6" y="16"/>
                          <a:pt x="6" y="17"/>
                          <a:pt x="5" y="19"/>
                        </a:cubicBezTo>
                        <a:cubicBezTo>
                          <a:pt x="5" y="19"/>
                          <a:pt x="5" y="19"/>
                          <a:pt x="5" y="19"/>
                        </a:cubicBezTo>
                        <a:cubicBezTo>
                          <a:pt x="6" y="17"/>
                          <a:pt x="7" y="16"/>
                          <a:pt x="8" y="14"/>
                        </a:cubicBezTo>
                        <a:cubicBezTo>
                          <a:pt x="9" y="12"/>
                          <a:pt x="10" y="11"/>
                          <a:pt x="11" y="9"/>
                        </a:cubicBezTo>
                        <a:cubicBezTo>
                          <a:pt x="13" y="7"/>
                          <a:pt x="15" y="5"/>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3"/>
                          <a:pt x="17" y="3"/>
                          <a:pt x="17" y="2"/>
                        </a:cubicBezTo>
                        <a:cubicBezTo>
                          <a:pt x="17" y="3"/>
                          <a:pt x="16" y="3"/>
                          <a:pt x="16" y="4"/>
                        </a:cubicBezTo>
                        <a:cubicBezTo>
                          <a:pt x="14" y="5"/>
                          <a:pt x="13" y="7"/>
                          <a:pt x="12" y="9"/>
                        </a:cubicBezTo>
                        <a:cubicBezTo>
                          <a:pt x="9" y="12"/>
                          <a:pt x="8" y="16"/>
                          <a:pt x="6" y="19"/>
                        </a:cubicBezTo>
                        <a:cubicBezTo>
                          <a:pt x="6" y="19"/>
                          <a:pt x="6" y="19"/>
                          <a:pt x="6" y="19"/>
                        </a:cubicBezTo>
                        <a:cubicBezTo>
                          <a:pt x="9" y="14"/>
                          <a:pt x="13" y="9"/>
                          <a:pt x="16" y="4"/>
                        </a:cubicBezTo>
                        <a:cubicBezTo>
                          <a:pt x="17" y="3"/>
                          <a:pt x="18" y="2"/>
                          <a:pt x="19" y="1"/>
                        </a:cubicBezTo>
                        <a:cubicBezTo>
                          <a:pt x="18" y="3"/>
                          <a:pt x="17" y="5"/>
                          <a:pt x="15" y="7"/>
                        </a:cubicBezTo>
                        <a:cubicBezTo>
                          <a:pt x="15" y="8"/>
                          <a:pt x="14" y="8"/>
                          <a:pt x="14" y="9"/>
                        </a:cubicBezTo>
                        <a:cubicBezTo>
                          <a:pt x="11" y="12"/>
                          <a:pt x="9" y="16"/>
                          <a:pt x="8" y="19"/>
                        </a:cubicBezTo>
                        <a:cubicBezTo>
                          <a:pt x="8" y="19"/>
                          <a:pt x="8" y="19"/>
                          <a:pt x="8" y="19"/>
                        </a:cubicBezTo>
                        <a:cubicBezTo>
                          <a:pt x="8" y="19"/>
                          <a:pt x="8" y="19"/>
                          <a:pt x="8" y="19"/>
                        </a:cubicBezTo>
                        <a:cubicBezTo>
                          <a:pt x="8" y="19"/>
                          <a:pt x="8" y="19"/>
                          <a:pt x="8" y="19"/>
                        </a:cubicBezTo>
                        <a:cubicBezTo>
                          <a:pt x="8" y="19"/>
                          <a:pt x="8" y="19"/>
                          <a:pt x="8" y="19"/>
                        </a:cubicBezTo>
                        <a:cubicBezTo>
                          <a:pt x="10" y="15"/>
                          <a:pt x="13" y="11"/>
                          <a:pt x="16" y="7"/>
                        </a:cubicBezTo>
                        <a:cubicBezTo>
                          <a:pt x="17" y="5"/>
                          <a:pt x="19" y="3"/>
                          <a:pt x="21" y="1"/>
                        </a:cubicBezTo>
                        <a:cubicBezTo>
                          <a:pt x="21" y="2"/>
                          <a:pt x="20" y="3"/>
                          <a:pt x="19" y="4"/>
                        </a:cubicBezTo>
                        <a:cubicBezTo>
                          <a:pt x="16" y="8"/>
                          <a:pt x="13" y="12"/>
                          <a:pt x="11" y="16"/>
                        </a:cubicBezTo>
                        <a:cubicBezTo>
                          <a:pt x="11" y="16"/>
                          <a:pt x="11" y="16"/>
                          <a:pt x="11" y="16"/>
                        </a:cubicBezTo>
                        <a:cubicBezTo>
                          <a:pt x="13" y="14"/>
                          <a:pt x="14" y="11"/>
                          <a:pt x="16" y="9"/>
                        </a:cubicBezTo>
                        <a:cubicBezTo>
                          <a:pt x="17" y="7"/>
                          <a:pt x="18" y="6"/>
                          <a:pt x="19" y="5"/>
                        </a:cubicBezTo>
                        <a:cubicBezTo>
                          <a:pt x="20" y="3"/>
                          <a:pt x="22" y="2"/>
                          <a:pt x="23" y="1"/>
                        </a:cubicBezTo>
                        <a:cubicBezTo>
                          <a:pt x="22" y="2"/>
                          <a:pt x="21" y="4"/>
                          <a:pt x="20" y="6"/>
                        </a:cubicBezTo>
                        <a:cubicBezTo>
                          <a:pt x="20" y="6"/>
                          <a:pt x="20" y="6"/>
                          <a:pt x="20" y="6"/>
                        </a:cubicBezTo>
                        <a:cubicBezTo>
                          <a:pt x="18" y="7"/>
                          <a:pt x="17" y="9"/>
                          <a:pt x="15" y="11"/>
                        </a:cubicBezTo>
                        <a:cubicBezTo>
                          <a:pt x="15" y="11"/>
                          <a:pt x="15" y="11"/>
                          <a:pt x="15" y="11"/>
                        </a:cubicBezTo>
                        <a:cubicBezTo>
                          <a:pt x="17" y="10"/>
                          <a:pt x="18" y="8"/>
                          <a:pt x="20" y="6"/>
                        </a:cubicBezTo>
                        <a:cubicBezTo>
                          <a:pt x="21" y="4"/>
                          <a:pt x="23" y="2"/>
                          <a:pt x="25" y="1"/>
                        </a:cubicBezTo>
                        <a:cubicBezTo>
                          <a:pt x="26" y="1"/>
                          <a:pt x="26" y="0"/>
                          <a:pt x="26" y="0"/>
                        </a:cubicBezTo>
                        <a:cubicBezTo>
                          <a:pt x="26" y="0"/>
                          <a:pt x="26" y="1"/>
                          <a:pt x="26" y="1"/>
                        </a:cubicBezTo>
                        <a:cubicBezTo>
                          <a:pt x="26" y="1"/>
                          <a:pt x="26" y="1"/>
                          <a:pt x="26" y="1"/>
                        </a:cubicBezTo>
                        <a:cubicBezTo>
                          <a:pt x="25" y="2"/>
                          <a:pt x="25" y="2"/>
                          <a:pt x="24" y="2"/>
                        </a:cubicBezTo>
                        <a:cubicBezTo>
                          <a:pt x="22" y="5"/>
                          <a:pt x="20" y="7"/>
                          <a:pt x="19" y="9"/>
                        </a:cubicBezTo>
                        <a:cubicBezTo>
                          <a:pt x="19" y="9"/>
                          <a:pt x="19" y="9"/>
                          <a:pt x="19" y="9"/>
                        </a:cubicBezTo>
                        <a:cubicBezTo>
                          <a:pt x="21" y="7"/>
                          <a:pt x="23" y="5"/>
                          <a:pt x="24" y="3"/>
                        </a:cubicBezTo>
                        <a:cubicBezTo>
                          <a:pt x="25" y="2"/>
                          <a:pt x="26" y="1"/>
                          <a:pt x="27" y="1"/>
                        </a:cubicBezTo>
                        <a:cubicBezTo>
                          <a:pt x="26" y="1"/>
                          <a:pt x="26" y="1"/>
                          <a:pt x="26" y="1"/>
                        </a:cubicBezTo>
                        <a:cubicBezTo>
                          <a:pt x="25" y="2"/>
                          <a:pt x="25" y="3"/>
                          <a:pt x="24" y="3"/>
                        </a:cubicBezTo>
                        <a:cubicBezTo>
                          <a:pt x="22" y="5"/>
                          <a:pt x="21" y="7"/>
                          <a:pt x="20" y="9"/>
                        </a:cubicBezTo>
                        <a:cubicBezTo>
                          <a:pt x="20" y="9"/>
                          <a:pt x="20" y="9"/>
                          <a:pt x="20" y="9"/>
                        </a:cubicBezTo>
                        <a:cubicBezTo>
                          <a:pt x="22" y="6"/>
                          <a:pt x="24" y="4"/>
                          <a:pt x="26" y="1"/>
                        </a:cubicBezTo>
                        <a:cubicBezTo>
                          <a:pt x="26" y="1"/>
                          <a:pt x="27" y="1"/>
                          <a:pt x="27" y="1"/>
                        </a:cubicBezTo>
                        <a:cubicBezTo>
                          <a:pt x="27" y="1"/>
                          <a:pt x="27" y="1"/>
                          <a:pt x="27" y="1"/>
                        </a:cubicBezTo>
                        <a:cubicBezTo>
                          <a:pt x="27" y="1"/>
                          <a:pt x="27" y="1"/>
                          <a:pt x="27" y="1"/>
                        </a:cubicBezTo>
                        <a:cubicBezTo>
                          <a:pt x="27" y="1"/>
                          <a:pt x="27" y="1"/>
                          <a:pt x="27" y="1"/>
                        </a:cubicBezTo>
                        <a:cubicBezTo>
                          <a:pt x="27" y="1"/>
                          <a:pt x="27" y="1"/>
                          <a:pt x="27" y="1"/>
                        </a:cubicBezTo>
                        <a:cubicBezTo>
                          <a:pt x="27" y="0"/>
                          <a:pt x="28" y="0"/>
                          <a:pt x="29" y="0"/>
                        </a:cubicBezTo>
                        <a:cubicBezTo>
                          <a:pt x="29" y="0"/>
                          <a:pt x="29" y="0"/>
                          <a:pt x="29" y="0"/>
                        </a:cubicBezTo>
                        <a:cubicBezTo>
                          <a:pt x="29" y="0"/>
                          <a:pt x="28" y="1"/>
                          <a:pt x="28" y="1"/>
                        </a:cubicBezTo>
                        <a:cubicBezTo>
                          <a:pt x="27" y="2"/>
                          <a:pt x="26" y="3"/>
                          <a:pt x="25" y="4"/>
                        </a:cubicBezTo>
                        <a:cubicBezTo>
                          <a:pt x="24" y="5"/>
                          <a:pt x="23" y="7"/>
                          <a:pt x="22" y="8"/>
                        </a:cubicBezTo>
                        <a:cubicBezTo>
                          <a:pt x="22" y="8"/>
                          <a:pt x="22" y="8"/>
                          <a:pt x="22" y="8"/>
                        </a:cubicBezTo>
                        <a:cubicBezTo>
                          <a:pt x="24" y="6"/>
                          <a:pt x="26" y="4"/>
                          <a:pt x="28" y="1"/>
                        </a:cubicBezTo>
                        <a:cubicBezTo>
                          <a:pt x="28" y="1"/>
                          <a:pt x="29" y="1"/>
                          <a:pt x="29" y="1"/>
                        </a:cubicBezTo>
                        <a:cubicBezTo>
                          <a:pt x="29" y="1"/>
                          <a:pt x="29" y="2"/>
                          <a:pt x="28" y="2"/>
                        </a:cubicBezTo>
                        <a:cubicBezTo>
                          <a:pt x="28" y="2"/>
                          <a:pt x="28" y="3"/>
                          <a:pt x="27" y="3"/>
                        </a:cubicBezTo>
                        <a:cubicBezTo>
                          <a:pt x="26" y="4"/>
                          <a:pt x="25" y="6"/>
                          <a:pt x="24" y="7"/>
                        </a:cubicBezTo>
                        <a:cubicBezTo>
                          <a:pt x="24" y="7"/>
                          <a:pt x="24" y="7"/>
                          <a:pt x="24" y="7"/>
                        </a:cubicBezTo>
                        <a:cubicBezTo>
                          <a:pt x="26" y="6"/>
                          <a:pt x="27" y="4"/>
                          <a:pt x="28" y="2"/>
                        </a:cubicBezTo>
                        <a:cubicBezTo>
                          <a:pt x="29" y="2"/>
                          <a:pt x="29" y="1"/>
                          <a:pt x="30" y="1"/>
                        </a:cubicBezTo>
                        <a:cubicBezTo>
                          <a:pt x="30" y="1"/>
                          <a:pt x="31" y="0"/>
                          <a:pt x="31" y="0"/>
                        </a:cubicBezTo>
                        <a:cubicBezTo>
                          <a:pt x="31" y="0"/>
                          <a:pt x="31" y="0"/>
                          <a:pt x="31" y="1"/>
                        </a:cubicBezTo>
                        <a:cubicBezTo>
                          <a:pt x="31" y="1"/>
                          <a:pt x="31" y="1"/>
                          <a:pt x="31" y="1"/>
                        </a:cubicBezTo>
                        <a:cubicBezTo>
                          <a:pt x="31" y="1"/>
                          <a:pt x="31" y="1"/>
                          <a:pt x="31" y="2"/>
                        </a:cubicBezTo>
                        <a:cubicBezTo>
                          <a:pt x="30" y="2"/>
                          <a:pt x="30" y="2"/>
                          <a:pt x="29" y="3"/>
                        </a:cubicBezTo>
                        <a:cubicBezTo>
                          <a:pt x="28" y="4"/>
                          <a:pt x="28" y="5"/>
                          <a:pt x="27" y="6"/>
                        </a:cubicBezTo>
                        <a:cubicBezTo>
                          <a:pt x="27" y="6"/>
                          <a:pt x="27" y="6"/>
                          <a:pt x="27" y="6"/>
                        </a:cubicBezTo>
                        <a:cubicBezTo>
                          <a:pt x="28" y="5"/>
                          <a:pt x="30" y="3"/>
                          <a:pt x="31" y="2"/>
                        </a:cubicBezTo>
                        <a:cubicBezTo>
                          <a:pt x="31" y="1"/>
                          <a:pt x="31" y="1"/>
                          <a:pt x="32" y="1"/>
                        </a:cubicBezTo>
                        <a:cubicBezTo>
                          <a:pt x="32" y="1"/>
                          <a:pt x="32" y="0"/>
                          <a:pt x="33" y="0"/>
                        </a:cubicBezTo>
                        <a:cubicBezTo>
                          <a:pt x="33" y="0"/>
                          <a:pt x="33" y="1"/>
                          <a:pt x="32" y="1"/>
                        </a:cubicBezTo>
                        <a:cubicBezTo>
                          <a:pt x="32" y="1"/>
                          <a:pt x="32" y="1"/>
                          <a:pt x="32" y="1"/>
                        </a:cubicBezTo>
                        <a:cubicBezTo>
                          <a:pt x="32" y="1"/>
                          <a:pt x="32" y="1"/>
                          <a:pt x="32" y="1"/>
                        </a:cubicBezTo>
                        <a:cubicBezTo>
                          <a:pt x="32" y="2"/>
                          <a:pt x="31" y="2"/>
                          <a:pt x="31" y="3"/>
                        </a:cubicBezTo>
                        <a:cubicBezTo>
                          <a:pt x="30" y="3"/>
                          <a:pt x="30" y="4"/>
                          <a:pt x="29" y="5"/>
                        </a:cubicBezTo>
                        <a:cubicBezTo>
                          <a:pt x="29" y="6"/>
                          <a:pt x="29" y="6"/>
                          <a:pt x="29" y="5"/>
                        </a:cubicBezTo>
                        <a:cubicBezTo>
                          <a:pt x="30" y="4"/>
                          <a:pt x="32" y="3"/>
                          <a:pt x="32" y="1"/>
                        </a:cubicBezTo>
                        <a:cubicBezTo>
                          <a:pt x="33" y="1"/>
                          <a:pt x="33" y="1"/>
                          <a:pt x="33" y="1"/>
                        </a:cubicBezTo>
                        <a:cubicBezTo>
                          <a:pt x="33" y="1"/>
                          <a:pt x="33" y="1"/>
                          <a:pt x="33" y="1"/>
                        </a:cubicBezTo>
                        <a:cubicBezTo>
                          <a:pt x="33" y="1"/>
                          <a:pt x="33" y="2"/>
                          <a:pt x="33" y="2"/>
                        </a:cubicBezTo>
                        <a:cubicBezTo>
                          <a:pt x="32" y="3"/>
                          <a:pt x="31" y="4"/>
                          <a:pt x="31" y="5"/>
                        </a:cubicBezTo>
                        <a:cubicBezTo>
                          <a:pt x="31" y="5"/>
                          <a:pt x="31" y="5"/>
                          <a:pt x="31" y="5"/>
                        </a:cubicBezTo>
                        <a:cubicBezTo>
                          <a:pt x="31" y="5"/>
                          <a:pt x="32" y="4"/>
                          <a:pt x="32" y="3"/>
                        </a:cubicBezTo>
                        <a:cubicBezTo>
                          <a:pt x="32" y="3"/>
                          <a:pt x="32" y="3"/>
                          <a:pt x="32" y="3"/>
                        </a:cubicBezTo>
                        <a:cubicBezTo>
                          <a:pt x="32" y="3"/>
                          <a:pt x="32" y="3"/>
                          <a:pt x="32" y="3"/>
                        </a:cubicBezTo>
                        <a:cubicBezTo>
                          <a:pt x="32" y="3"/>
                          <a:pt x="32" y="3"/>
                          <a:pt x="32" y="3"/>
                        </a:cubicBezTo>
                        <a:cubicBezTo>
                          <a:pt x="32" y="3"/>
                          <a:pt x="32" y="3"/>
                          <a:pt x="32" y="3"/>
                        </a:cubicBezTo>
                        <a:cubicBezTo>
                          <a:pt x="32" y="3"/>
                          <a:pt x="33" y="3"/>
                          <a:pt x="33" y="3"/>
                        </a:cubicBezTo>
                        <a:cubicBezTo>
                          <a:pt x="33" y="3"/>
                          <a:pt x="33" y="3"/>
                          <a:pt x="34" y="2"/>
                        </a:cubicBezTo>
                        <a:cubicBezTo>
                          <a:pt x="34" y="2"/>
                          <a:pt x="34" y="2"/>
                          <a:pt x="34" y="2"/>
                        </a:cubicBezTo>
                        <a:cubicBezTo>
                          <a:pt x="34" y="3"/>
                          <a:pt x="33" y="4"/>
                          <a:pt x="33" y="5"/>
                        </a:cubicBezTo>
                        <a:cubicBezTo>
                          <a:pt x="33" y="5"/>
                          <a:pt x="33" y="5"/>
                          <a:pt x="33" y="6"/>
                        </a:cubicBezTo>
                        <a:cubicBezTo>
                          <a:pt x="33" y="6"/>
                          <a:pt x="33" y="6"/>
                          <a:pt x="33" y="6"/>
                        </a:cubicBezTo>
                        <a:cubicBezTo>
                          <a:pt x="33" y="5"/>
                          <a:pt x="33" y="5"/>
                          <a:pt x="33" y="5"/>
                        </a:cubicBezTo>
                        <a:cubicBezTo>
                          <a:pt x="33" y="4"/>
                          <a:pt x="33" y="4"/>
                          <a:pt x="34" y="4"/>
                        </a:cubicBezTo>
                        <a:cubicBezTo>
                          <a:pt x="34" y="4"/>
                          <a:pt x="34" y="4"/>
                          <a:pt x="34" y="4"/>
                        </a:cubicBezTo>
                        <a:cubicBezTo>
                          <a:pt x="34" y="4"/>
                          <a:pt x="34" y="4"/>
                          <a:pt x="34" y="4"/>
                        </a:cubicBezTo>
                        <a:cubicBezTo>
                          <a:pt x="34" y="4"/>
                          <a:pt x="34" y="4"/>
                          <a:pt x="34" y="4"/>
                        </a:cubicBezTo>
                        <a:cubicBezTo>
                          <a:pt x="34" y="4"/>
                          <a:pt x="34" y="4"/>
                          <a:pt x="34" y="4"/>
                        </a:cubicBezTo>
                        <a:cubicBezTo>
                          <a:pt x="34" y="4"/>
                          <a:pt x="34" y="4"/>
                          <a:pt x="34" y="3"/>
                        </a:cubicBezTo>
                        <a:cubicBezTo>
                          <a:pt x="34" y="4"/>
                          <a:pt x="34" y="4"/>
                          <a:pt x="34" y="4"/>
                        </a:cubicBezTo>
                        <a:cubicBezTo>
                          <a:pt x="34" y="4"/>
                          <a:pt x="34" y="4"/>
                          <a:pt x="34" y="4"/>
                        </a:cubicBezTo>
                        <a:cubicBezTo>
                          <a:pt x="34" y="4"/>
                          <a:pt x="34" y="4"/>
                          <a:pt x="34" y="3"/>
                        </a:cubicBezTo>
                        <a:cubicBezTo>
                          <a:pt x="34" y="3"/>
                          <a:pt x="34" y="3"/>
                          <a:pt x="34" y="3"/>
                        </a:cubicBezTo>
                        <a:cubicBezTo>
                          <a:pt x="34" y="4"/>
                          <a:pt x="33" y="4"/>
                          <a:pt x="33" y="4"/>
                        </a:cubicBezTo>
                        <a:cubicBezTo>
                          <a:pt x="33" y="4"/>
                          <a:pt x="34" y="3"/>
                          <a:pt x="34" y="2"/>
                        </a:cubicBezTo>
                        <a:cubicBezTo>
                          <a:pt x="34" y="2"/>
                          <a:pt x="34" y="2"/>
                          <a:pt x="34" y="2"/>
                        </a:cubicBezTo>
                        <a:cubicBezTo>
                          <a:pt x="33" y="3"/>
                          <a:pt x="32" y="3"/>
                          <a:pt x="32" y="4"/>
                        </a:cubicBezTo>
                        <a:cubicBezTo>
                          <a:pt x="33" y="3"/>
                          <a:pt x="33" y="2"/>
                          <a:pt x="33" y="1"/>
                        </a:cubicBezTo>
                        <a:cubicBezTo>
                          <a:pt x="33" y="1"/>
                          <a:pt x="33" y="1"/>
                          <a:pt x="33" y="1"/>
                        </a:cubicBezTo>
                        <a:cubicBezTo>
                          <a:pt x="33" y="1"/>
                          <a:pt x="33" y="1"/>
                          <a:pt x="32" y="1"/>
                        </a:cubicBezTo>
                        <a:cubicBezTo>
                          <a:pt x="33" y="1"/>
                          <a:pt x="33" y="0"/>
                          <a:pt x="33" y="0"/>
                        </a:cubicBezTo>
                        <a:cubicBezTo>
                          <a:pt x="33" y="0"/>
                          <a:pt x="33" y="0"/>
                          <a:pt x="33" y="0"/>
                        </a:cubicBezTo>
                        <a:cubicBezTo>
                          <a:pt x="32" y="0"/>
                          <a:pt x="31" y="1"/>
                          <a:pt x="31" y="1"/>
                        </a:cubicBezTo>
                        <a:cubicBezTo>
                          <a:pt x="31" y="1"/>
                          <a:pt x="31" y="0"/>
                          <a:pt x="31" y="0"/>
                        </a:cubicBezTo>
                        <a:cubicBezTo>
                          <a:pt x="31" y="0"/>
                          <a:pt x="31" y="0"/>
                          <a:pt x="31" y="0"/>
                        </a:cubicBezTo>
                        <a:cubicBezTo>
                          <a:pt x="30" y="0"/>
                          <a:pt x="29" y="1"/>
                          <a:pt x="29" y="2"/>
                        </a:cubicBezTo>
                        <a:cubicBezTo>
                          <a:pt x="29" y="1"/>
                          <a:pt x="29" y="1"/>
                          <a:pt x="29" y="0"/>
                        </a:cubicBezTo>
                        <a:cubicBezTo>
                          <a:pt x="29" y="0"/>
                          <a:pt x="29" y="0"/>
                          <a:pt x="29" y="0"/>
                        </a:cubicBezTo>
                        <a:cubicBezTo>
                          <a:pt x="29" y="1"/>
                          <a:pt x="29" y="1"/>
                          <a:pt x="28" y="1"/>
                        </a:cubicBezTo>
                        <a:cubicBezTo>
                          <a:pt x="28" y="1"/>
                          <a:pt x="29" y="0"/>
                          <a:pt x="29" y="0"/>
                        </a:cubicBezTo>
                        <a:cubicBezTo>
                          <a:pt x="29" y="0"/>
                          <a:pt x="29"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0" name="Freeform 500"/>
                  <p:cNvSpPr>
                    <a:spLocks noEditPoints="1"/>
                  </p:cNvSpPr>
                  <p:nvPr/>
                </p:nvSpPr>
                <p:spPr bwMode="auto">
                  <a:xfrm>
                    <a:off x="823913" y="2454276"/>
                    <a:ext cx="6350" cy="9525"/>
                  </a:xfrm>
                  <a:custGeom>
                    <a:avLst/>
                    <a:gdLst>
                      <a:gd name="T0" fmla="*/ 5 w 6"/>
                      <a:gd name="T1" fmla="*/ 6 h 9"/>
                      <a:gd name="T2" fmla="*/ 5 w 6"/>
                      <a:gd name="T3" fmla="*/ 6 h 9"/>
                      <a:gd name="T4" fmla="*/ 1 w 6"/>
                      <a:gd name="T5" fmla="*/ 7 h 9"/>
                      <a:gd name="T6" fmla="*/ 1 w 6"/>
                      <a:gd name="T7" fmla="*/ 7 h 9"/>
                      <a:gd name="T8" fmla="*/ 3 w 6"/>
                      <a:gd name="T9" fmla="*/ 8 h 9"/>
                      <a:gd name="T10" fmla="*/ 3 w 6"/>
                      <a:gd name="T11" fmla="*/ 8 h 9"/>
                      <a:gd name="T12" fmla="*/ 4 w 6"/>
                      <a:gd name="T13" fmla="*/ 8 h 9"/>
                      <a:gd name="T14" fmla="*/ 3 w 6"/>
                      <a:gd name="T15" fmla="*/ 7 h 9"/>
                      <a:gd name="T16" fmla="*/ 3 w 6"/>
                      <a:gd name="T17" fmla="*/ 7 h 9"/>
                      <a:gd name="T18" fmla="*/ 0 w 6"/>
                      <a:gd name="T19" fmla="*/ 6 h 9"/>
                      <a:gd name="T20" fmla="*/ 6 w 6"/>
                      <a:gd name="T21" fmla="*/ 4 h 9"/>
                      <a:gd name="T22" fmla="*/ 6 w 6"/>
                      <a:gd name="T23" fmla="*/ 4 h 9"/>
                      <a:gd name="T24" fmla="*/ 5 w 6"/>
                      <a:gd name="T25" fmla="*/ 6 h 9"/>
                      <a:gd name="T26" fmla="*/ 5 w 6"/>
                      <a:gd name="T27" fmla="*/ 6 h 9"/>
                      <a:gd name="T28" fmla="*/ 5 w 6"/>
                      <a:gd name="T29" fmla="*/ 6 h 9"/>
                      <a:gd name="T30" fmla="*/ 2 w 6"/>
                      <a:gd name="T31" fmla="*/ 0 h 9"/>
                      <a:gd name="T32" fmla="*/ 0 w 6"/>
                      <a:gd name="T33" fmla="*/ 6 h 9"/>
                      <a:gd name="T34" fmla="*/ 2 w 6"/>
                      <a:gd name="T35" fmla="*/ 3 h 9"/>
                      <a:gd name="T36" fmla="*/ 1 w 6"/>
                      <a:gd name="T37" fmla="*/ 9 h 9"/>
                      <a:gd name="T38" fmla="*/ 3 w 6"/>
                      <a:gd name="T39" fmla="*/ 6 h 9"/>
                      <a:gd name="T40" fmla="*/ 3 w 6"/>
                      <a:gd name="T41" fmla="*/ 9 h 9"/>
                      <a:gd name="T42" fmla="*/ 4 w 6"/>
                      <a:gd name="T43" fmla="*/ 9 h 9"/>
                      <a:gd name="T44" fmla="*/ 4 w 6"/>
                      <a:gd name="T45" fmla="*/ 8 h 9"/>
                      <a:gd name="T46" fmla="*/ 6 w 6"/>
                      <a:gd name="T47" fmla="*/ 3 h 9"/>
                      <a:gd name="T48" fmla="*/ 5 w 6"/>
                      <a:gd name="T49" fmla="*/ 6 h 9"/>
                      <a:gd name="T50" fmla="*/ 3 w 6"/>
                      <a:gd name="T51" fmla="*/ 9 h 9"/>
                      <a:gd name="T52" fmla="*/ 3 w 6"/>
                      <a:gd name="T53" fmla="*/ 8 h 9"/>
                      <a:gd name="T54" fmla="*/ 3 w 6"/>
                      <a:gd name="T55" fmla="*/ 8 h 9"/>
                      <a:gd name="T56" fmla="*/ 3 w 6"/>
                      <a:gd name="T57" fmla="*/ 8 h 9"/>
                      <a:gd name="T58" fmla="*/ 3 w 6"/>
                      <a:gd name="T59" fmla="*/ 6 h 9"/>
                      <a:gd name="T60" fmla="*/ 3 w 6"/>
                      <a:gd name="T61" fmla="*/ 6 h 9"/>
                      <a:gd name="T62" fmla="*/ 4 w 6"/>
                      <a:gd name="T63" fmla="*/ 4 h 9"/>
                      <a:gd name="T64" fmla="*/ 2 w 6"/>
                      <a:gd name="T65" fmla="*/ 8 h 9"/>
                      <a:gd name="T66" fmla="*/ 1 w 6"/>
                      <a:gd name="T67" fmla="*/ 8 h 9"/>
                      <a:gd name="T68" fmla="*/ 1 w 6"/>
                      <a:gd name="T69" fmla="*/ 7 h 9"/>
                      <a:gd name="T70" fmla="*/ 1 w 6"/>
                      <a:gd name="T71" fmla="*/ 7 h 9"/>
                      <a:gd name="T72" fmla="*/ 2 w 6"/>
                      <a:gd name="T73" fmla="*/ 5 h 9"/>
                      <a:gd name="T74" fmla="*/ 3 w 6"/>
                      <a:gd name="T75" fmla="*/ 2 h 9"/>
                      <a:gd name="T76" fmla="*/ 0 w 6"/>
                      <a:gd name="T77" fmla="*/ 6 h 9"/>
                      <a:gd name="T78" fmla="*/ 0 w 6"/>
                      <a:gd name="T79" fmla="*/ 5 h 9"/>
                      <a:gd name="T80" fmla="*/ 1 w 6"/>
                      <a:gd name="T81" fmla="*/ 2 h 9"/>
                      <a:gd name="T82" fmla="*/ 2 w 6"/>
                      <a:gd name="T83" fmla="*/ 0 h 9"/>
                      <a:gd name="T84" fmla="*/ 2 w 6"/>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9">
                        <a:moveTo>
                          <a:pt x="5" y="6"/>
                        </a:moveTo>
                        <a:cubicBezTo>
                          <a:pt x="5" y="6"/>
                          <a:pt x="5" y="6"/>
                          <a:pt x="5" y="6"/>
                        </a:cubicBezTo>
                        <a:cubicBezTo>
                          <a:pt x="5" y="6"/>
                          <a:pt x="5" y="6"/>
                          <a:pt x="5" y="6"/>
                        </a:cubicBezTo>
                        <a:cubicBezTo>
                          <a:pt x="5" y="6"/>
                          <a:pt x="5" y="6"/>
                          <a:pt x="5" y="6"/>
                        </a:cubicBezTo>
                        <a:moveTo>
                          <a:pt x="1" y="7"/>
                        </a:moveTo>
                        <a:cubicBezTo>
                          <a:pt x="1" y="7"/>
                          <a:pt x="1" y="7"/>
                          <a:pt x="1" y="7"/>
                        </a:cubicBezTo>
                        <a:cubicBezTo>
                          <a:pt x="1" y="7"/>
                          <a:pt x="1" y="7"/>
                          <a:pt x="1" y="7"/>
                        </a:cubicBezTo>
                        <a:cubicBezTo>
                          <a:pt x="1" y="7"/>
                          <a:pt x="1" y="7"/>
                          <a:pt x="1" y="7"/>
                        </a:cubicBezTo>
                        <a:moveTo>
                          <a:pt x="3" y="8"/>
                        </a:moveTo>
                        <a:cubicBezTo>
                          <a:pt x="3" y="8"/>
                          <a:pt x="3" y="8"/>
                          <a:pt x="3" y="8"/>
                        </a:cubicBezTo>
                        <a:cubicBezTo>
                          <a:pt x="3" y="8"/>
                          <a:pt x="3" y="8"/>
                          <a:pt x="3" y="8"/>
                        </a:cubicBezTo>
                        <a:cubicBezTo>
                          <a:pt x="3" y="8"/>
                          <a:pt x="3" y="8"/>
                          <a:pt x="3" y="8"/>
                        </a:cubicBezTo>
                        <a:moveTo>
                          <a:pt x="4" y="8"/>
                        </a:moveTo>
                        <a:cubicBezTo>
                          <a:pt x="4" y="8"/>
                          <a:pt x="4" y="8"/>
                          <a:pt x="4" y="8"/>
                        </a:cubicBezTo>
                        <a:cubicBezTo>
                          <a:pt x="4" y="8"/>
                          <a:pt x="4" y="8"/>
                          <a:pt x="4" y="8"/>
                        </a:cubicBezTo>
                        <a:moveTo>
                          <a:pt x="3" y="7"/>
                        </a:moveTo>
                        <a:cubicBezTo>
                          <a:pt x="3" y="7"/>
                          <a:pt x="3" y="7"/>
                          <a:pt x="3" y="7"/>
                        </a:cubicBezTo>
                        <a:cubicBezTo>
                          <a:pt x="3" y="7"/>
                          <a:pt x="3" y="7"/>
                          <a:pt x="3" y="7"/>
                        </a:cubicBezTo>
                        <a:moveTo>
                          <a:pt x="0" y="6"/>
                        </a:moveTo>
                        <a:cubicBezTo>
                          <a:pt x="0" y="6"/>
                          <a:pt x="0" y="6"/>
                          <a:pt x="0" y="6"/>
                        </a:cubicBezTo>
                        <a:cubicBezTo>
                          <a:pt x="0" y="6"/>
                          <a:pt x="0" y="6"/>
                          <a:pt x="0" y="6"/>
                        </a:cubicBezTo>
                        <a:moveTo>
                          <a:pt x="6" y="4"/>
                        </a:moveTo>
                        <a:cubicBezTo>
                          <a:pt x="6" y="4"/>
                          <a:pt x="6" y="4"/>
                          <a:pt x="6" y="4"/>
                        </a:cubicBezTo>
                        <a:cubicBezTo>
                          <a:pt x="6" y="4"/>
                          <a:pt x="6" y="4"/>
                          <a:pt x="6" y="4"/>
                        </a:cubicBezTo>
                        <a:cubicBezTo>
                          <a:pt x="5" y="5"/>
                          <a:pt x="5" y="5"/>
                          <a:pt x="4"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5"/>
                          <a:pt x="5" y="4"/>
                          <a:pt x="6" y="4"/>
                        </a:cubicBezTo>
                        <a:moveTo>
                          <a:pt x="2" y="0"/>
                        </a:moveTo>
                        <a:cubicBezTo>
                          <a:pt x="1" y="1"/>
                          <a:pt x="1" y="2"/>
                          <a:pt x="0" y="3"/>
                        </a:cubicBezTo>
                        <a:cubicBezTo>
                          <a:pt x="0" y="4"/>
                          <a:pt x="0" y="5"/>
                          <a:pt x="0" y="6"/>
                        </a:cubicBezTo>
                        <a:cubicBezTo>
                          <a:pt x="0" y="6"/>
                          <a:pt x="0" y="6"/>
                          <a:pt x="0" y="6"/>
                        </a:cubicBezTo>
                        <a:cubicBezTo>
                          <a:pt x="1" y="5"/>
                          <a:pt x="2" y="4"/>
                          <a:pt x="2" y="3"/>
                        </a:cubicBezTo>
                        <a:cubicBezTo>
                          <a:pt x="2" y="4"/>
                          <a:pt x="2" y="5"/>
                          <a:pt x="1" y="6"/>
                        </a:cubicBezTo>
                        <a:cubicBezTo>
                          <a:pt x="1" y="7"/>
                          <a:pt x="0" y="8"/>
                          <a:pt x="1" y="9"/>
                        </a:cubicBezTo>
                        <a:cubicBezTo>
                          <a:pt x="1" y="9"/>
                          <a:pt x="1" y="9"/>
                          <a:pt x="1" y="9"/>
                        </a:cubicBezTo>
                        <a:cubicBezTo>
                          <a:pt x="2" y="8"/>
                          <a:pt x="2" y="7"/>
                          <a:pt x="3" y="6"/>
                        </a:cubicBezTo>
                        <a:cubicBezTo>
                          <a:pt x="3" y="7"/>
                          <a:pt x="2" y="8"/>
                          <a:pt x="3" y="9"/>
                        </a:cubicBezTo>
                        <a:cubicBezTo>
                          <a:pt x="3" y="9"/>
                          <a:pt x="3" y="9"/>
                          <a:pt x="3" y="9"/>
                        </a:cubicBezTo>
                        <a:cubicBezTo>
                          <a:pt x="3" y="8"/>
                          <a:pt x="4" y="7"/>
                          <a:pt x="4" y="7"/>
                        </a:cubicBezTo>
                        <a:cubicBezTo>
                          <a:pt x="4" y="7"/>
                          <a:pt x="4" y="8"/>
                          <a:pt x="4" y="9"/>
                        </a:cubicBezTo>
                        <a:cubicBezTo>
                          <a:pt x="4" y="9"/>
                          <a:pt x="4" y="9"/>
                          <a:pt x="4" y="9"/>
                        </a:cubicBezTo>
                        <a:cubicBezTo>
                          <a:pt x="4" y="8"/>
                          <a:pt x="4" y="8"/>
                          <a:pt x="4" y="8"/>
                        </a:cubicBezTo>
                        <a:cubicBezTo>
                          <a:pt x="4" y="7"/>
                          <a:pt x="4" y="7"/>
                          <a:pt x="4" y="7"/>
                        </a:cubicBezTo>
                        <a:cubicBezTo>
                          <a:pt x="5" y="5"/>
                          <a:pt x="6" y="4"/>
                          <a:pt x="6" y="3"/>
                        </a:cubicBezTo>
                        <a:cubicBezTo>
                          <a:pt x="6" y="3"/>
                          <a:pt x="6" y="3"/>
                          <a:pt x="6" y="3"/>
                        </a:cubicBezTo>
                        <a:cubicBezTo>
                          <a:pt x="6" y="4"/>
                          <a:pt x="5" y="5"/>
                          <a:pt x="5" y="6"/>
                        </a:cubicBezTo>
                        <a:cubicBezTo>
                          <a:pt x="4" y="6"/>
                          <a:pt x="4" y="6"/>
                          <a:pt x="4" y="6"/>
                        </a:cubicBezTo>
                        <a:cubicBezTo>
                          <a:pt x="4" y="7"/>
                          <a:pt x="3" y="8"/>
                          <a:pt x="3" y="9"/>
                        </a:cubicBezTo>
                        <a:cubicBezTo>
                          <a:pt x="3" y="9"/>
                          <a:pt x="3" y="9"/>
                          <a:pt x="3" y="9"/>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7"/>
                        </a:cubicBezTo>
                        <a:cubicBezTo>
                          <a:pt x="3" y="7"/>
                          <a:pt x="3" y="6"/>
                          <a:pt x="3" y="6"/>
                        </a:cubicBezTo>
                        <a:cubicBezTo>
                          <a:pt x="3" y="6"/>
                          <a:pt x="3" y="6"/>
                          <a:pt x="3" y="6"/>
                        </a:cubicBezTo>
                        <a:cubicBezTo>
                          <a:pt x="3" y="6"/>
                          <a:pt x="3" y="6"/>
                          <a:pt x="3" y="6"/>
                        </a:cubicBezTo>
                        <a:cubicBezTo>
                          <a:pt x="4" y="5"/>
                          <a:pt x="4" y="5"/>
                          <a:pt x="4" y="4"/>
                        </a:cubicBezTo>
                        <a:cubicBezTo>
                          <a:pt x="4" y="4"/>
                          <a:pt x="4" y="4"/>
                          <a:pt x="4" y="4"/>
                        </a:cubicBezTo>
                        <a:cubicBezTo>
                          <a:pt x="4" y="4"/>
                          <a:pt x="3" y="5"/>
                          <a:pt x="3" y="6"/>
                        </a:cubicBezTo>
                        <a:cubicBezTo>
                          <a:pt x="3" y="6"/>
                          <a:pt x="2" y="7"/>
                          <a:pt x="2" y="8"/>
                        </a:cubicBezTo>
                        <a:cubicBezTo>
                          <a:pt x="1" y="8"/>
                          <a:pt x="1" y="8"/>
                          <a:pt x="1" y="9"/>
                        </a:cubicBezTo>
                        <a:cubicBezTo>
                          <a:pt x="1" y="9"/>
                          <a:pt x="1" y="8"/>
                          <a:pt x="1" y="8"/>
                        </a:cubicBezTo>
                        <a:cubicBezTo>
                          <a:pt x="1" y="8"/>
                          <a:pt x="1" y="8"/>
                          <a:pt x="1" y="7"/>
                        </a:cubicBezTo>
                        <a:cubicBezTo>
                          <a:pt x="1" y="7"/>
                          <a:pt x="1" y="7"/>
                          <a:pt x="1" y="7"/>
                        </a:cubicBezTo>
                        <a:cubicBezTo>
                          <a:pt x="1" y="7"/>
                          <a:pt x="1" y="7"/>
                          <a:pt x="1" y="7"/>
                        </a:cubicBezTo>
                        <a:cubicBezTo>
                          <a:pt x="1" y="7"/>
                          <a:pt x="1" y="7"/>
                          <a:pt x="1" y="7"/>
                        </a:cubicBezTo>
                        <a:cubicBezTo>
                          <a:pt x="1" y="7"/>
                          <a:pt x="1" y="7"/>
                          <a:pt x="1" y="7"/>
                        </a:cubicBezTo>
                        <a:cubicBezTo>
                          <a:pt x="1" y="6"/>
                          <a:pt x="1" y="5"/>
                          <a:pt x="2" y="5"/>
                        </a:cubicBezTo>
                        <a:cubicBezTo>
                          <a:pt x="2" y="5"/>
                          <a:pt x="2" y="5"/>
                          <a:pt x="2" y="5"/>
                        </a:cubicBezTo>
                        <a:cubicBezTo>
                          <a:pt x="2" y="4"/>
                          <a:pt x="2" y="3"/>
                          <a:pt x="3" y="2"/>
                        </a:cubicBezTo>
                        <a:cubicBezTo>
                          <a:pt x="3" y="2"/>
                          <a:pt x="3" y="2"/>
                          <a:pt x="3" y="2"/>
                        </a:cubicBezTo>
                        <a:cubicBezTo>
                          <a:pt x="2" y="4"/>
                          <a:pt x="1" y="5"/>
                          <a:pt x="0" y="6"/>
                        </a:cubicBezTo>
                        <a:cubicBezTo>
                          <a:pt x="0" y="6"/>
                          <a:pt x="0" y="6"/>
                          <a:pt x="0" y="6"/>
                        </a:cubicBezTo>
                        <a:cubicBezTo>
                          <a:pt x="0" y="6"/>
                          <a:pt x="0" y="5"/>
                          <a:pt x="0" y="5"/>
                        </a:cubicBezTo>
                        <a:cubicBezTo>
                          <a:pt x="0" y="5"/>
                          <a:pt x="0" y="5"/>
                          <a:pt x="0" y="5"/>
                        </a:cubicBezTo>
                        <a:cubicBezTo>
                          <a:pt x="0" y="4"/>
                          <a:pt x="0" y="3"/>
                          <a:pt x="1" y="2"/>
                        </a:cubicBezTo>
                        <a:cubicBezTo>
                          <a:pt x="1" y="2"/>
                          <a:pt x="1" y="2"/>
                          <a:pt x="1" y="2"/>
                        </a:cubicBezTo>
                        <a:cubicBezTo>
                          <a:pt x="1" y="2"/>
                          <a:pt x="1" y="1"/>
                          <a:pt x="2" y="0"/>
                        </a:cubicBezTo>
                        <a:cubicBezTo>
                          <a:pt x="2"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1" name="Freeform 501"/>
                  <p:cNvSpPr>
                    <a:spLocks noEditPoints="1"/>
                  </p:cNvSpPr>
                  <p:nvPr/>
                </p:nvSpPr>
                <p:spPr bwMode="auto">
                  <a:xfrm>
                    <a:off x="822325" y="2454276"/>
                    <a:ext cx="34925" cy="31750"/>
                  </a:xfrm>
                  <a:custGeom>
                    <a:avLst/>
                    <a:gdLst>
                      <a:gd name="T0" fmla="*/ 25 w 34"/>
                      <a:gd name="T1" fmla="*/ 13 h 31"/>
                      <a:gd name="T2" fmla="*/ 25 w 34"/>
                      <a:gd name="T3" fmla="*/ 18 h 31"/>
                      <a:gd name="T4" fmla="*/ 16 w 34"/>
                      <a:gd name="T5" fmla="*/ 21 h 31"/>
                      <a:gd name="T6" fmla="*/ 11 w 34"/>
                      <a:gd name="T7" fmla="*/ 25 h 31"/>
                      <a:gd name="T8" fmla="*/ 4 w 34"/>
                      <a:gd name="T9" fmla="*/ 26 h 31"/>
                      <a:gd name="T10" fmla="*/ 5 w 34"/>
                      <a:gd name="T11" fmla="*/ 27 h 31"/>
                      <a:gd name="T12" fmla="*/ 2 w 34"/>
                      <a:gd name="T13" fmla="*/ 30 h 31"/>
                      <a:gd name="T14" fmla="*/ 4 w 34"/>
                      <a:gd name="T15" fmla="*/ 29 h 31"/>
                      <a:gd name="T16" fmla="*/ 1 w 34"/>
                      <a:gd name="T17" fmla="*/ 27 h 31"/>
                      <a:gd name="T18" fmla="*/ 31 w 34"/>
                      <a:gd name="T19" fmla="*/ 26 h 31"/>
                      <a:gd name="T20" fmla="*/ 1 w 34"/>
                      <a:gd name="T21" fmla="*/ 27 h 31"/>
                      <a:gd name="T22" fmla="*/ 6 w 34"/>
                      <a:gd name="T23" fmla="*/ 26 h 31"/>
                      <a:gd name="T24" fmla="*/ 4 w 34"/>
                      <a:gd name="T25" fmla="*/ 26 h 31"/>
                      <a:gd name="T26" fmla="*/ 11 w 34"/>
                      <a:gd name="T27" fmla="*/ 27 h 31"/>
                      <a:gd name="T28" fmla="*/ 5 w 34"/>
                      <a:gd name="T29" fmla="*/ 30 h 31"/>
                      <a:gd name="T30" fmla="*/ 3 w 34"/>
                      <a:gd name="T31" fmla="*/ 25 h 31"/>
                      <a:gd name="T32" fmla="*/ 18 w 34"/>
                      <a:gd name="T33" fmla="*/ 27 h 31"/>
                      <a:gd name="T34" fmla="*/ 13 w 34"/>
                      <a:gd name="T35" fmla="*/ 26 h 31"/>
                      <a:gd name="T36" fmla="*/ 30 w 34"/>
                      <a:gd name="T37" fmla="*/ 24 h 31"/>
                      <a:gd name="T38" fmla="*/ 15 w 34"/>
                      <a:gd name="T39" fmla="*/ 27 h 31"/>
                      <a:gd name="T40" fmla="*/ 13 w 34"/>
                      <a:gd name="T41" fmla="*/ 25 h 31"/>
                      <a:gd name="T42" fmla="*/ 13 w 34"/>
                      <a:gd name="T43" fmla="*/ 24 h 31"/>
                      <a:gd name="T44" fmla="*/ 17 w 34"/>
                      <a:gd name="T45" fmla="*/ 21 h 31"/>
                      <a:gd name="T46" fmla="*/ 13 w 34"/>
                      <a:gd name="T47" fmla="*/ 27 h 31"/>
                      <a:gd name="T48" fmla="*/ 17 w 34"/>
                      <a:gd name="T49" fmla="*/ 21 h 31"/>
                      <a:gd name="T50" fmla="*/ 18 w 34"/>
                      <a:gd name="T51" fmla="*/ 21 h 31"/>
                      <a:gd name="T52" fmla="*/ 16 w 34"/>
                      <a:gd name="T53" fmla="*/ 27 h 31"/>
                      <a:gd name="T54" fmla="*/ 19 w 34"/>
                      <a:gd name="T55" fmla="*/ 23 h 31"/>
                      <a:gd name="T56" fmla="*/ 19 w 34"/>
                      <a:gd name="T57" fmla="*/ 24 h 31"/>
                      <a:gd name="T58" fmla="*/ 27 w 34"/>
                      <a:gd name="T59" fmla="*/ 18 h 31"/>
                      <a:gd name="T60" fmla="*/ 21 w 34"/>
                      <a:gd name="T61" fmla="*/ 16 h 31"/>
                      <a:gd name="T62" fmla="*/ 18 w 34"/>
                      <a:gd name="T63" fmla="*/ 21 h 31"/>
                      <a:gd name="T64" fmla="*/ 23 w 34"/>
                      <a:gd name="T65" fmla="*/ 13 h 31"/>
                      <a:gd name="T66" fmla="*/ 24 w 34"/>
                      <a:gd name="T67" fmla="*/ 13 h 31"/>
                      <a:gd name="T68" fmla="*/ 14 w 34"/>
                      <a:gd name="T69" fmla="*/ 9 h 31"/>
                      <a:gd name="T70" fmla="*/ 8 w 34"/>
                      <a:gd name="T71" fmla="*/ 11 h 31"/>
                      <a:gd name="T72" fmla="*/ 12 w 34"/>
                      <a:gd name="T73" fmla="*/ 1 h 31"/>
                      <a:gd name="T74" fmla="*/ 9 w 34"/>
                      <a:gd name="T75" fmla="*/ 10 h 31"/>
                      <a:gd name="T76" fmla="*/ 9 w 34"/>
                      <a:gd name="T77" fmla="*/ 12 h 31"/>
                      <a:gd name="T78" fmla="*/ 14 w 34"/>
                      <a:gd name="T79" fmla="*/ 9 h 31"/>
                      <a:gd name="T80" fmla="*/ 15 w 34"/>
                      <a:gd name="T81" fmla="*/ 15 h 31"/>
                      <a:gd name="T82" fmla="*/ 16 w 34"/>
                      <a:gd name="T83" fmla="*/ 18 h 31"/>
                      <a:gd name="T84" fmla="*/ 20 w 34"/>
                      <a:gd name="T85" fmla="*/ 16 h 31"/>
                      <a:gd name="T86" fmla="*/ 19 w 34"/>
                      <a:gd name="T87" fmla="*/ 21 h 31"/>
                      <a:gd name="T88" fmla="*/ 11 w 34"/>
                      <a:gd name="T89" fmla="*/ 24 h 31"/>
                      <a:gd name="T90" fmla="*/ 3 w 34"/>
                      <a:gd name="T91" fmla="*/ 27 h 31"/>
                      <a:gd name="T92" fmla="*/ 0 w 34"/>
                      <a:gd name="T93" fmla="*/ 28 h 31"/>
                      <a:gd name="T94" fmla="*/ 5 w 34"/>
                      <a:gd name="T95" fmla="*/ 27 h 31"/>
                      <a:gd name="T96" fmla="*/ 6 w 34"/>
                      <a:gd name="T97" fmla="*/ 31 h 31"/>
                      <a:gd name="T98" fmla="*/ 10 w 34"/>
                      <a:gd name="T99" fmla="*/ 31 h 31"/>
                      <a:gd name="T100" fmla="*/ 15 w 34"/>
                      <a:gd name="T101" fmla="*/ 31 h 31"/>
                      <a:gd name="T102" fmla="*/ 23 w 34"/>
                      <a:gd name="T103" fmla="*/ 18 h 31"/>
                      <a:gd name="T104" fmla="*/ 19 w 34"/>
                      <a:gd name="T105" fmla="*/ 29 h 31"/>
                      <a:gd name="T106" fmla="*/ 23 w 34"/>
                      <a:gd name="T107" fmla="*/ 26 h 31"/>
                      <a:gd name="T108" fmla="*/ 29 w 34"/>
                      <a:gd name="T109" fmla="*/ 22 h 31"/>
                      <a:gd name="T110" fmla="*/ 32 w 34"/>
                      <a:gd name="T111" fmla="*/ 24 h 31"/>
                      <a:gd name="T112" fmla="*/ 33 w 34"/>
                      <a:gd name="T113" fmla="*/ 24 h 31"/>
                      <a:gd name="T114" fmla="*/ 31 w 34"/>
                      <a:gd name="T115" fmla="*/ 15 h 31"/>
                      <a:gd name="T116" fmla="*/ 23 w 34"/>
                      <a:gd name="T117" fmla="*/ 17 h 31"/>
                      <a:gd name="T118" fmla="*/ 18 w 34"/>
                      <a:gd name="T119" fmla="*/ 14 h 31"/>
                      <a:gd name="T120" fmla="*/ 12 w 34"/>
                      <a:gd name="T121"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 h="31">
                        <a:moveTo>
                          <a:pt x="11" y="1"/>
                        </a:moveTo>
                        <a:cubicBezTo>
                          <a:pt x="11" y="1"/>
                          <a:pt x="11" y="1"/>
                          <a:pt x="11" y="1"/>
                        </a:cubicBezTo>
                        <a:cubicBezTo>
                          <a:pt x="11" y="1"/>
                          <a:pt x="11" y="1"/>
                          <a:pt x="11" y="1"/>
                        </a:cubicBezTo>
                        <a:cubicBezTo>
                          <a:pt x="11" y="1"/>
                          <a:pt x="11" y="1"/>
                          <a:pt x="11" y="1"/>
                        </a:cubicBezTo>
                        <a:moveTo>
                          <a:pt x="10" y="10"/>
                        </a:moveTo>
                        <a:cubicBezTo>
                          <a:pt x="10" y="10"/>
                          <a:pt x="10" y="10"/>
                          <a:pt x="10" y="10"/>
                        </a:cubicBezTo>
                        <a:cubicBezTo>
                          <a:pt x="10" y="10"/>
                          <a:pt x="10" y="10"/>
                          <a:pt x="10" y="10"/>
                        </a:cubicBezTo>
                        <a:cubicBezTo>
                          <a:pt x="10" y="10"/>
                          <a:pt x="10" y="10"/>
                          <a:pt x="10" y="10"/>
                        </a:cubicBezTo>
                        <a:moveTo>
                          <a:pt x="12" y="10"/>
                        </a:moveTo>
                        <a:cubicBezTo>
                          <a:pt x="12" y="10"/>
                          <a:pt x="12" y="10"/>
                          <a:pt x="12" y="10"/>
                        </a:cubicBezTo>
                        <a:cubicBezTo>
                          <a:pt x="12" y="10"/>
                          <a:pt x="12" y="10"/>
                          <a:pt x="12" y="10"/>
                        </a:cubicBezTo>
                        <a:cubicBezTo>
                          <a:pt x="12" y="10"/>
                          <a:pt x="12" y="10"/>
                          <a:pt x="12" y="10"/>
                        </a:cubicBezTo>
                        <a:moveTo>
                          <a:pt x="25" y="13"/>
                        </a:moveTo>
                        <a:cubicBezTo>
                          <a:pt x="25" y="13"/>
                          <a:pt x="25" y="13"/>
                          <a:pt x="25" y="13"/>
                        </a:cubicBezTo>
                        <a:cubicBezTo>
                          <a:pt x="25" y="13"/>
                          <a:pt x="25" y="13"/>
                          <a:pt x="25" y="13"/>
                        </a:cubicBezTo>
                        <a:cubicBezTo>
                          <a:pt x="25" y="13"/>
                          <a:pt x="25" y="13"/>
                          <a:pt x="25" y="13"/>
                        </a:cubicBezTo>
                        <a:moveTo>
                          <a:pt x="20" y="13"/>
                        </a:moveTo>
                        <a:cubicBezTo>
                          <a:pt x="20" y="13"/>
                          <a:pt x="20" y="13"/>
                          <a:pt x="20" y="13"/>
                        </a:cubicBezTo>
                        <a:cubicBezTo>
                          <a:pt x="20" y="13"/>
                          <a:pt x="20" y="13"/>
                          <a:pt x="20" y="13"/>
                        </a:cubicBezTo>
                        <a:cubicBezTo>
                          <a:pt x="20" y="13"/>
                          <a:pt x="20" y="13"/>
                          <a:pt x="20" y="13"/>
                        </a:cubicBezTo>
                        <a:moveTo>
                          <a:pt x="22" y="15"/>
                        </a:moveTo>
                        <a:cubicBezTo>
                          <a:pt x="22" y="15"/>
                          <a:pt x="22" y="15"/>
                          <a:pt x="22" y="15"/>
                        </a:cubicBezTo>
                        <a:cubicBezTo>
                          <a:pt x="22" y="15"/>
                          <a:pt x="22" y="15"/>
                          <a:pt x="22" y="15"/>
                        </a:cubicBezTo>
                        <a:moveTo>
                          <a:pt x="24" y="17"/>
                        </a:moveTo>
                        <a:cubicBezTo>
                          <a:pt x="24" y="17"/>
                          <a:pt x="24" y="17"/>
                          <a:pt x="24" y="17"/>
                        </a:cubicBezTo>
                        <a:cubicBezTo>
                          <a:pt x="24" y="17"/>
                          <a:pt x="24" y="17"/>
                          <a:pt x="24" y="17"/>
                        </a:cubicBezTo>
                        <a:cubicBezTo>
                          <a:pt x="24" y="17"/>
                          <a:pt x="24" y="17"/>
                          <a:pt x="24" y="17"/>
                        </a:cubicBezTo>
                        <a:moveTo>
                          <a:pt x="25" y="18"/>
                        </a:moveTo>
                        <a:cubicBezTo>
                          <a:pt x="25" y="18"/>
                          <a:pt x="25" y="18"/>
                          <a:pt x="25" y="18"/>
                        </a:cubicBezTo>
                        <a:cubicBezTo>
                          <a:pt x="25" y="18"/>
                          <a:pt x="25" y="18"/>
                          <a:pt x="25" y="18"/>
                        </a:cubicBezTo>
                        <a:moveTo>
                          <a:pt x="21" y="18"/>
                        </a:moveTo>
                        <a:cubicBezTo>
                          <a:pt x="21" y="18"/>
                          <a:pt x="21" y="18"/>
                          <a:pt x="21" y="18"/>
                        </a:cubicBezTo>
                        <a:cubicBezTo>
                          <a:pt x="21" y="18"/>
                          <a:pt x="21" y="18"/>
                          <a:pt x="21" y="18"/>
                        </a:cubicBezTo>
                        <a:cubicBezTo>
                          <a:pt x="21" y="18"/>
                          <a:pt x="21" y="18"/>
                          <a:pt x="21" y="18"/>
                        </a:cubicBezTo>
                        <a:moveTo>
                          <a:pt x="18" y="19"/>
                        </a:moveTo>
                        <a:cubicBezTo>
                          <a:pt x="18" y="19"/>
                          <a:pt x="18" y="19"/>
                          <a:pt x="18" y="19"/>
                        </a:cubicBezTo>
                        <a:cubicBezTo>
                          <a:pt x="18" y="19"/>
                          <a:pt x="18" y="19"/>
                          <a:pt x="18" y="19"/>
                        </a:cubicBezTo>
                        <a:moveTo>
                          <a:pt x="17" y="21"/>
                        </a:moveTo>
                        <a:cubicBezTo>
                          <a:pt x="17" y="21"/>
                          <a:pt x="17" y="21"/>
                          <a:pt x="17" y="21"/>
                        </a:cubicBezTo>
                        <a:cubicBezTo>
                          <a:pt x="17" y="21"/>
                          <a:pt x="17" y="21"/>
                          <a:pt x="17" y="21"/>
                        </a:cubicBezTo>
                        <a:moveTo>
                          <a:pt x="16" y="21"/>
                        </a:moveTo>
                        <a:cubicBezTo>
                          <a:pt x="16" y="21"/>
                          <a:pt x="16" y="21"/>
                          <a:pt x="16" y="21"/>
                        </a:cubicBezTo>
                        <a:cubicBezTo>
                          <a:pt x="16" y="21"/>
                          <a:pt x="16" y="21"/>
                          <a:pt x="16" y="21"/>
                        </a:cubicBezTo>
                        <a:cubicBezTo>
                          <a:pt x="16" y="21"/>
                          <a:pt x="16" y="21"/>
                          <a:pt x="16" y="21"/>
                        </a:cubicBezTo>
                        <a:moveTo>
                          <a:pt x="29" y="22"/>
                        </a:moveTo>
                        <a:cubicBezTo>
                          <a:pt x="29" y="22"/>
                          <a:pt x="29" y="22"/>
                          <a:pt x="29" y="22"/>
                        </a:cubicBezTo>
                        <a:cubicBezTo>
                          <a:pt x="29" y="22"/>
                          <a:pt x="29" y="22"/>
                          <a:pt x="29" y="22"/>
                        </a:cubicBezTo>
                        <a:moveTo>
                          <a:pt x="2" y="25"/>
                        </a:moveTo>
                        <a:cubicBezTo>
                          <a:pt x="2" y="25"/>
                          <a:pt x="2" y="25"/>
                          <a:pt x="2" y="25"/>
                        </a:cubicBezTo>
                        <a:cubicBezTo>
                          <a:pt x="2" y="25"/>
                          <a:pt x="2" y="25"/>
                          <a:pt x="2" y="25"/>
                        </a:cubicBezTo>
                        <a:cubicBezTo>
                          <a:pt x="2" y="25"/>
                          <a:pt x="2" y="25"/>
                          <a:pt x="2" y="25"/>
                        </a:cubicBezTo>
                        <a:moveTo>
                          <a:pt x="5" y="25"/>
                        </a:moveTo>
                        <a:cubicBezTo>
                          <a:pt x="5" y="25"/>
                          <a:pt x="5" y="25"/>
                          <a:pt x="5" y="25"/>
                        </a:cubicBezTo>
                        <a:cubicBezTo>
                          <a:pt x="5" y="25"/>
                          <a:pt x="5" y="25"/>
                          <a:pt x="5" y="25"/>
                        </a:cubicBezTo>
                        <a:cubicBezTo>
                          <a:pt x="5" y="25"/>
                          <a:pt x="5" y="25"/>
                          <a:pt x="5" y="25"/>
                        </a:cubicBezTo>
                        <a:moveTo>
                          <a:pt x="11" y="25"/>
                        </a:moveTo>
                        <a:cubicBezTo>
                          <a:pt x="11" y="25"/>
                          <a:pt x="11" y="25"/>
                          <a:pt x="11" y="25"/>
                        </a:cubicBezTo>
                        <a:cubicBezTo>
                          <a:pt x="11" y="25"/>
                          <a:pt x="11" y="25"/>
                          <a:pt x="11" y="25"/>
                        </a:cubicBezTo>
                        <a:cubicBezTo>
                          <a:pt x="11" y="25"/>
                          <a:pt x="11" y="25"/>
                          <a:pt x="11" y="25"/>
                        </a:cubicBezTo>
                        <a:moveTo>
                          <a:pt x="8" y="25"/>
                        </a:moveTo>
                        <a:cubicBezTo>
                          <a:pt x="8" y="25"/>
                          <a:pt x="8" y="25"/>
                          <a:pt x="8" y="25"/>
                        </a:cubicBezTo>
                        <a:cubicBezTo>
                          <a:pt x="8" y="25"/>
                          <a:pt x="8" y="25"/>
                          <a:pt x="8" y="25"/>
                        </a:cubicBezTo>
                        <a:cubicBezTo>
                          <a:pt x="8" y="25"/>
                          <a:pt x="8" y="25"/>
                          <a:pt x="8" y="25"/>
                        </a:cubicBezTo>
                        <a:moveTo>
                          <a:pt x="3" y="25"/>
                        </a:moveTo>
                        <a:cubicBezTo>
                          <a:pt x="3" y="25"/>
                          <a:pt x="3" y="25"/>
                          <a:pt x="3" y="25"/>
                        </a:cubicBezTo>
                        <a:cubicBezTo>
                          <a:pt x="3" y="25"/>
                          <a:pt x="3" y="25"/>
                          <a:pt x="3" y="25"/>
                        </a:cubicBezTo>
                        <a:cubicBezTo>
                          <a:pt x="3" y="25"/>
                          <a:pt x="3" y="25"/>
                          <a:pt x="3" y="25"/>
                        </a:cubicBezTo>
                        <a:moveTo>
                          <a:pt x="4" y="26"/>
                        </a:moveTo>
                        <a:cubicBezTo>
                          <a:pt x="4" y="26"/>
                          <a:pt x="4" y="26"/>
                          <a:pt x="4" y="26"/>
                        </a:cubicBezTo>
                        <a:cubicBezTo>
                          <a:pt x="4" y="26"/>
                          <a:pt x="4" y="26"/>
                          <a:pt x="4" y="26"/>
                        </a:cubicBezTo>
                        <a:cubicBezTo>
                          <a:pt x="4" y="26"/>
                          <a:pt x="4" y="26"/>
                          <a:pt x="4" y="26"/>
                        </a:cubicBezTo>
                        <a:moveTo>
                          <a:pt x="13" y="27"/>
                        </a:moveTo>
                        <a:cubicBezTo>
                          <a:pt x="13" y="27"/>
                          <a:pt x="13" y="27"/>
                          <a:pt x="13" y="27"/>
                        </a:cubicBezTo>
                        <a:cubicBezTo>
                          <a:pt x="13" y="27"/>
                          <a:pt x="13" y="27"/>
                          <a:pt x="13" y="27"/>
                        </a:cubicBezTo>
                        <a:cubicBezTo>
                          <a:pt x="13" y="27"/>
                          <a:pt x="13" y="27"/>
                          <a:pt x="13" y="27"/>
                        </a:cubicBezTo>
                        <a:moveTo>
                          <a:pt x="18" y="27"/>
                        </a:moveTo>
                        <a:cubicBezTo>
                          <a:pt x="18" y="27"/>
                          <a:pt x="18" y="27"/>
                          <a:pt x="18" y="27"/>
                        </a:cubicBezTo>
                        <a:cubicBezTo>
                          <a:pt x="18" y="27"/>
                          <a:pt x="18" y="27"/>
                          <a:pt x="18" y="27"/>
                        </a:cubicBezTo>
                        <a:cubicBezTo>
                          <a:pt x="18" y="27"/>
                          <a:pt x="18" y="27"/>
                          <a:pt x="18" y="27"/>
                        </a:cubicBezTo>
                        <a:moveTo>
                          <a:pt x="14" y="27"/>
                        </a:moveTo>
                        <a:cubicBezTo>
                          <a:pt x="14" y="27"/>
                          <a:pt x="14" y="27"/>
                          <a:pt x="14" y="27"/>
                        </a:cubicBezTo>
                        <a:cubicBezTo>
                          <a:pt x="14" y="27"/>
                          <a:pt x="14" y="27"/>
                          <a:pt x="14" y="27"/>
                        </a:cubicBezTo>
                        <a:cubicBezTo>
                          <a:pt x="14" y="27"/>
                          <a:pt x="14" y="27"/>
                          <a:pt x="14" y="27"/>
                        </a:cubicBezTo>
                        <a:moveTo>
                          <a:pt x="5" y="27"/>
                        </a:moveTo>
                        <a:cubicBezTo>
                          <a:pt x="5" y="27"/>
                          <a:pt x="5" y="27"/>
                          <a:pt x="5" y="27"/>
                        </a:cubicBezTo>
                        <a:cubicBezTo>
                          <a:pt x="5" y="27"/>
                          <a:pt x="5" y="27"/>
                          <a:pt x="5" y="27"/>
                        </a:cubicBezTo>
                        <a:cubicBezTo>
                          <a:pt x="5" y="27"/>
                          <a:pt x="5" y="27"/>
                          <a:pt x="5" y="27"/>
                        </a:cubicBezTo>
                        <a:moveTo>
                          <a:pt x="3" y="27"/>
                        </a:moveTo>
                        <a:cubicBezTo>
                          <a:pt x="3" y="27"/>
                          <a:pt x="3" y="27"/>
                          <a:pt x="3" y="27"/>
                        </a:cubicBezTo>
                        <a:cubicBezTo>
                          <a:pt x="3" y="27"/>
                          <a:pt x="3" y="27"/>
                          <a:pt x="3" y="27"/>
                        </a:cubicBezTo>
                        <a:moveTo>
                          <a:pt x="8" y="28"/>
                        </a:moveTo>
                        <a:cubicBezTo>
                          <a:pt x="8" y="28"/>
                          <a:pt x="8" y="28"/>
                          <a:pt x="8" y="28"/>
                        </a:cubicBezTo>
                        <a:cubicBezTo>
                          <a:pt x="8" y="28"/>
                          <a:pt x="8" y="28"/>
                          <a:pt x="8" y="28"/>
                        </a:cubicBezTo>
                        <a:cubicBezTo>
                          <a:pt x="8" y="28"/>
                          <a:pt x="8" y="28"/>
                          <a:pt x="8" y="28"/>
                        </a:cubicBezTo>
                        <a:moveTo>
                          <a:pt x="4" y="29"/>
                        </a:moveTo>
                        <a:cubicBezTo>
                          <a:pt x="4" y="29"/>
                          <a:pt x="4" y="29"/>
                          <a:pt x="4" y="29"/>
                        </a:cubicBezTo>
                        <a:cubicBezTo>
                          <a:pt x="4" y="29"/>
                          <a:pt x="4" y="29"/>
                          <a:pt x="4" y="29"/>
                        </a:cubicBezTo>
                        <a:moveTo>
                          <a:pt x="2" y="30"/>
                        </a:moveTo>
                        <a:cubicBezTo>
                          <a:pt x="2" y="30"/>
                          <a:pt x="2" y="30"/>
                          <a:pt x="2" y="30"/>
                        </a:cubicBezTo>
                        <a:cubicBezTo>
                          <a:pt x="2" y="30"/>
                          <a:pt x="2" y="30"/>
                          <a:pt x="2" y="30"/>
                        </a:cubicBezTo>
                        <a:cubicBezTo>
                          <a:pt x="2" y="30"/>
                          <a:pt x="2" y="30"/>
                          <a:pt x="2" y="30"/>
                        </a:cubicBezTo>
                        <a:moveTo>
                          <a:pt x="10" y="30"/>
                        </a:moveTo>
                        <a:cubicBezTo>
                          <a:pt x="10" y="30"/>
                          <a:pt x="10" y="30"/>
                          <a:pt x="10" y="30"/>
                        </a:cubicBezTo>
                        <a:cubicBezTo>
                          <a:pt x="10" y="30"/>
                          <a:pt x="10" y="30"/>
                          <a:pt x="10" y="30"/>
                        </a:cubicBezTo>
                        <a:cubicBezTo>
                          <a:pt x="10" y="30"/>
                          <a:pt x="10" y="30"/>
                          <a:pt x="10" y="30"/>
                        </a:cubicBezTo>
                        <a:moveTo>
                          <a:pt x="12" y="29"/>
                        </a:moveTo>
                        <a:cubicBezTo>
                          <a:pt x="11" y="29"/>
                          <a:pt x="11" y="30"/>
                          <a:pt x="10" y="31"/>
                        </a:cubicBezTo>
                        <a:cubicBezTo>
                          <a:pt x="10" y="30"/>
                          <a:pt x="11" y="30"/>
                          <a:pt x="11" y="29"/>
                        </a:cubicBezTo>
                        <a:cubicBezTo>
                          <a:pt x="11" y="29"/>
                          <a:pt x="11" y="29"/>
                          <a:pt x="12" y="29"/>
                        </a:cubicBezTo>
                        <a:moveTo>
                          <a:pt x="5" y="28"/>
                        </a:moveTo>
                        <a:cubicBezTo>
                          <a:pt x="5" y="29"/>
                          <a:pt x="4" y="29"/>
                          <a:pt x="4" y="30"/>
                        </a:cubicBezTo>
                        <a:cubicBezTo>
                          <a:pt x="4" y="30"/>
                          <a:pt x="4" y="30"/>
                          <a:pt x="4" y="29"/>
                        </a:cubicBezTo>
                        <a:cubicBezTo>
                          <a:pt x="4" y="29"/>
                          <a:pt x="4" y="29"/>
                          <a:pt x="4" y="29"/>
                        </a:cubicBezTo>
                        <a:cubicBezTo>
                          <a:pt x="5" y="29"/>
                          <a:pt x="5" y="28"/>
                          <a:pt x="5" y="28"/>
                        </a:cubicBezTo>
                        <a:moveTo>
                          <a:pt x="15" y="27"/>
                        </a:moveTo>
                        <a:cubicBezTo>
                          <a:pt x="15" y="28"/>
                          <a:pt x="14" y="29"/>
                          <a:pt x="14" y="30"/>
                        </a:cubicBezTo>
                        <a:cubicBezTo>
                          <a:pt x="14" y="29"/>
                          <a:pt x="15" y="28"/>
                          <a:pt x="15" y="27"/>
                        </a:cubicBezTo>
                        <a:cubicBezTo>
                          <a:pt x="15" y="27"/>
                          <a:pt x="15" y="27"/>
                          <a:pt x="15" y="27"/>
                        </a:cubicBezTo>
                        <a:moveTo>
                          <a:pt x="10" y="27"/>
                        </a:moveTo>
                        <a:cubicBezTo>
                          <a:pt x="10" y="28"/>
                          <a:pt x="10" y="29"/>
                          <a:pt x="9" y="30"/>
                        </a:cubicBezTo>
                        <a:cubicBezTo>
                          <a:pt x="10" y="29"/>
                          <a:pt x="10" y="28"/>
                          <a:pt x="10" y="27"/>
                        </a:cubicBezTo>
                        <a:moveTo>
                          <a:pt x="1" y="26"/>
                        </a:moveTo>
                        <a:cubicBezTo>
                          <a:pt x="1" y="26"/>
                          <a:pt x="1" y="27"/>
                          <a:pt x="1" y="27"/>
                        </a:cubicBezTo>
                        <a:cubicBezTo>
                          <a:pt x="1" y="27"/>
                          <a:pt x="0" y="28"/>
                          <a:pt x="0" y="28"/>
                        </a:cubicBezTo>
                        <a:cubicBezTo>
                          <a:pt x="0" y="28"/>
                          <a:pt x="0" y="28"/>
                          <a:pt x="0" y="28"/>
                        </a:cubicBezTo>
                        <a:cubicBezTo>
                          <a:pt x="0" y="28"/>
                          <a:pt x="0" y="27"/>
                          <a:pt x="1" y="27"/>
                        </a:cubicBezTo>
                        <a:cubicBezTo>
                          <a:pt x="1" y="27"/>
                          <a:pt x="1" y="26"/>
                          <a:pt x="1" y="26"/>
                        </a:cubicBezTo>
                        <a:moveTo>
                          <a:pt x="6" y="26"/>
                        </a:moveTo>
                        <a:cubicBezTo>
                          <a:pt x="6" y="26"/>
                          <a:pt x="6" y="26"/>
                          <a:pt x="6" y="26"/>
                        </a:cubicBezTo>
                        <a:cubicBezTo>
                          <a:pt x="6" y="26"/>
                          <a:pt x="6" y="26"/>
                          <a:pt x="6" y="26"/>
                        </a:cubicBezTo>
                        <a:cubicBezTo>
                          <a:pt x="6" y="26"/>
                          <a:pt x="6" y="27"/>
                          <a:pt x="6" y="27"/>
                        </a:cubicBezTo>
                        <a:cubicBezTo>
                          <a:pt x="6" y="27"/>
                          <a:pt x="6" y="27"/>
                          <a:pt x="6" y="27"/>
                        </a:cubicBezTo>
                        <a:cubicBezTo>
                          <a:pt x="6" y="27"/>
                          <a:pt x="6" y="26"/>
                          <a:pt x="6" y="26"/>
                        </a:cubicBezTo>
                        <a:cubicBezTo>
                          <a:pt x="6" y="26"/>
                          <a:pt x="6" y="26"/>
                          <a:pt x="6" y="26"/>
                        </a:cubicBezTo>
                        <a:moveTo>
                          <a:pt x="6" y="26"/>
                        </a:moveTo>
                        <a:cubicBezTo>
                          <a:pt x="6" y="26"/>
                          <a:pt x="6" y="26"/>
                          <a:pt x="6" y="26"/>
                        </a:cubicBezTo>
                        <a:cubicBezTo>
                          <a:pt x="6" y="26"/>
                          <a:pt x="6" y="26"/>
                          <a:pt x="6" y="26"/>
                        </a:cubicBezTo>
                        <a:moveTo>
                          <a:pt x="31" y="26"/>
                        </a:moveTo>
                        <a:cubicBezTo>
                          <a:pt x="31" y="26"/>
                          <a:pt x="31" y="26"/>
                          <a:pt x="31" y="26"/>
                        </a:cubicBezTo>
                        <a:cubicBezTo>
                          <a:pt x="31" y="26"/>
                          <a:pt x="31" y="26"/>
                          <a:pt x="31" y="26"/>
                        </a:cubicBezTo>
                        <a:moveTo>
                          <a:pt x="3" y="26"/>
                        </a:moveTo>
                        <a:cubicBezTo>
                          <a:pt x="3" y="26"/>
                          <a:pt x="3" y="27"/>
                          <a:pt x="3" y="27"/>
                        </a:cubicBezTo>
                        <a:cubicBezTo>
                          <a:pt x="3" y="27"/>
                          <a:pt x="3" y="27"/>
                          <a:pt x="3" y="27"/>
                        </a:cubicBezTo>
                        <a:cubicBezTo>
                          <a:pt x="3" y="28"/>
                          <a:pt x="3" y="28"/>
                          <a:pt x="2" y="28"/>
                        </a:cubicBezTo>
                        <a:cubicBezTo>
                          <a:pt x="2" y="29"/>
                          <a:pt x="2" y="29"/>
                          <a:pt x="2" y="29"/>
                        </a:cubicBezTo>
                        <a:cubicBezTo>
                          <a:pt x="2" y="29"/>
                          <a:pt x="2" y="28"/>
                          <a:pt x="2" y="28"/>
                        </a:cubicBezTo>
                        <a:cubicBezTo>
                          <a:pt x="2" y="28"/>
                          <a:pt x="2" y="28"/>
                          <a:pt x="2" y="28"/>
                        </a:cubicBezTo>
                        <a:cubicBezTo>
                          <a:pt x="2" y="27"/>
                          <a:pt x="3" y="26"/>
                          <a:pt x="3" y="26"/>
                        </a:cubicBezTo>
                        <a:moveTo>
                          <a:pt x="1" y="26"/>
                        </a:moveTo>
                        <a:cubicBezTo>
                          <a:pt x="1" y="26"/>
                          <a:pt x="1" y="26"/>
                          <a:pt x="1" y="27"/>
                        </a:cubicBezTo>
                        <a:cubicBezTo>
                          <a:pt x="1" y="27"/>
                          <a:pt x="1" y="27"/>
                          <a:pt x="1" y="27"/>
                        </a:cubicBezTo>
                        <a:cubicBezTo>
                          <a:pt x="1" y="27"/>
                          <a:pt x="1" y="27"/>
                          <a:pt x="1" y="27"/>
                        </a:cubicBezTo>
                        <a:cubicBezTo>
                          <a:pt x="1" y="27"/>
                          <a:pt x="1" y="27"/>
                          <a:pt x="1" y="27"/>
                        </a:cubicBezTo>
                        <a:cubicBezTo>
                          <a:pt x="1" y="27"/>
                          <a:pt x="1" y="27"/>
                          <a:pt x="1" y="27"/>
                        </a:cubicBezTo>
                        <a:cubicBezTo>
                          <a:pt x="1" y="26"/>
                          <a:pt x="1" y="26"/>
                          <a:pt x="1" y="26"/>
                        </a:cubicBezTo>
                        <a:cubicBezTo>
                          <a:pt x="1" y="26"/>
                          <a:pt x="1" y="26"/>
                          <a:pt x="1" y="26"/>
                        </a:cubicBezTo>
                        <a:cubicBezTo>
                          <a:pt x="1" y="26"/>
                          <a:pt x="1" y="26"/>
                          <a:pt x="1" y="26"/>
                        </a:cubicBezTo>
                        <a:cubicBezTo>
                          <a:pt x="1" y="26"/>
                          <a:pt x="1" y="26"/>
                          <a:pt x="1" y="26"/>
                        </a:cubicBezTo>
                        <a:moveTo>
                          <a:pt x="3" y="25"/>
                        </a:moveTo>
                        <a:cubicBezTo>
                          <a:pt x="3" y="25"/>
                          <a:pt x="3" y="25"/>
                          <a:pt x="3" y="25"/>
                        </a:cubicBezTo>
                        <a:cubicBezTo>
                          <a:pt x="3" y="25"/>
                          <a:pt x="3" y="25"/>
                          <a:pt x="3" y="25"/>
                        </a:cubicBezTo>
                        <a:cubicBezTo>
                          <a:pt x="3" y="25"/>
                          <a:pt x="3" y="25"/>
                          <a:pt x="3" y="25"/>
                        </a:cubicBezTo>
                        <a:moveTo>
                          <a:pt x="2" y="25"/>
                        </a:moveTo>
                        <a:cubicBezTo>
                          <a:pt x="2" y="25"/>
                          <a:pt x="2" y="25"/>
                          <a:pt x="2" y="25"/>
                        </a:cubicBezTo>
                        <a:cubicBezTo>
                          <a:pt x="2" y="25"/>
                          <a:pt x="2" y="25"/>
                          <a:pt x="2" y="25"/>
                        </a:cubicBezTo>
                        <a:moveTo>
                          <a:pt x="6" y="25"/>
                        </a:moveTo>
                        <a:cubicBezTo>
                          <a:pt x="6" y="25"/>
                          <a:pt x="6" y="25"/>
                          <a:pt x="6" y="26"/>
                        </a:cubicBezTo>
                        <a:cubicBezTo>
                          <a:pt x="6" y="26"/>
                          <a:pt x="6" y="26"/>
                          <a:pt x="6" y="26"/>
                        </a:cubicBezTo>
                        <a:cubicBezTo>
                          <a:pt x="5" y="27"/>
                          <a:pt x="3" y="29"/>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30"/>
                        </a:cubicBezTo>
                        <a:cubicBezTo>
                          <a:pt x="2" y="30"/>
                          <a:pt x="2" y="30"/>
                          <a:pt x="2" y="29"/>
                        </a:cubicBezTo>
                        <a:cubicBezTo>
                          <a:pt x="2" y="29"/>
                          <a:pt x="2" y="29"/>
                          <a:pt x="3" y="29"/>
                        </a:cubicBezTo>
                        <a:cubicBezTo>
                          <a:pt x="3" y="28"/>
                          <a:pt x="3" y="28"/>
                          <a:pt x="3" y="28"/>
                        </a:cubicBezTo>
                        <a:cubicBezTo>
                          <a:pt x="3" y="28"/>
                          <a:pt x="3" y="28"/>
                          <a:pt x="3" y="28"/>
                        </a:cubicBezTo>
                        <a:cubicBezTo>
                          <a:pt x="3" y="28"/>
                          <a:pt x="3" y="27"/>
                          <a:pt x="4" y="26"/>
                        </a:cubicBezTo>
                        <a:cubicBezTo>
                          <a:pt x="4" y="26"/>
                          <a:pt x="4" y="26"/>
                          <a:pt x="4" y="26"/>
                        </a:cubicBezTo>
                        <a:cubicBezTo>
                          <a:pt x="4" y="26"/>
                          <a:pt x="4" y="26"/>
                          <a:pt x="4" y="26"/>
                        </a:cubicBezTo>
                        <a:cubicBezTo>
                          <a:pt x="4" y="26"/>
                          <a:pt x="4" y="26"/>
                          <a:pt x="4" y="26"/>
                        </a:cubicBezTo>
                        <a:cubicBezTo>
                          <a:pt x="4" y="26"/>
                          <a:pt x="4" y="26"/>
                          <a:pt x="4" y="26"/>
                        </a:cubicBezTo>
                        <a:cubicBezTo>
                          <a:pt x="4" y="26"/>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6" y="25"/>
                          <a:pt x="6" y="25"/>
                        </a:cubicBezTo>
                        <a:moveTo>
                          <a:pt x="11" y="25"/>
                        </a:moveTo>
                        <a:cubicBezTo>
                          <a:pt x="11" y="25"/>
                          <a:pt x="11" y="25"/>
                          <a:pt x="11" y="25"/>
                        </a:cubicBezTo>
                        <a:cubicBezTo>
                          <a:pt x="11" y="25"/>
                          <a:pt x="11" y="25"/>
                          <a:pt x="11" y="25"/>
                        </a:cubicBezTo>
                        <a:cubicBezTo>
                          <a:pt x="11" y="25"/>
                          <a:pt x="11" y="25"/>
                          <a:pt x="11" y="25"/>
                        </a:cubicBezTo>
                        <a:cubicBezTo>
                          <a:pt x="11" y="25"/>
                          <a:pt x="11" y="25"/>
                          <a:pt x="11" y="25"/>
                        </a:cubicBezTo>
                        <a:cubicBezTo>
                          <a:pt x="11" y="25"/>
                          <a:pt x="11" y="25"/>
                          <a:pt x="11" y="25"/>
                        </a:cubicBezTo>
                        <a:cubicBezTo>
                          <a:pt x="11" y="25"/>
                          <a:pt x="11" y="26"/>
                          <a:pt x="11" y="27"/>
                        </a:cubicBezTo>
                        <a:cubicBezTo>
                          <a:pt x="10" y="28"/>
                          <a:pt x="9" y="29"/>
                          <a:pt x="9" y="30"/>
                        </a:cubicBezTo>
                        <a:cubicBezTo>
                          <a:pt x="9" y="30"/>
                          <a:pt x="9" y="30"/>
                          <a:pt x="9" y="29"/>
                        </a:cubicBezTo>
                        <a:cubicBezTo>
                          <a:pt x="9" y="29"/>
                          <a:pt x="9" y="29"/>
                          <a:pt x="9" y="29"/>
                        </a:cubicBezTo>
                        <a:cubicBezTo>
                          <a:pt x="9" y="29"/>
                          <a:pt x="9" y="28"/>
                          <a:pt x="10" y="28"/>
                        </a:cubicBezTo>
                        <a:cubicBezTo>
                          <a:pt x="10" y="28"/>
                          <a:pt x="10" y="28"/>
                          <a:pt x="10" y="28"/>
                        </a:cubicBezTo>
                        <a:cubicBezTo>
                          <a:pt x="10" y="27"/>
                          <a:pt x="11" y="26"/>
                          <a:pt x="11" y="25"/>
                        </a:cubicBezTo>
                        <a:moveTo>
                          <a:pt x="8" y="24"/>
                        </a:moveTo>
                        <a:cubicBezTo>
                          <a:pt x="8" y="25"/>
                          <a:pt x="8" y="25"/>
                          <a:pt x="8" y="26"/>
                        </a:cubicBezTo>
                        <a:cubicBezTo>
                          <a:pt x="8" y="26"/>
                          <a:pt x="8" y="26"/>
                          <a:pt x="8" y="26"/>
                        </a:cubicBezTo>
                        <a:cubicBezTo>
                          <a:pt x="8" y="27"/>
                          <a:pt x="8" y="28"/>
                          <a:pt x="7" y="29"/>
                        </a:cubicBezTo>
                        <a:cubicBezTo>
                          <a:pt x="7" y="30"/>
                          <a:pt x="6" y="30"/>
                          <a:pt x="6" y="31"/>
                        </a:cubicBezTo>
                        <a:cubicBezTo>
                          <a:pt x="5" y="31"/>
                          <a:pt x="5" y="31"/>
                          <a:pt x="5" y="31"/>
                        </a:cubicBezTo>
                        <a:cubicBezTo>
                          <a:pt x="5" y="31"/>
                          <a:pt x="5" y="30"/>
                          <a:pt x="5" y="30"/>
                        </a:cubicBezTo>
                        <a:cubicBezTo>
                          <a:pt x="5" y="30"/>
                          <a:pt x="5" y="30"/>
                          <a:pt x="5" y="30"/>
                        </a:cubicBezTo>
                        <a:cubicBezTo>
                          <a:pt x="5" y="29"/>
                          <a:pt x="6" y="28"/>
                          <a:pt x="6" y="27"/>
                        </a:cubicBezTo>
                        <a:cubicBezTo>
                          <a:pt x="6" y="27"/>
                          <a:pt x="6" y="27"/>
                          <a:pt x="6" y="26"/>
                        </a:cubicBezTo>
                        <a:cubicBezTo>
                          <a:pt x="6" y="26"/>
                          <a:pt x="6" y="26"/>
                          <a:pt x="6" y="26"/>
                        </a:cubicBezTo>
                        <a:cubicBezTo>
                          <a:pt x="6" y="26"/>
                          <a:pt x="7"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4"/>
                        </a:cubicBezTo>
                        <a:moveTo>
                          <a:pt x="3" y="24"/>
                        </a:move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3" y="25"/>
                          <a:pt x="3" y="25"/>
                          <a:pt x="3" y="25"/>
                        </a:cubicBezTo>
                        <a:cubicBezTo>
                          <a:pt x="2" y="26"/>
                          <a:pt x="2" y="27"/>
                          <a:pt x="1" y="27"/>
                        </a:cubicBezTo>
                        <a:cubicBezTo>
                          <a:pt x="1" y="28"/>
                          <a:pt x="1" y="28"/>
                          <a:pt x="1" y="28"/>
                        </a:cubicBezTo>
                        <a:cubicBezTo>
                          <a:pt x="1" y="28"/>
                          <a:pt x="1" y="27"/>
                          <a:pt x="1" y="27"/>
                        </a:cubicBezTo>
                        <a:cubicBezTo>
                          <a:pt x="1" y="27"/>
                          <a:pt x="1" y="26"/>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3" y="24"/>
                        </a:cubicBezTo>
                        <a:moveTo>
                          <a:pt x="19" y="24"/>
                        </a:moveTo>
                        <a:cubicBezTo>
                          <a:pt x="18" y="25"/>
                          <a:pt x="18" y="26"/>
                          <a:pt x="18" y="27"/>
                        </a:cubicBezTo>
                        <a:cubicBezTo>
                          <a:pt x="18" y="27"/>
                          <a:pt x="18" y="27"/>
                          <a:pt x="18" y="27"/>
                        </a:cubicBezTo>
                        <a:cubicBezTo>
                          <a:pt x="18" y="27"/>
                          <a:pt x="18" y="27"/>
                          <a:pt x="18" y="26"/>
                        </a:cubicBezTo>
                        <a:cubicBezTo>
                          <a:pt x="18" y="28"/>
                          <a:pt x="17" y="29"/>
                          <a:pt x="17" y="30"/>
                        </a:cubicBezTo>
                        <a:cubicBezTo>
                          <a:pt x="17" y="29"/>
                          <a:pt x="18" y="27"/>
                          <a:pt x="18" y="26"/>
                        </a:cubicBezTo>
                        <a:cubicBezTo>
                          <a:pt x="18" y="26"/>
                          <a:pt x="18" y="26"/>
                          <a:pt x="18" y="26"/>
                        </a:cubicBezTo>
                        <a:cubicBezTo>
                          <a:pt x="18" y="25"/>
                          <a:pt x="19" y="25"/>
                          <a:pt x="19" y="24"/>
                        </a:cubicBezTo>
                        <a:moveTo>
                          <a:pt x="2" y="24"/>
                        </a:moveTo>
                        <a:cubicBezTo>
                          <a:pt x="2" y="24"/>
                          <a:pt x="2" y="25"/>
                          <a:pt x="2" y="25"/>
                        </a:cubicBezTo>
                        <a:cubicBezTo>
                          <a:pt x="1" y="25"/>
                          <a:pt x="1" y="25"/>
                          <a:pt x="1" y="25"/>
                        </a:cubicBezTo>
                        <a:cubicBezTo>
                          <a:pt x="1" y="25"/>
                          <a:pt x="1" y="26"/>
                          <a:pt x="1" y="26"/>
                        </a:cubicBezTo>
                        <a:cubicBezTo>
                          <a:pt x="1" y="25"/>
                          <a:pt x="1" y="25"/>
                          <a:pt x="2" y="24"/>
                        </a:cubicBezTo>
                        <a:moveTo>
                          <a:pt x="14" y="24"/>
                        </a:moveTo>
                        <a:cubicBezTo>
                          <a:pt x="14" y="25"/>
                          <a:pt x="13" y="25"/>
                          <a:pt x="13" y="26"/>
                        </a:cubicBezTo>
                        <a:cubicBezTo>
                          <a:pt x="13" y="26"/>
                          <a:pt x="13" y="26"/>
                          <a:pt x="13" y="26"/>
                        </a:cubicBezTo>
                        <a:cubicBezTo>
                          <a:pt x="13" y="27"/>
                          <a:pt x="12" y="28"/>
                          <a:pt x="12" y="28"/>
                        </a:cubicBezTo>
                        <a:cubicBezTo>
                          <a:pt x="12" y="29"/>
                          <a:pt x="11" y="29"/>
                          <a:pt x="11" y="29"/>
                        </a:cubicBezTo>
                        <a:cubicBezTo>
                          <a:pt x="11" y="29"/>
                          <a:pt x="11" y="29"/>
                          <a:pt x="11" y="29"/>
                        </a:cubicBezTo>
                        <a:cubicBezTo>
                          <a:pt x="11" y="29"/>
                          <a:pt x="11" y="29"/>
                          <a:pt x="11" y="29"/>
                        </a:cubicBezTo>
                        <a:cubicBezTo>
                          <a:pt x="12" y="27"/>
                          <a:pt x="13" y="26"/>
                          <a:pt x="14" y="24"/>
                        </a:cubicBezTo>
                        <a:moveTo>
                          <a:pt x="18" y="24"/>
                        </a:moveTo>
                        <a:cubicBezTo>
                          <a:pt x="17" y="26"/>
                          <a:pt x="16" y="27"/>
                          <a:pt x="16" y="29"/>
                        </a:cubicBezTo>
                        <a:cubicBezTo>
                          <a:pt x="16" y="28"/>
                          <a:pt x="16" y="27"/>
                          <a:pt x="17" y="26"/>
                        </a:cubicBezTo>
                        <a:cubicBezTo>
                          <a:pt x="17" y="26"/>
                          <a:pt x="17" y="26"/>
                          <a:pt x="17" y="26"/>
                        </a:cubicBezTo>
                        <a:cubicBezTo>
                          <a:pt x="17" y="26"/>
                          <a:pt x="17" y="26"/>
                          <a:pt x="17" y="25"/>
                        </a:cubicBezTo>
                        <a:cubicBezTo>
                          <a:pt x="17" y="25"/>
                          <a:pt x="18" y="25"/>
                          <a:pt x="18" y="24"/>
                        </a:cubicBezTo>
                        <a:moveTo>
                          <a:pt x="30" y="24"/>
                        </a:moveTo>
                        <a:cubicBezTo>
                          <a:pt x="29" y="25"/>
                          <a:pt x="29" y="27"/>
                          <a:pt x="28" y="28"/>
                        </a:cubicBezTo>
                        <a:cubicBezTo>
                          <a:pt x="28" y="27"/>
                          <a:pt x="29" y="25"/>
                          <a:pt x="30" y="24"/>
                        </a:cubicBezTo>
                        <a:moveTo>
                          <a:pt x="11" y="24"/>
                        </a:moveTo>
                        <a:cubicBezTo>
                          <a:pt x="11" y="24"/>
                          <a:pt x="11" y="24"/>
                          <a:pt x="11" y="24"/>
                        </a:cubicBezTo>
                        <a:cubicBezTo>
                          <a:pt x="10" y="26"/>
                          <a:pt x="9" y="27"/>
                          <a:pt x="8" y="28"/>
                        </a:cubicBezTo>
                        <a:cubicBezTo>
                          <a:pt x="8" y="28"/>
                          <a:pt x="8" y="28"/>
                          <a:pt x="8" y="28"/>
                        </a:cubicBezTo>
                        <a:cubicBezTo>
                          <a:pt x="8" y="28"/>
                          <a:pt x="8" y="28"/>
                          <a:pt x="8" y="28"/>
                        </a:cubicBezTo>
                        <a:cubicBezTo>
                          <a:pt x="8" y="28"/>
                          <a:pt x="8" y="28"/>
                          <a:pt x="8" y="28"/>
                        </a:cubicBezTo>
                        <a:cubicBezTo>
                          <a:pt x="8" y="28"/>
                          <a:pt x="8" y="28"/>
                          <a:pt x="8" y="28"/>
                        </a:cubicBezTo>
                        <a:cubicBezTo>
                          <a:pt x="8" y="28"/>
                          <a:pt x="8" y="29"/>
                          <a:pt x="7" y="29"/>
                        </a:cubicBezTo>
                        <a:cubicBezTo>
                          <a:pt x="8" y="28"/>
                          <a:pt x="9" y="27"/>
                          <a:pt x="10" y="26"/>
                        </a:cubicBezTo>
                        <a:cubicBezTo>
                          <a:pt x="10" y="25"/>
                          <a:pt x="11" y="24"/>
                          <a:pt x="11" y="24"/>
                        </a:cubicBezTo>
                        <a:moveTo>
                          <a:pt x="17" y="24"/>
                        </a:moveTo>
                        <a:cubicBezTo>
                          <a:pt x="17" y="24"/>
                          <a:pt x="16" y="25"/>
                          <a:pt x="16" y="25"/>
                        </a:cubicBezTo>
                        <a:cubicBezTo>
                          <a:pt x="16" y="25"/>
                          <a:pt x="16" y="25"/>
                          <a:pt x="16" y="25"/>
                        </a:cubicBezTo>
                        <a:cubicBezTo>
                          <a:pt x="16" y="26"/>
                          <a:pt x="16" y="26"/>
                          <a:pt x="15" y="27"/>
                        </a:cubicBezTo>
                        <a:cubicBezTo>
                          <a:pt x="15" y="27"/>
                          <a:pt x="15" y="27"/>
                          <a:pt x="15" y="27"/>
                        </a:cubicBezTo>
                        <a:cubicBezTo>
                          <a:pt x="16" y="26"/>
                          <a:pt x="16" y="25"/>
                          <a:pt x="17" y="24"/>
                        </a:cubicBezTo>
                        <a:moveTo>
                          <a:pt x="30" y="24"/>
                        </a:moveTo>
                        <a:cubicBezTo>
                          <a:pt x="30" y="24"/>
                          <a:pt x="30" y="24"/>
                          <a:pt x="30" y="24"/>
                        </a:cubicBezTo>
                        <a:cubicBezTo>
                          <a:pt x="30" y="24"/>
                          <a:pt x="30" y="24"/>
                          <a:pt x="30" y="24"/>
                        </a:cubicBezTo>
                        <a:moveTo>
                          <a:pt x="22" y="24"/>
                        </a:moveTo>
                        <a:cubicBezTo>
                          <a:pt x="22" y="24"/>
                          <a:pt x="22" y="24"/>
                          <a:pt x="21" y="25"/>
                        </a:cubicBezTo>
                        <a:cubicBezTo>
                          <a:pt x="21" y="26"/>
                          <a:pt x="20" y="27"/>
                          <a:pt x="19" y="29"/>
                        </a:cubicBezTo>
                        <a:cubicBezTo>
                          <a:pt x="20" y="28"/>
                          <a:pt x="20" y="27"/>
                          <a:pt x="20" y="27"/>
                        </a:cubicBezTo>
                        <a:cubicBezTo>
                          <a:pt x="20" y="27"/>
                          <a:pt x="20" y="27"/>
                          <a:pt x="20" y="27"/>
                        </a:cubicBezTo>
                        <a:cubicBezTo>
                          <a:pt x="21" y="26"/>
                          <a:pt x="21" y="25"/>
                          <a:pt x="22" y="24"/>
                        </a:cubicBezTo>
                        <a:moveTo>
                          <a:pt x="14" y="23"/>
                        </a:moveTo>
                        <a:cubicBezTo>
                          <a:pt x="14" y="24"/>
                          <a:pt x="14" y="24"/>
                          <a:pt x="14" y="24"/>
                        </a:cubicBezTo>
                        <a:cubicBezTo>
                          <a:pt x="14" y="24"/>
                          <a:pt x="13" y="25"/>
                          <a:pt x="13" y="25"/>
                        </a:cubicBezTo>
                        <a:cubicBezTo>
                          <a:pt x="12" y="26"/>
                          <a:pt x="12" y="27"/>
                          <a:pt x="11" y="28"/>
                        </a:cubicBezTo>
                        <a:cubicBezTo>
                          <a:pt x="11" y="29"/>
                          <a:pt x="11" y="29"/>
                          <a:pt x="11" y="29"/>
                        </a:cubicBezTo>
                        <a:cubicBezTo>
                          <a:pt x="10" y="30"/>
                          <a:pt x="10" y="30"/>
                          <a:pt x="10" y="30"/>
                        </a:cubicBezTo>
                        <a:cubicBezTo>
                          <a:pt x="10" y="30"/>
                          <a:pt x="10" y="30"/>
                          <a:pt x="10" y="30"/>
                        </a:cubicBezTo>
                        <a:cubicBezTo>
                          <a:pt x="10" y="30"/>
                          <a:pt x="10" y="30"/>
                          <a:pt x="10" y="30"/>
                        </a:cubicBezTo>
                        <a:cubicBezTo>
                          <a:pt x="10" y="30"/>
                          <a:pt x="10" y="30"/>
                          <a:pt x="10" y="30"/>
                        </a:cubicBezTo>
                        <a:cubicBezTo>
                          <a:pt x="10" y="30"/>
                          <a:pt x="10" y="30"/>
                          <a:pt x="10" y="30"/>
                        </a:cubicBezTo>
                        <a:cubicBezTo>
                          <a:pt x="9" y="30"/>
                          <a:pt x="9" y="31"/>
                          <a:pt x="9" y="31"/>
                        </a:cubicBezTo>
                        <a:cubicBezTo>
                          <a:pt x="9" y="31"/>
                          <a:pt x="9" y="30"/>
                          <a:pt x="9" y="30"/>
                        </a:cubicBezTo>
                        <a:cubicBezTo>
                          <a:pt x="9" y="29"/>
                          <a:pt x="10" y="28"/>
                          <a:pt x="10" y="27"/>
                        </a:cubicBezTo>
                        <a:cubicBezTo>
                          <a:pt x="11" y="27"/>
                          <a:pt x="11" y="27"/>
                          <a:pt x="11" y="27"/>
                        </a:cubicBezTo>
                        <a:cubicBezTo>
                          <a:pt x="11" y="26"/>
                          <a:pt x="11" y="26"/>
                          <a:pt x="12" y="25"/>
                        </a:cubicBezTo>
                        <a:cubicBezTo>
                          <a:pt x="12" y="25"/>
                          <a:pt x="13" y="24"/>
                          <a:pt x="13" y="24"/>
                        </a:cubicBezTo>
                        <a:cubicBezTo>
                          <a:pt x="13" y="24"/>
                          <a:pt x="13" y="24"/>
                          <a:pt x="13" y="24"/>
                        </a:cubicBezTo>
                        <a:cubicBezTo>
                          <a:pt x="13" y="24"/>
                          <a:pt x="14" y="24"/>
                          <a:pt x="14" y="23"/>
                        </a:cubicBezTo>
                        <a:moveTo>
                          <a:pt x="21" y="22"/>
                        </a:moveTo>
                        <a:cubicBezTo>
                          <a:pt x="20" y="23"/>
                          <a:pt x="20" y="24"/>
                          <a:pt x="19" y="25"/>
                        </a:cubicBezTo>
                        <a:cubicBezTo>
                          <a:pt x="20" y="24"/>
                          <a:pt x="20" y="23"/>
                          <a:pt x="21" y="22"/>
                        </a:cubicBezTo>
                        <a:moveTo>
                          <a:pt x="30" y="21"/>
                        </a:moveTo>
                        <a:cubicBezTo>
                          <a:pt x="30" y="21"/>
                          <a:pt x="30" y="22"/>
                          <a:pt x="29" y="22"/>
                        </a:cubicBezTo>
                        <a:cubicBezTo>
                          <a:pt x="29" y="22"/>
                          <a:pt x="29" y="22"/>
                          <a:pt x="29" y="22"/>
                        </a:cubicBezTo>
                        <a:cubicBezTo>
                          <a:pt x="29" y="24"/>
                          <a:pt x="28" y="26"/>
                          <a:pt x="26" y="27"/>
                        </a:cubicBezTo>
                        <a:cubicBezTo>
                          <a:pt x="26" y="27"/>
                          <a:pt x="27" y="26"/>
                          <a:pt x="27" y="26"/>
                        </a:cubicBezTo>
                        <a:cubicBezTo>
                          <a:pt x="27" y="26"/>
                          <a:pt x="27" y="26"/>
                          <a:pt x="27" y="26"/>
                        </a:cubicBezTo>
                        <a:cubicBezTo>
                          <a:pt x="28" y="24"/>
                          <a:pt x="29" y="23"/>
                          <a:pt x="30" y="21"/>
                        </a:cubicBezTo>
                        <a:moveTo>
                          <a:pt x="17" y="21"/>
                        </a:moveTo>
                        <a:cubicBezTo>
                          <a:pt x="17" y="21"/>
                          <a:pt x="17" y="21"/>
                          <a:pt x="17" y="21"/>
                        </a:cubicBezTo>
                        <a:cubicBezTo>
                          <a:pt x="17" y="21"/>
                          <a:pt x="17" y="21"/>
                          <a:pt x="17" y="21"/>
                        </a:cubicBezTo>
                        <a:cubicBezTo>
                          <a:pt x="17" y="22"/>
                          <a:pt x="17" y="23"/>
                          <a:pt x="17" y="23"/>
                        </a:cubicBezTo>
                        <a:cubicBezTo>
                          <a:pt x="16" y="25"/>
                          <a:pt x="15" y="26"/>
                          <a:pt x="15" y="27"/>
                        </a:cubicBezTo>
                        <a:cubicBezTo>
                          <a:pt x="15" y="27"/>
                          <a:pt x="15" y="28"/>
                          <a:pt x="14" y="28"/>
                        </a:cubicBezTo>
                        <a:cubicBezTo>
                          <a:pt x="14" y="28"/>
                          <a:pt x="14" y="28"/>
                          <a:pt x="14" y="28"/>
                        </a:cubicBezTo>
                        <a:cubicBezTo>
                          <a:pt x="14" y="27"/>
                          <a:pt x="14" y="27"/>
                          <a:pt x="14" y="27"/>
                        </a:cubicBezTo>
                        <a:cubicBezTo>
                          <a:pt x="14" y="27"/>
                          <a:pt x="14" y="27"/>
                          <a:pt x="14" y="27"/>
                        </a:cubicBezTo>
                        <a:cubicBezTo>
                          <a:pt x="14" y="27"/>
                          <a:pt x="14" y="27"/>
                          <a:pt x="14" y="27"/>
                        </a:cubicBezTo>
                        <a:cubicBezTo>
                          <a:pt x="14" y="27"/>
                          <a:pt x="14" y="27"/>
                          <a:pt x="14" y="27"/>
                        </a:cubicBezTo>
                        <a:cubicBezTo>
                          <a:pt x="14" y="27"/>
                          <a:pt x="14" y="27"/>
                          <a:pt x="14" y="27"/>
                        </a:cubicBezTo>
                        <a:cubicBezTo>
                          <a:pt x="14" y="26"/>
                          <a:pt x="15" y="26"/>
                          <a:pt x="15" y="26"/>
                        </a:cubicBezTo>
                        <a:cubicBezTo>
                          <a:pt x="15" y="26"/>
                          <a:pt x="15" y="26"/>
                          <a:pt x="15" y="26"/>
                        </a:cubicBezTo>
                        <a:cubicBezTo>
                          <a:pt x="15" y="25"/>
                          <a:pt x="16" y="23"/>
                          <a:pt x="17" y="22"/>
                        </a:cubicBezTo>
                        <a:cubicBezTo>
                          <a:pt x="17" y="22"/>
                          <a:pt x="17" y="22"/>
                          <a:pt x="17" y="22"/>
                        </a:cubicBezTo>
                        <a:cubicBezTo>
                          <a:pt x="16" y="24"/>
                          <a:pt x="14" y="25"/>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2" y="28"/>
                          <a:pt x="12" y="28"/>
                        </a:cubicBezTo>
                        <a:cubicBezTo>
                          <a:pt x="13" y="27"/>
                          <a:pt x="14" y="25"/>
                          <a:pt x="14" y="24"/>
                        </a:cubicBezTo>
                        <a:cubicBezTo>
                          <a:pt x="14" y="24"/>
                          <a:pt x="14" y="23"/>
                          <a:pt x="15" y="23"/>
                        </a:cubicBezTo>
                        <a:cubicBezTo>
                          <a:pt x="15" y="22"/>
                          <a:pt x="16" y="22"/>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moveTo>
                          <a:pt x="28" y="21"/>
                        </a:moveTo>
                        <a:cubicBezTo>
                          <a:pt x="27" y="23"/>
                          <a:pt x="26" y="26"/>
                          <a:pt x="25" y="28"/>
                        </a:cubicBezTo>
                        <a:cubicBezTo>
                          <a:pt x="25" y="27"/>
                          <a:pt x="25" y="27"/>
                          <a:pt x="25" y="26"/>
                        </a:cubicBezTo>
                        <a:cubicBezTo>
                          <a:pt x="25" y="26"/>
                          <a:pt x="25" y="26"/>
                          <a:pt x="25" y="26"/>
                        </a:cubicBezTo>
                        <a:cubicBezTo>
                          <a:pt x="26" y="24"/>
                          <a:pt x="27" y="23"/>
                          <a:pt x="28" y="21"/>
                        </a:cubicBezTo>
                        <a:moveTo>
                          <a:pt x="18" y="21"/>
                        </a:moveTo>
                        <a:cubicBezTo>
                          <a:pt x="18" y="21"/>
                          <a:pt x="18" y="21"/>
                          <a:pt x="18" y="22"/>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1"/>
                          <a:pt x="18" y="21"/>
                        </a:cubicBezTo>
                        <a:moveTo>
                          <a:pt x="20" y="20"/>
                        </a:moveTo>
                        <a:cubicBezTo>
                          <a:pt x="20" y="21"/>
                          <a:pt x="19" y="22"/>
                          <a:pt x="19" y="22"/>
                        </a:cubicBezTo>
                        <a:cubicBezTo>
                          <a:pt x="19" y="22"/>
                          <a:pt x="19" y="22"/>
                          <a:pt x="19" y="22"/>
                        </a:cubicBezTo>
                        <a:cubicBezTo>
                          <a:pt x="19" y="23"/>
                          <a:pt x="19" y="23"/>
                          <a:pt x="18" y="24"/>
                        </a:cubicBezTo>
                        <a:cubicBezTo>
                          <a:pt x="18" y="24"/>
                          <a:pt x="18" y="24"/>
                          <a:pt x="18" y="24"/>
                        </a:cubicBezTo>
                        <a:cubicBezTo>
                          <a:pt x="18" y="24"/>
                          <a:pt x="18" y="24"/>
                          <a:pt x="18" y="24"/>
                        </a:cubicBezTo>
                        <a:cubicBezTo>
                          <a:pt x="18" y="24"/>
                          <a:pt x="18" y="25"/>
                          <a:pt x="17" y="25"/>
                        </a:cubicBezTo>
                        <a:cubicBezTo>
                          <a:pt x="18" y="23"/>
                          <a:pt x="19" y="22"/>
                          <a:pt x="20" y="20"/>
                        </a:cubicBezTo>
                        <a:moveTo>
                          <a:pt x="20" y="20"/>
                        </a:moveTo>
                        <a:cubicBezTo>
                          <a:pt x="20" y="20"/>
                          <a:pt x="20" y="20"/>
                          <a:pt x="20" y="20"/>
                        </a:cubicBezTo>
                        <a:cubicBezTo>
                          <a:pt x="19" y="21"/>
                          <a:pt x="19" y="22"/>
                          <a:pt x="18" y="23"/>
                        </a:cubicBezTo>
                        <a:cubicBezTo>
                          <a:pt x="18" y="24"/>
                          <a:pt x="17" y="25"/>
                          <a:pt x="17" y="25"/>
                        </a:cubicBezTo>
                        <a:cubicBezTo>
                          <a:pt x="17" y="26"/>
                          <a:pt x="16" y="26"/>
                          <a:pt x="16" y="27"/>
                        </a:cubicBezTo>
                        <a:cubicBezTo>
                          <a:pt x="16" y="26"/>
                          <a:pt x="16" y="26"/>
                          <a:pt x="16" y="26"/>
                        </a:cubicBezTo>
                        <a:cubicBezTo>
                          <a:pt x="16" y="25"/>
                          <a:pt x="17" y="24"/>
                          <a:pt x="17" y="24"/>
                        </a:cubicBezTo>
                        <a:cubicBezTo>
                          <a:pt x="17" y="23"/>
                          <a:pt x="18" y="22"/>
                          <a:pt x="19" y="21"/>
                        </a:cubicBezTo>
                        <a:cubicBezTo>
                          <a:pt x="19" y="21"/>
                          <a:pt x="19" y="21"/>
                          <a:pt x="19" y="21"/>
                        </a:cubicBezTo>
                        <a:cubicBezTo>
                          <a:pt x="19" y="21"/>
                          <a:pt x="20" y="20"/>
                          <a:pt x="20" y="20"/>
                        </a:cubicBezTo>
                        <a:moveTo>
                          <a:pt x="27" y="19"/>
                        </a:moveTo>
                        <a:cubicBezTo>
                          <a:pt x="26" y="23"/>
                          <a:pt x="24" y="26"/>
                          <a:pt x="22" y="30"/>
                        </a:cubicBezTo>
                        <a:cubicBezTo>
                          <a:pt x="22" y="28"/>
                          <a:pt x="23" y="27"/>
                          <a:pt x="23" y="26"/>
                        </a:cubicBezTo>
                        <a:cubicBezTo>
                          <a:pt x="23" y="26"/>
                          <a:pt x="23" y="26"/>
                          <a:pt x="23" y="26"/>
                        </a:cubicBezTo>
                        <a:cubicBezTo>
                          <a:pt x="24" y="23"/>
                          <a:pt x="26" y="21"/>
                          <a:pt x="27" y="19"/>
                        </a:cubicBezTo>
                        <a:moveTo>
                          <a:pt x="21" y="18"/>
                        </a:moveTo>
                        <a:cubicBezTo>
                          <a:pt x="21" y="19"/>
                          <a:pt x="21" y="20"/>
                          <a:pt x="21" y="20"/>
                        </a:cubicBezTo>
                        <a:cubicBezTo>
                          <a:pt x="21" y="20"/>
                          <a:pt x="21" y="20"/>
                          <a:pt x="21" y="20"/>
                        </a:cubicBezTo>
                        <a:cubicBezTo>
                          <a:pt x="20" y="21"/>
                          <a:pt x="19" y="22"/>
                          <a:pt x="19" y="23"/>
                        </a:cubicBezTo>
                        <a:cubicBezTo>
                          <a:pt x="19" y="22"/>
                          <a:pt x="20" y="21"/>
                          <a:pt x="20" y="20"/>
                        </a:cubicBezTo>
                        <a:cubicBezTo>
                          <a:pt x="20" y="20"/>
                          <a:pt x="21" y="19"/>
                          <a:pt x="21" y="18"/>
                        </a:cubicBezTo>
                        <a:moveTo>
                          <a:pt x="22" y="18"/>
                        </a:moveTo>
                        <a:cubicBezTo>
                          <a:pt x="22" y="19"/>
                          <a:pt x="22" y="19"/>
                          <a:pt x="22" y="19"/>
                        </a:cubicBezTo>
                        <a:cubicBezTo>
                          <a:pt x="22" y="19"/>
                          <a:pt x="22" y="20"/>
                          <a:pt x="22" y="20"/>
                        </a:cubicBezTo>
                        <a:cubicBezTo>
                          <a:pt x="21" y="22"/>
                          <a:pt x="20" y="24"/>
                          <a:pt x="19" y="26"/>
                        </a:cubicBezTo>
                        <a:cubicBezTo>
                          <a:pt x="19" y="26"/>
                          <a:pt x="18" y="26"/>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6"/>
                          <a:pt x="19" y="25"/>
                          <a:pt x="19" y="24"/>
                        </a:cubicBezTo>
                        <a:cubicBezTo>
                          <a:pt x="19" y="24"/>
                          <a:pt x="19" y="24"/>
                          <a:pt x="19" y="24"/>
                        </a:cubicBezTo>
                        <a:cubicBezTo>
                          <a:pt x="20" y="22"/>
                          <a:pt x="21" y="20"/>
                          <a:pt x="22" y="18"/>
                        </a:cubicBezTo>
                        <a:moveTo>
                          <a:pt x="22" y="18"/>
                        </a:moveTo>
                        <a:cubicBezTo>
                          <a:pt x="22" y="18"/>
                          <a:pt x="22" y="18"/>
                          <a:pt x="22" y="18"/>
                        </a:cubicBezTo>
                        <a:cubicBezTo>
                          <a:pt x="22" y="18"/>
                          <a:pt x="22" y="18"/>
                          <a:pt x="22" y="18"/>
                        </a:cubicBezTo>
                        <a:cubicBezTo>
                          <a:pt x="22" y="18"/>
                          <a:pt x="21" y="19"/>
                          <a:pt x="21" y="20"/>
                        </a:cubicBezTo>
                        <a:cubicBezTo>
                          <a:pt x="21" y="19"/>
                          <a:pt x="21" y="19"/>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2" y="18"/>
                          <a:pt x="22" y="18"/>
                          <a:pt x="22" y="18"/>
                        </a:cubicBezTo>
                        <a:moveTo>
                          <a:pt x="28" y="17"/>
                        </a:moveTo>
                        <a:cubicBezTo>
                          <a:pt x="27" y="17"/>
                          <a:pt x="27" y="17"/>
                          <a:pt x="27" y="18"/>
                        </a:cubicBezTo>
                        <a:cubicBezTo>
                          <a:pt x="27" y="18"/>
                          <a:pt x="27" y="18"/>
                          <a:pt x="27" y="18"/>
                        </a:cubicBezTo>
                        <a:cubicBezTo>
                          <a:pt x="25" y="21"/>
                          <a:pt x="23" y="25"/>
                          <a:pt x="21" y="29"/>
                        </a:cubicBezTo>
                        <a:cubicBezTo>
                          <a:pt x="21" y="28"/>
                          <a:pt x="22" y="27"/>
                          <a:pt x="22" y="26"/>
                        </a:cubicBezTo>
                        <a:cubicBezTo>
                          <a:pt x="22" y="26"/>
                          <a:pt x="22" y="26"/>
                          <a:pt x="22" y="26"/>
                        </a:cubicBezTo>
                        <a:cubicBezTo>
                          <a:pt x="24" y="23"/>
                          <a:pt x="25" y="20"/>
                          <a:pt x="28" y="17"/>
                        </a:cubicBezTo>
                        <a:moveTo>
                          <a:pt x="24" y="16"/>
                        </a:moveTo>
                        <a:cubicBezTo>
                          <a:pt x="23" y="17"/>
                          <a:pt x="23" y="17"/>
                          <a:pt x="23" y="18"/>
                        </a:cubicBezTo>
                        <a:cubicBezTo>
                          <a:pt x="22" y="19"/>
                          <a:pt x="22" y="19"/>
                          <a:pt x="21" y="20"/>
                        </a:cubicBezTo>
                        <a:cubicBezTo>
                          <a:pt x="21" y="21"/>
                          <a:pt x="20" y="21"/>
                          <a:pt x="20" y="22"/>
                        </a:cubicBezTo>
                        <a:cubicBezTo>
                          <a:pt x="21" y="20"/>
                          <a:pt x="22" y="19"/>
                          <a:pt x="22" y="17"/>
                        </a:cubicBezTo>
                        <a:cubicBezTo>
                          <a:pt x="23" y="17"/>
                          <a:pt x="23" y="17"/>
                          <a:pt x="24" y="16"/>
                        </a:cubicBezTo>
                        <a:moveTo>
                          <a:pt x="21" y="16"/>
                        </a:moveTo>
                        <a:cubicBezTo>
                          <a:pt x="20" y="17"/>
                          <a:pt x="19" y="18"/>
                          <a:pt x="19" y="20"/>
                        </a:cubicBezTo>
                        <a:cubicBezTo>
                          <a:pt x="19" y="18"/>
                          <a:pt x="20" y="17"/>
                          <a:pt x="21" y="16"/>
                        </a:cubicBezTo>
                        <a:moveTo>
                          <a:pt x="20" y="15"/>
                        </a:moveTo>
                        <a:cubicBezTo>
                          <a:pt x="19" y="17"/>
                          <a:pt x="18" y="18"/>
                          <a:pt x="18" y="19"/>
                        </a:cubicBezTo>
                        <a:cubicBezTo>
                          <a:pt x="18" y="19"/>
                          <a:pt x="18" y="19"/>
                          <a:pt x="18" y="19"/>
                        </a:cubicBezTo>
                        <a:cubicBezTo>
                          <a:pt x="18" y="19"/>
                          <a:pt x="18" y="19"/>
                          <a:pt x="18" y="19"/>
                        </a:cubicBezTo>
                        <a:cubicBezTo>
                          <a:pt x="18" y="18"/>
                          <a:pt x="19" y="16"/>
                          <a:pt x="20" y="15"/>
                        </a:cubicBezTo>
                        <a:moveTo>
                          <a:pt x="20" y="15"/>
                        </a:moveTo>
                        <a:cubicBezTo>
                          <a:pt x="20" y="15"/>
                          <a:pt x="20" y="15"/>
                          <a:pt x="20" y="15"/>
                        </a:cubicBezTo>
                        <a:cubicBezTo>
                          <a:pt x="20" y="15"/>
                          <a:pt x="20" y="15"/>
                          <a:pt x="20" y="15"/>
                        </a:cubicBezTo>
                        <a:cubicBezTo>
                          <a:pt x="20" y="15"/>
                          <a:pt x="20" y="15"/>
                          <a:pt x="20" y="15"/>
                        </a:cubicBezTo>
                        <a:moveTo>
                          <a:pt x="23" y="14"/>
                        </a:moveTo>
                        <a:cubicBezTo>
                          <a:pt x="22" y="16"/>
                          <a:pt x="21" y="18"/>
                          <a:pt x="19" y="20"/>
                        </a:cubicBezTo>
                        <a:cubicBezTo>
                          <a:pt x="19" y="21"/>
                          <a:pt x="19" y="21"/>
                          <a:pt x="19" y="21"/>
                        </a:cubicBezTo>
                        <a:cubicBezTo>
                          <a:pt x="18" y="21"/>
                          <a:pt x="18" y="21"/>
                          <a:pt x="18" y="21"/>
                        </a:cubicBezTo>
                        <a:cubicBezTo>
                          <a:pt x="18" y="21"/>
                          <a:pt x="18" y="21"/>
                          <a:pt x="18" y="21"/>
                        </a:cubicBezTo>
                        <a:cubicBezTo>
                          <a:pt x="18" y="21"/>
                          <a:pt x="18" y="21"/>
                          <a:pt x="18" y="20"/>
                        </a:cubicBezTo>
                        <a:cubicBezTo>
                          <a:pt x="19" y="19"/>
                          <a:pt x="21" y="17"/>
                          <a:pt x="21" y="15"/>
                        </a:cubicBezTo>
                        <a:cubicBezTo>
                          <a:pt x="21" y="15"/>
                          <a:pt x="21" y="15"/>
                          <a:pt x="21" y="15"/>
                        </a:cubicBezTo>
                        <a:cubicBezTo>
                          <a:pt x="22" y="15"/>
                          <a:pt x="22" y="14"/>
                          <a:pt x="23" y="14"/>
                        </a:cubicBezTo>
                        <a:moveTo>
                          <a:pt x="24" y="13"/>
                        </a:moveTo>
                        <a:cubicBezTo>
                          <a:pt x="23" y="14"/>
                          <a:pt x="23" y="16"/>
                          <a:pt x="22" y="17"/>
                        </a:cubicBezTo>
                        <a:cubicBezTo>
                          <a:pt x="22" y="18"/>
                          <a:pt x="22" y="18"/>
                          <a:pt x="21" y="18"/>
                        </a:cubicBezTo>
                        <a:cubicBezTo>
                          <a:pt x="21" y="18"/>
                          <a:pt x="21" y="18"/>
                          <a:pt x="21" y="18"/>
                        </a:cubicBezTo>
                        <a:cubicBezTo>
                          <a:pt x="21" y="19"/>
                          <a:pt x="20" y="19"/>
                          <a:pt x="19" y="20"/>
                        </a:cubicBezTo>
                        <a:cubicBezTo>
                          <a:pt x="21" y="18"/>
                          <a:pt x="22" y="16"/>
                          <a:pt x="23" y="14"/>
                        </a:cubicBezTo>
                        <a:cubicBezTo>
                          <a:pt x="23" y="13"/>
                          <a:pt x="24" y="13"/>
                          <a:pt x="24" y="13"/>
                        </a:cubicBezTo>
                        <a:moveTo>
                          <a:pt x="24" y="12"/>
                        </a:moveTo>
                        <a:cubicBezTo>
                          <a:pt x="24" y="12"/>
                          <a:pt x="24" y="12"/>
                          <a:pt x="24" y="13"/>
                        </a:cubicBezTo>
                        <a:cubicBezTo>
                          <a:pt x="24" y="13"/>
                          <a:pt x="23" y="13"/>
                          <a:pt x="23" y="13"/>
                        </a:cubicBezTo>
                        <a:cubicBezTo>
                          <a:pt x="24" y="13"/>
                          <a:pt x="24" y="13"/>
                          <a:pt x="24" y="12"/>
                        </a:cubicBezTo>
                        <a:moveTo>
                          <a:pt x="25" y="12"/>
                        </a:moveTo>
                        <a:cubicBezTo>
                          <a:pt x="25" y="12"/>
                          <a:pt x="25" y="12"/>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4"/>
                          <a:pt x="24" y="15"/>
                        </a:cubicBezTo>
                        <a:cubicBezTo>
                          <a:pt x="24" y="15"/>
                          <a:pt x="24" y="15"/>
                          <a:pt x="24" y="15"/>
                        </a:cubicBezTo>
                        <a:cubicBezTo>
                          <a:pt x="24" y="16"/>
                          <a:pt x="23" y="17"/>
                          <a:pt x="23" y="18"/>
                        </a:cubicBezTo>
                        <a:cubicBezTo>
                          <a:pt x="23" y="17"/>
                          <a:pt x="23" y="17"/>
                          <a:pt x="24" y="16"/>
                        </a:cubicBezTo>
                        <a:cubicBezTo>
                          <a:pt x="24" y="16"/>
                          <a:pt x="24" y="16"/>
                          <a:pt x="24" y="16"/>
                        </a:cubicBezTo>
                        <a:cubicBezTo>
                          <a:pt x="23" y="16"/>
                          <a:pt x="23" y="17"/>
                          <a:pt x="22" y="17"/>
                        </a:cubicBezTo>
                        <a:cubicBezTo>
                          <a:pt x="23" y="16"/>
                          <a:pt x="24" y="14"/>
                          <a:pt x="24" y="13"/>
                        </a:cubicBezTo>
                        <a:cubicBezTo>
                          <a:pt x="24" y="12"/>
                          <a:pt x="25" y="12"/>
                          <a:pt x="25" y="12"/>
                        </a:cubicBezTo>
                        <a:moveTo>
                          <a:pt x="15" y="12"/>
                        </a:moveTo>
                        <a:cubicBezTo>
                          <a:pt x="15" y="12"/>
                          <a:pt x="15" y="12"/>
                          <a:pt x="15" y="12"/>
                        </a:cubicBezTo>
                        <a:cubicBezTo>
                          <a:pt x="15" y="12"/>
                          <a:pt x="15" y="12"/>
                          <a:pt x="15" y="12"/>
                        </a:cubicBezTo>
                        <a:moveTo>
                          <a:pt x="9" y="10"/>
                        </a:moveTo>
                        <a:cubicBezTo>
                          <a:pt x="8" y="11"/>
                          <a:pt x="8" y="12"/>
                          <a:pt x="8" y="12"/>
                        </a:cubicBezTo>
                        <a:cubicBezTo>
                          <a:pt x="8" y="12"/>
                          <a:pt x="8" y="12"/>
                          <a:pt x="8" y="12"/>
                        </a:cubicBezTo>
                        <a:cubicBezTo>
                          <a:pt x="8" y="11"/>
                          <a:pt x="8" y="11"/>
                          <a:pt x="9" y="10"/>
                        </a:cubicBezTo>
                        <a:moveTo>
                          <a:pt x="8" y="10"/>
                        </a:moveTo>
                        <a:cubicBezTo>
                          <a:pt x="8" y="10"/>
                          <a:pt x="8" y="10"/>
                          <a:pt x="8" y="10"/>
                        </a:cubicBezTo>
                        <a:cubicBezTo>
                          <a:pt x="8" y="10"/>
                          <a:pt x="8" y="10"/>
                          <a:pt x="8" y="10"/>
                        </a:cubicBezTo>
                        <a:moveTo>
                          <a:pt x="14" y="9"/>
                        </a:moveTo>
                        <a:cubicBezTo>
                          <a:pt x="14" y="9"/>
                          <a:pt x="14" y="9"/>
                          <a:pt x="14" y="9"/>
                        </a:cubicBezTo>
                        <a:cubicBezTo>
                          <a:pt x="14" y="9"/>
                          <a:pt x="14" y="9"/>
                          <a:pt x="14" y="9"/>
                        </a:cubicBezTo>
                        <a:moveTo>
                          <a:pt x="11" y="4"/>
                        </a:moveTo>
                        <a:cubicBezTo>
                          <a:pt x="11" y="4"/>
                          <a:pt x="11" y="5"/>
                          <a:pt x="11" y="5"/>
                        </a:cubicBezTo>
                        <a:cubicBezTo>
                          <a:pt x="11" y="5"/>
                          <a:pt x="11" y="5"/>
                          <a:pt x="11" y="5"/>
                        </a:cubicBezTo>
                        <a:cubicBezTo>
                          <a:pt x="11" y="5"/>
                          <a:pt x="11" y="5"/>
                          <a:pt x="11" y="5"/>
                        </a:cubicBezTo>
                        <a:cubicBezTo>
                          <a:pt x="10" y="6"/>
                          <a:pt x="10" y="7"/>
                          <a:pt x="10" y="7"/>
                        </a:cubicBezTo>
                        <a:cubicBezTo>
                          <a:pt x="9" y="8"/>
                          <a:pt x="8" y="9"/>
                          <a:pt x="8" y="10"/>
                        </a:cubicBezTo>
                        <a:cubicBezTo>
                          <a:pt x="8" y="10"/>
                          <a:pt x="8" y="10"/>
                          <a:pt x="8" y="10"/>
                        </a:cubicBezTo>
                        <a:cubicBezTo>
                          <a:pt x="8" y="9"/>
                          <a:pt x="8" y="8"/>
                          <a:pt x="8" y="8"/>
                        </a:cubicBezTo>
                        <a:cubicBezTo>
                          <a:pt x="8" y="8"/>
                          <a:pt x="8" y="8"/>
                          <a:pt x="8" y="8"/>
                        </a:cubicBezTo>
                        <a:cubicBezTo>
                          <a:pt x="9" y="6"/>
                          <a:pt x="10" y="5"/>
                          <a:pt x="11" y="4"/>
                        </a:cubicBezTo>
                        <a:moveTo>
                          <a:pt x="12" y="0"/>
                        </a:moveTo>
                        <a:cubicBezTo>
                          <a:pt x="11" y="1"/>
                          <a:pt x="9" y="3"/>
                          <a:pt x="8" y="5"/>
                        </a:cubicBezTo>
                        <a:cubicBezTo>
                          <a:pt x="8" y="7"/>
                          <a:pt x="7" y="9"/>
                          <a:pt x="7" y="11"/>
                        </a:cubicBezTo>
                        <a:cubicBezTo>
                          <a:pt x="7" y="12"/>
                          <a:pt x="8" y="12"/>
                          <a:pt x="8" y="11"/>
                        </a:cubicBezTo>
                        <a:cubicBezTo>
                          <a:pt x="8" y="11"/>
                          <a:pt x="7" y="11"/>
                          <a:pt x="7" y="11"/>
                        </a:cubicBezTo>
                        <a:cubicBezTo>
                          <a:pt x="7" y="11"/>
                          <a:pt x="7" y="11"/>
                          <a:pt x="7" y="11"/>
                        </a:cubicBezTo>
                        <a:cubicBezTo>
                          <a:pt x="7" y="10"/>
                          <a:pt x="7" y="10"/>
                          <a:pt x="7" y="9"/>
                        </a:cubicBezTo>
                        <a:cubicBezTo>
                          <a:pt x="7" y="9"/>
                          <a:pt x="7" y="9"/>
                          <a:pt x="7" y="9"/>
                        </a:cubicBezTo>
                        <a:cubicBezTo>
                          <a:pt x="8" y="8"/>
                          <a:pt x="8" y="7"/>
                          <a:pt x="8" y="6"/>
                        </a:cubicBezTo>
                        <a:cubicBezTo>
                          <a:pt x="8" y="6"/>
                          <a:pt x="8" y="6"/>
                          <a:pt x="8" y="6"/>
                        </a:cubicBezTo>
                        <a:cubicBezTo>
                          <a:pt x="9" y="4"/>
                          <a:pt x="10" y="3"/>
                          <a:pt x="11" y="1"/>
                        </a:cubicBezTo>
                        <a:cubicBezTo>
                          <a:pt x="11" y="1"/>
                          <a:pt x="11" y="1"/>
                          <a:pt x="11" y="1"/>
                        </a:cubicBezTo>
                        <a:cubicBezTo>
                          <a:pt x="11" y="1"/>
                          <a:pt x="11" y="1"/>
                          <a:pt x="11" y="1"/>
                        </a:cubicBezTo>
                        <a:cubicBezTo>
                          <a:pt x="11" y="1"/>
                          <a:pt x="11" y="1"/>
                          <a:pt x="11" y="1"/>
                        </a:cubicBezTo>
                        <a:cubicBezTo>
                          <a:pt x="11" y="1"/>
                          <a:pt x="11" y="1"/>
                          <a:pt x="11" y="1"/>
                        </a:cubicBezTo>
                        <a:cubicBezTo>
                          <a:pt x="12" y="1"/>
                          <a:pt x="12" y="0"/>
                          <a:pt x="12" y="0"/>
                        </a:cubicBezTo>
                        <a:cubicBezTo>
                          <a:pt x="13" y="0"/>
                          <a:pt x="13" y="1"/>
                          <a:pt x="12" y="1"/>
                        </a:cubicBezTo>
                        <a:cubicBezTo>
                          <a:pt x="12" y="1"/>
                          <a:pt x="12" y="1"/>
                          <a:pt x="12" y="1"/>
                        </a:cubicBezTo>
                        <a:cubicBezTo>
                          <a:pt x="12" y="2"/>
                          <a:pt x="12" y="3"/>
                          <a:pt x="12" y="3"/>
                        </a:cubicBezTo>
                        <a:cubicBezTo>
                          <a:pt x="12" y="3"/>
                          <a:pt x="12" y="3"/>
                          <a:pt x="12" y="3"/>
                        </a:cubicBezTo>
                        <a:cubicBezTo>
                          <a:pt x="11" y="4"/>
                          <a:pt x="11" y="4"/>
                          <a:pt x="11" y="5"/>
                        </a:cubicBezTo>
                        <a:cubicBezTo>
                          <a:pt x="11" y="5"/>
                          <a:pt x="11" y="4"/>
                          <a:pt x="11" y="4"/>
                        </a:cubicBezTo>
                        <a:cubicBezTo>
                          <a:pt x="11" y="4"/>
                          <a:pt x="11" y="4"/>
                          <a:pt x="11" y="4"/>
                        </a:cubicBezTo>
                        <a:cubicBezTo>
                          <a:pt x="10" y="5"/>
                          <a:pt x="9" y="6"/>
                          <a:pt x="9" y="7"/>
                        </a:cubicBezTo>
                        <a:cubicBezTo>
                          <a:pt x="8" y="8"/>
                          <a:pt x="8" y="9"/>
                          <a:pt x="8" y="11"/>
                        </a:cubicBezTo>
                        <a:cubicBezTo>
                          <a:pt x="8" y="11"/>
                          <a:pt x="8" y="11"/>
                          <a:pt x="8" y="11"/>
                        </a:cubicBezTo>
                        <a:cubicBezTo>
                          <a:pt x="8" y="10"/>
                          <a:pt x="8" y="10"/>
                          <a:pt x="8" y="10"/>
                        </a:cubicBezTo>
                        <a:cubicBezTo>
                          <a:pt x="8" y="10"/>
                          <a:pt x="8" y="10"/>
                          <a:pt x="8" y="10"/>
                        </a:cubicBezTo>
                        <a:cubicBezTo>
                          <a:pt x="9" y="8"/>
                          <a:pt x="10" y="7"/>
                          <a:pt x="11" y="6"/>
                        </a:cubicBezTo>
                        <a:cubicBezTo>
                          <a:pt x="10" y="6"/>
                          <a:pt x="10" y="7"/>
                          <a:pt x="10" y="8"/>
                        </a:cubicBezTo>
                        <a:cubicBezTo>
                          <a:pt x="10" y="8"/>
                          <a:pt x="10" y="8"/>
                          <a:pt x="10" y="8"/>
                        </a:cubicBezTo>
                        <a:cubicBezTo>
                          <a:pt x="9" y="9"/>
                          <a:pt x="9" y="9"/>
                          <a:pt x="9" y="10"/>
                        </a:cubicBezTo>
                        <a:cubicBezTo>
                          <a:pt x="8" y="11"/>
                          <a:pt x="8" y="12"/>
                          <a:pt x="7" y="13"/>
                        </a:cubicBezTo>
                        <a:cubicBezTo>
                          <a:pt x="7" y="13"/>
                          <a:pt x="8" y="13"/>
                          <a:pt x="8" y="13"/>
                        </a:cubicBezTo>
                        <a:cubicBezTo>
                          <a:pt x="8" y="13"/>
                          <a:pt x="8" y="12"/>
                          <a:pt x="8" y="12"/>
                        </a:cubicBezTo>
                        <a:cubicBezTo>
                          <a:pt x="8" y="12"/>
                          <a:pt x="8" y="12"/>
                          <a:pt x="8" y="12"/>
                        </a:cubicBezTo>
                        <a:cubicBezTo>
                          <a:pt x="8" y="11"/>
                          <a:pt x="9" y="10"/>
                          <a:pt x="9" y="10"/>
                        </a:cubicBezTo>
                        <a:cubicBezTo>
                          <a:pt x="9" y="9"/>
                          <a:pt x="10" y="9"/>
                          <a:pt x="10" y="8"/>
                        </a:cubicBezTo>
                        <a:cubicBezTo>
                          <a:pt x="10" y="9"/>
                          <a:pt x="10" y="9"/>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1"/>
                          <a:pt x="9" y="12"/>
                          <a:pt x="9" y="13"/>
                        </a:cubicBezTo>
                        <a:cubicBezTo>
                          <a:pt x="9" y="13"/>
                          <a:pt x="9" y="13"/>
                          <a:pt x="9" y="13"/>
                        </a:cubicBezTo>
                        <a:cubicBezTo>
                          <a:pt x="9" y="13"/>
                          <a:pt x="9" y="13"/>
                          <a:pt x="9" y="12"/>
                        </a:cubicBezTo>
                        <a:cubicBezTo>
                          <a:pt x="9" y="12"/>
                          <a:pt x="9" y="12"/>
                          <a:pt x="9" y="12"/>
                        </a:cubicBezTo>
                        <a:cubicBezTo>
                          <a:pt x="10" y="12"/>
                          <a:pt x="10" y="11"/>
                          <a:pt x="11" y="10"/>
                        </a:cubicBezTo>
                        <a:cubicBezTo>
                          <a:pt x="11" y="10"/>
                          <a:pt x="11" y="10"/>
                          <a:pt x="12" y="9"/>
                        </a:cubicBezTo>
                        <a:cubicBezTo>
                          <a:pt x="12" y="9"/>
                          <a:pt x="12" y="9"/>
                          <a:pt x="12" y="9"/>
                        </a:cubicBezTo>
                        <a:cubicBezTo>
                          <a:pt x="12" y="9"/>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1"/>
                          <a:pt x="12" y="12"/>
                          <a:pt x="11" y="13"/>
                        </a:cubicBezTo>
                        <a:cubicBezTo>
                          <a:pt x="11" y="13"/>
                          <a:pt x="11" y="13"/>
                          <a:pt x="11" y="13"/>
                        </a:cubicBezTo>
                        <a:cubicBezTo>
                          <a:pt x="11" y="14"/>
                          <a:pt x="11" y="14"/>
                          <a:pt x="11" y="14"/>
                        </a:cubicBezTo>
                        <a:cubicBezTo>
                          <a:pt x="11" y="14"/>
                          <a:pt x="11" y="14"/>
                          <a:pt x="11" y="14"/>
                        </a:cubicBezTo>
                        <a:cubicBezTo>
                          <a:pt x="12" y="12"/>
                          <a:pt x="13" y="11"/>
                          <a:pt x="14" y="9"/>
                        </a:cubicBezTo>
                        <a:cubicBezTo>
                          <a:pt x="14" y="9"/>
                          <a:pt x="14" y="9"/>
                          <a:pt x="14" y="9"/>
                        </a:cubicBezTo>
                        <a:cubicBezTo>
                          <a:pt x="15" y="10"/>
                          <a:pt x="15" y="10"/>
                          <a:pt x="14" y="11"/>
                        </a:cubicBezTo>
                        <a:cubicBezTo>
                          <a:pt x="14" y="11"/>
                          <a:pt x="14" y="11"/>
                          <a:pt x="14" y="11"/>
                        </a:cubicBezTo>
                        <a:cubicBezTo>
                          <a:pt x="14" y="12"/>
                          <a:pt x="13" y="14"/>
                          <a:pt x="13" y="16"/>
                        </a:cubicBezTo>
                        <a:cubicBezTo>
                          <a:pt x="13" y="16"/>
                          <a:pt x="13" y="16"/>
                          <a:pt x="13" y="16"/>
                        </a:cubicBezTo>
                        <a:cubicBezTo>
                          <a:pt x="13" y="15"/>
                          <a:pt x="13" y="14"/>
                          <a:pt x="14" y="14"/>
                        </a:cubicBezTo>
                        <a:cubicBezTo>
                          <a:pt x="14" y="14"/>
                          <a:pt x="14" y="14"/>
                          <a:pt x="14" y="14"/>
                        </a:cubicBezTo>
                        <a:cubicBezTo>
                          <a:pt x="14" y="13"/>
                          <a:pt x="14" y="12"/>
                          <a:pt x="15" y="12"/>
                        </a:cubicBezTo>
                        <a:cubicBezTo>
                          <a:pt x="15" y="11"/>
                          <a:pt x="16" y="11"/>
                          <a:pt x="16" y="11"/>
                        </a:cubicBezTo>
                        <a:cubicBezTo>
                          <a:pt x="16" y="11"/>
                          <a:pt x="16" y="11"/>
                          <a:pt x="16" y="11"/>
                        </a:cubicBezTo>
                        <a:cubicBezTo>
                          <a:pt x="16" y="11"/>
                          <a:pt x="16" y="11"/>
                          <a:pt x="16" y="11"/>
                        </a:cubicBezTo>
                        <a:cubicBezTo>
                          <a:pt x="16" y="11"/>
                          <a:pt x="16" y="12"/>
                          <a:pt x="16" y="13"/>
                        </a:cubicBezTo>
                        <a:cubicBezTo>
                          <a:pt x="16" y="13"/>
                          <a:pt x="16" y="13"/>
                          <a:pt x="16" y="13"/>
                        </a:cubicBezTo>
                        <a:cubicBezTo>
                          <a:pt x="16" y="14"/>
                          <a:pt x="16" y="14"/>
                          <a:pt x="15" y="15"/>
                        </a:cubicBezTo>
                        <a:cubicBezTo>
                          <a:pt x="15" y="16"/>
                          <a:pt x="15" y="16"/>
                          <a:pt x="15" y="17"/>
                        </a:cubicBezTo>
                        <a:cubicBezTo>
                          <a:pt x="15" y="17"/>
                          <a:pt x="15" y="17"/>
                          <a:pt x="15" y="17"/>
                        </a:cubicBezTo>
                        <a:cubicBezTo>
                          <a:pt x="15" y="17"/>
                          <a:pt x="15" y="17"/>
                          <a:pt x="15" y="17"/>
                        </a:cubicBezTo>
                        <a:cubicBezTo>
                          <a:pt x="15" y="17"/>
                          <a:pt x="15" y="17"/>
                          <a:pt x="15" y="17"/>
                        </a:cubicBezTo>
                        <a:cubicBezTo>
                          <a:pt x="15" y="17"/>
                          <a:pt x="15" y="17"/>
                          <a:pt x="15" y="17"/>
                        </a:cubicBezTo>
                        <a:cubicBezTo>
                          <a:pt x="15" y="16"/>
                          <a:pt x="15" y="16"/>
                          <a:pt x="16" y="15"/>
                        </a:cubicBezTo>
                        <a:cubicBezTo>
                          <a:pt x="16" y="14"/>
                          <a:pt x="17" y="13"/>
                          <a:pt x="18" y="12"/>
                        </a:cubicBezTo>
                        <a:cubicBezTo>
                          <a:pt x="18" y="12"/>
                          <a:pt x="18" y="12"/>
                          <a:pt x="18" y="12"/>
                        </a:cubicBezTo>
                        <a:cubicBezTo>
                          <a:pt x="18" y="12"/>
                          <a:pt x="18" y="12"/>
                          <a:pt x="18" y="12"/>
                        </a:cubicBezTo>
                        <a:cubicBezTo>
                          <a:pt x="18" y="13"/>
                          <a:pt x="18" y="13"/>
                          <a:pt x="18" y="13"/>
                        </a:cubicBezTo>
                        <a:cubicBezTo>
                          <a:pt x="18" y="13"/>
                          <a:pt x="18" y="13"/>
                          <a:pt x="18" y="13"/>
                        </a:cubicBezTo>
                        <a:cubicBezTo>
                          <a:pt x="18" y="14"/>
                          <a:pt x="17" y="15"/>
                          <a:pt x="17" y="16"/>
                        </a:cubicBezTo>
                        <a:cubicBezTo>
                          <a:pt x="17" y="16"/>
                          <a:pt x="17" y="16"/>
                          <a:pt x="17" y="16"/>
                        </a:cubicBezTo>
                        <a:cubicBezTo>
                          <a:pt x="17" y="16"/>
                          <a:pt x="16" y="17"/>
                          <a:pt x="16" y="18"/>
                        </a:cubicBezTo>
                        <a:cubicBezTo>
                          <a:pt x="16" y="18"/>
                          <a:pt x="16" y="18"/>
                          <a:pt x="16" y="18"/>
                        </a:cubicBezTo>
                        <a:cubicBezTo>
                          <a:pt x="17" y="17"/>
                          <a:pt x="18" y="15"/>
                          <a:pt x="18" y="14"/>
                        </a:cubicBezTo>
                        <a:cubicBezTo>
                          <a:pt x="19" y="14"/>
                          <a:pt x="19"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3"/>
                          <a:pt x="21" y="13"/>
                        </a:cubicBezTo>
                        <a:cubicBezTo>
                          <a:pt x="21" y="13"/>
                          <a:pt x="21" y="13"/>
                          <a:pt x="21" y="13"/>
                        </a:cubicBezTo>
                        <a:cubicBezTo>
                          <a:pt x="21" y="13"/>
                          <a:pt x="21" y="13"/>
                          <a:pt x="21" y="13"/>
                        </a:cubicBezTo>
                        <a:cubicBezTo>
                          <a:pt x="21" y="14"/>
                          <a:pt x="20" y="14"/>
                          <a:pt x="20" y="15"/>
                        </a:cubicBezTo>
                        <a:cubicBezTo>
                          <a:pt x="20" y="15"/>
                          <a:pt x="20" y="15"/>
                          <a:pt x="20" y="15"/>
                        </a:cubicBezTo>
                        <a:cubicBezTo>
                          <a:pt x="20" y="15"/>
                          <a:pt x="20" y="15"/>
                          <a:pt x="20" y="16"/>
                        </a:cubicBezTo>
                        <a:cubicBezTo>
                          <a:pt x="19" y="17"/>
                          <a:pt x="18" y="18"/>
                          <a:pt x="17" y="19"/>
                        </a:cubicBezTo>
                        <a:cubicBezTo>
                          <a:pt x="17" y="19"/>
                          <a:pt x="17" y="19"/>
                          <a:pt x="17" y="19"/>
                        </a:cubicBezTo>
                        <a:cubicBezTo>
                          <a:pt x="18" y="18"/>
                          <a:pt x="19" y="17"/>
                          <a:pt x="20" y="16"/>
                        </a:cubicBezTo>
                        <a:cubicBezTo>
                          <a:pt x="20" y="16"/>
                          <a:pt x="20" y="15"/>
                          <a:pt x="20" y="15"/>
                        </a:cubicBezTo>
                        <a:cubicBezTo>
                          <a:pt x="21" y="14"/>
                          <a:pt x="21" y="14"/>
                          <a:pt x="22" y="13"/>
                        </a:cubicBezTo>
                        <a:cubicBezTo>
                          <a:pt x="22" y="14"/>
                          <a:pt x="22" y="14"/>
                          <a:pt x="22" y="15"/>
                        </a:cubicBezTo>
                        <a:cubicBezTo>
                          <a:pt x="22" y="15"/>
                          <a:pt x="22" y="15"/>
                          <a:pt x="22" y="15"/>
                        </a:cubicBezTo>
                        <a:cubicBezTo>
                          <a:pt x="22" y="15"/>
                          <a:pt x="21" y="15"/>
                          <a:pt x="21" y="15"/>
                        </a:cubicBezTo>
                        <a:cubicBezTo>
                          <a:pt x="21" y="16"/>
                          <a:pt x="21" y="16"/>
                          <a:pt x="21" y="16"/>
                        </a:cubicBezTo>
                        <a:cubicBezTo>
                          <a:pt x="20" y="17"/>
                          <a:pt x="19" y="19"/>
                          <a:pt x="18" y="20"/>
                        </a:cubicBezTo>
                        <a:cubicBezTo>
                          <a:pt x="18" y="21"/>
                          <a:pt x="18" y="21"/>
                          <a:pt x="17" y="22"/>
                        </a:cubicBezTo>
                        <a:cubicBezTo>
                          <a:pt x="17" y="22"/>
                          <a:pt x="17" y="22"/>
                          <a:pt x="17" y="22"/>
                        </a:cubicBezTo>
                        <a:cubicBezTo>
                          <a:pt x="18" y="22"/>
                          <a:pt x="18" y="22"/>
                          <a:pt x="18" y="21"/>
                        </a:cubicBezTo>
                        <a:cubicBezTo>
                          <a:pt x="18" y="21"/>
                          <a:pt x="19" y="21"/>
                          <a:pt x="19" y="21"/>
                        </a:cubicBezTo>
                        <a:cubicBezTo>
                          <a:pt x="19" y="20"/>
                          <a:pt x="20" y="19"/>
                          <a:pt x="21" y="19"/>
                        </a:cubicBezTo>
                        <a:cubicBezTo>
                          <a:pt x="21" y="19"/>
                          <a:pt x="20" y="19"/>
                          <a:pt x="20" y="20"/>
                        </a:cubicBezTo>
                        <a:cubicBezTo>
                          <a:pt x="20" y="20"/>
                          <a:pt x="20" y="20"/>
                          <a:pt x="20" y="20"/>
                        </a:cubicBezTo>
                        <a:cubicBezTo>
                          <a:pt x="20" y="20"/>
                          <a:pt x="20" y="19"/>
                          <a:pt x="20" y="20"/>
                        </a:cubicBezTo>
                        <a:cubicBezTo>
                          <a:pt x="19" y="21"/>
                          <a:pt x="18" y="22"/>
                          <a:pt x="17" y="23"/>
                        </a:cubicBezTo>
                        <a:cubicBezTo>
                          <a:pt x="17" y="22"/>
                          <a:pt x="18" y="22"/>
                          <a:pt x="18" y="21"/>
                        </a:cubicBezTo>
                        <a:cubicBezTo>
                          <a:pt x="18" y="21"/>
                          <a:pt x="18" y="21"/>
                          <a:pt x="18" y="21"/>
                        </a:cubicBezTo>
                        <a:cubicBezTo>
                          <a:pt x="17" y="21"/>
                          <a:pt x="16" y="21"/>
                          <a:pt x="16" y="22"/>
                        </a:cubicBezTo>
                        <a:cubicBezTo>
                          <a:pt x="15" y="22"/>
                          <a:pt x="14" y="23"/>
                          <a:pt x="14" y="24"/>
                        </a:cubicBezTo>
                        <a:cubicBezTo>
                          <a:pt x="14" y="24"/>
                          <a:pt x="14" y="24"/>
                          <a:pt x="14" y="23"/>
                        </a:cubicBezTo>
                        <a:cubicBezTo>
                          <a:pt x="14" y="23"/>
                          <a:pt x="14" y="23"/>
                          <a:pt x="14" y="23"/>
                        </a:cubicBezTo>
                        <a:cubicBezTo>
                          <a:pt x="13" y="24"/>
                          <a:pt x="12" y="25"/>
                          <a:pt x="11" y="26"/>
                        </a:cubicBezTo>
                        <a:cubicBezTo>
                          <a:pt x="11" y="26"/>
                          <a:pt x="11" y="25"/>
                          <a:pt x="11" y="24"/>
                        </a:cubicBezTo>
                        <a:cubicBezTo>
                          <a:pt x="11" y="24"/>
                          <a:pt x="11" y="24"/>
                          <a:pt x="11" y="24"/>
                        </a:cubicBezTo>
                        <a:cubicBezTo>
                          <a:pt x="11" y="24"/>
                          <a:pt x="11" y="24"/>
                          <a:pt x="11" y="24"/>
                        </a:cubicBezTo>
                        <a:cubicBezTo>
                          <a:pt x="11" y="24"/>
                          <a:pt x="11" y="24"/>
                          <a:pt x="11" y="24"/>
                        </a:cubicBezTo>
                        <a:cubicBezTo>
                          <a:pt x="11" y="24"/>
                          <a:pt x="11" y="24"/>
                          <a:pt x="11" y="24"/>
                        </a:cubicBezTo>
                        <a:cubicBezTo>
                          <a:pt x="9" y="25"/>
                          <a:pt x="8" y="27"/>
                          <a:pt x="7" y="29"/>
                        </a:cubicBezTo>
                        <a:cubicBezTo>
                          <a:pt x="7" y="29"/>
                          <a:pt x="7" y="29"/>
                          <a:pt x="7" y="29"/>
                        </a:cubicBezTo>
                        <a:cubicBezTo>
                          <a:pt x="8" y="28"/>
                          <a:pt x="9" y="26"/>
                          <a:pt x="9" y="24"/>
                        </a:cubicBezTo>
                        <a:cubicBezTo>
                          <a:pt x="9" y="24"/>
                          <a:pt x="8" y="24"/>
                          <a:pt x="8" y="24"/>
                        </a:cubicBezTo>
                        <a:cubicBezTo>
                          <a:pt x="7" y="25"/>
                          <a:pt x="7" y="26"/>
                          <a:pt x="6" y="27"/>
                        </a:cubicBezTo>
                        <a:cubicBezTo>
                          <a:pt x="6" y="26"/>
                          <a:pt x="6" y="26"/>
                          <a:pt x="6" y="26"/>
                        </a:cubicBezTo>
                        <a:cubicBezTo>
                          <a:pt x="6" y="26"/>
                          <a:pt x="6" y="26"/>
                          <a:pt x="6" y="26"/>
                        </a:cubicBezTo>
                        <a:cubicBezTo>
                          <a:pt x="6" y="26"/>
                          <a:pt x="6" y="26"/>
                          <a:pt x="6" y="26"/>
                        </a:cubicBezTo>
                        <a:cubicBezTo>
                          <a:pt x="6" y="25"/>
                          <a:pt x="6" y="25"/>
                          <a:pt x="6" y="25"/>
                        </a:cubicBezTo>
                        <a:cubicBezTo>
                          <a:pt x="6" y="24"/>
                          <a:pt x="6" y="24"/>
                          <a:pt x="6" y="24"/>
                        </a:cubicBezTo>
                        <a:cubicBezTo>
                          <a:pt x="5" y="25"/>
                          <a:pt x="4" y="26"/>
                          <a:pt x="3" y="27"/>
                        </a:cubicBezTo>
                        <a:cubicBezTo>
                          <a:pt x="3" y="27"/>
                          <a:pt x="3" y="28"/>
                          <a:pt x="3" y="28"/>
                        </a:cubicBezTo>
                        <a:cubicBezTo>
                          <a:pt x="3" y="27"/>
                          <a:pt x="3" y="26"/>
                          <a:pt x="3" y="25"/>
                        </a:cubicBezTo>
                        <a:cubicBezTo>
                          <a:pt x="3" y="25"/>
                          <a:pt x="3" y="25"/>
                          <a:pt x="3" y="25"/>
                        </a:cubicBezTo>
                        <a:cubicBezTo>
                          <a:pt x="3" y="25"/>
                          <a:pt x="3" y="25"/>
                          <a:pt x="3" y="25"/>
                        </a:cubicBezTo>
                        <a:cubicBezTo>
                          <a:pt x="3" y="25"/>
                          <a:pt x="3" y="25"/>
                          <a:pt x="3" y="25"/>
                        </a:cubicBezTo>
                        <a:cubicBezTo>
                          <a:pt x="3" y="25"/>
                          <a:pt x="3" y="25"/>
                          <a:pt x="3" y="24"/>
                        </a:cubicBezTo>
                        <a:cubicBezTo>
                          <a:pt x="3" y="24"/>
                          <a:pt x="3" y="24"/>
                          <a:pt x="3" y="24"/>
                        </a:cubicBezTo>
                        <a:cubicBezTo>
                          <a:pt x="2" y="25"/>
                          <a:pt x="2" y="25"/>
                          <a:pt x="2" y="25"/>
                        </a:cubicBezTo>
                        <a:cubicBezTo>
                          <a:pt x="2" y="25"/>
                          <a:pt x="2" y="24"/>
                          <a:pt x="2" y="24"/>
                        </a:cubicBezTo>
                        <a:cubicBezTo>
                          <a:pt x="2" y="24"/>
                          <a:pt x="2" y="24"/>
                          <a:pt x="2" y="24"/>
                        </a:cubicBezTo>
                        <a:cubicBezTo>
                          <a:pt x="1" y="25"/>
                          <a:pt x="1" y="25"/>
                          <a:pt x="1" y="26"/>
                        </a:cubicBezTo>
                        <a:cubicBezTo>
                          <a:pt x="1" y="26"/>
                          <a:pt x="1" y="26"/>
                          <a:pt x="1" y="26"/>
                        </a:cubicBezTo>
                        <a:cubicBezTo>
                          <a:pt x="0" y="27"/>
                          <a:pt x="0" y="27"/>
                          <a:pt x="0" y="28"/>
                        </a:cubicBezTo>
                        <a:cubicBezTo>
                          <a:pt x="0" y="28"/>
                          <a:pt x="0" y="28"/>
                          <a:pt x="0" y="28"/>
                        </a:cubicBezTo>
                        <a:cubicBezTo>
                          <a:pt x="0" y="28"/>
                          <a:pt x="1" y="28"/>
                          <a:pt x="1" y="27"/>
                        </a:cubicBezTo>
                        <a:cubicBezTo>
                          <a:pt x="1" y="28"/>
                          <a:pt x="1" y="28"/>
                          <a:pt x="1" y="28"/>
                        </a:cubicBezTo>
                        <a:cubicBezTo>
                          <a:pt x="1" y="28"/>
                          <a:pt x="1" y="28"/>
                          <a:pt x="1" y="28"/>
                        </a:cubicBezTo>
                        <a:cubicBezTo>
                          <a:pt x="2" y="27"/>
                          <a:pt x="2" y="26"/>
                          <a:pt x="3" y="25"/>
                        </a:cubicBezTo>
                        <a:cubicBezTo>
                          <a:pt x="3" y="25"/>
                          <a:pt x="3" y="25"/>
                          <a:pt x="3" y="25"/>
                        </a:cubicBezTo>
                        <a:cubicBezTo>
                          <a:pt x="2" y="27"/>
                          <a:pt x="2" y="28"/>
                          <a:pt x="2" y="29"/>
                        </a:cubicBezTo>
                        <a:cubicBezTo>
                          <a:pt x="2" y="30"/>
                          <a:pt x="2" y="30"/>
                          <a:pt x="2" y="30"/>
                        </a:cubicBezTo>
                        <a:cubicBezTo>
                          <a:pt x="2" y="31"/>
                          <a:pt x="2" y="31"/>
                          <a:pt x="2" y="31"/>
                        </a:cubicBezTo>
                        <a:cubicBezTo>
                          <a:pt x="2" y="30"/>
                          <a:pt x="2" y="30"/>
                          <a:pt x="2" y="30"/>
                        </a:cubicBezTo>
                        <a:cubicBezTo>
                          <a:pt x="2" y="30"/>
                          <a:pt x="2" y="30"/>
                          <a:pt x="2" y="30"/>
                        </a:cubicBezTo>
                        <a:cubicBezTo>
                          <a:pt x="2" y="30"/>
                          <a:pt x="2" y="30"/>
                          <a:pt x="2" y="30"/>
                        </a:cubicBezTo>
                        <a:cubicBezTo>
                          <a:pt x="3" y="29"/>
                          <a:pt x="4" y="28"/>
                          <a:pt x="5" y="27"/>
                        </a:cubicBezTo>
                        <a:cubicBezTo>
                          <a:pt x="5" y="27"/>
                          <a:pt x="5" y="27"/>
                          <a:pt x="5" y="27"/>
                        </a:cubicBezTo>
                        <a:cubicBezTo>
                          <a:pt x="5" y="27"/>
                          <a:pt x="5" y="27"/>
                          <a:pt x="5" y="27"/>
                        </a:cubicBezTo>
                        <a:cubicBezTo>
                          <a:pt x="5" y="27"/>
                          <a:pt x="5" y="27"/>
                          <a:pt x="5" y="27"/>
                        </a:cubicBezTo>
                        <a:cubicBezTo>
                          <a:pt x="5" y="27"/>
                          <a:pt x="5" y="27"/>
                          <a:pt x="5" y="27"/>
                        </a:cubicBezTo>
                        <a:cubicBezTo>
                          <a:pt x="5" y="27"/>
                          <a:pt x="5" y="26"/>
                          <a:pt x="6" y="26"/>
                        </a:cubicBezTo>
                        <a:cubicBezTo>
                          <a:pt x="6" y="26"/>
                          <a:pt x="5" y="27"/>
                          <a:pt x="5" y="27"/>
                        </a:cubicBezTo>
                        <a:cubicBezTo>
                          <a:pt x="4" y="28"/>
                          <a:pt x="4" y="30"/>
                          <a:pt x="3" y="31"/>
                        </a:cubicBezTo>
                        <a:cubicBezTo>
                          <a:pt x="3" y="31"/>
                          <a:pt x="3" y="31"/>
                          <a:pt x="3" y="31"/>
                        </a:cubicBezTo>
                        <a:cubicBezTo>
                          <a:pt x="4" y="31"/>
                          <a:pt x="4" y="31"/>
                          <a:pt x="4" y="31"/>
                        </a:cubicBezTo>
                        <a:cubicBezTo>
                          <a:pt x="4" y="30"/>
                          <a:pt x="5" y="28"/>
                          <a:pt x="5" y="27"/>
                        </a:cubicBezTo>
                        <a:cubicBezTo>
                          <a:pt x="6" y="27"/>
                          <a:pt x="6" y="27"/>
                          <a:pt x="6" y="27"/>
                        </a:cubicBezTo>
                        <a:cubicBezTo>
                          <a:pt x="6" y="28"/>
                          <a:pt x="5" y="28"/>
                          <a:pt x="5" y="29"/>
                        </a:cubicBezTo>
                        <a:cubicBezTo>
                          <a:pt x="5" y="30"/>
                          <a:pt x="5" y="30"/>
                          <a:pt x="5" y="31"/>
                        </a:cubicBezTo>
                        <a:cubicBezTo>
                          <a:pt x="5" y="31"/>
                          <a:pt x="5" y="31"/>
                          <a:pt x="5" y="31"/>
                        </a:cubicBezTo>
                        <a:cubicBezTo>
                          <a:pt x="6" y="31"/>
                          <a:pt x="6" y="30"/>
                          <a:pt x="7" y="30"/>
                        </a:cubicBezTo>
                        <a:cubicBezTo>
                          <a:pt x="7" y="30"/>
                          <a:pt x="7" y="30"/>
                          <a:pt x="6" y="31"/>
                        </a:cubicBezTo>
                        <a:cubicBezTo>
                          <a:pt x="6" y="31"/>
                          <a:pt x="7" y="31"/>
                          <a:pt x="7" y="31"/>
                        </a:cubicBezTo>
                        <a:cubicBezTo>
                          <a:pt x="7" y="31"/>
                          <a:pt x="7" y="30"/>
                          <a:pt x="7" y="30"/>
                        </a:cubicBezTo>
                        <a:cubicBezTo>
                          <a:pt x="7" y="30"/>
                          <a:pt x="7" y="30"/>
                          <a:pt x="7" y="30"/>
                        </a:cubicBezTo>
                        <a:cubicBezTo>
                          <a:pt x="7" y="30"/>
                          <a:pt x="7" y="29"/>
                          <a:pt x="7" y="29"/>
                        </a:cubicBezTo>
                        <a:cubicBezTo>
                          <a:pt x="9" y="28"/>
                          <a:pt x="10" y="26"/>
                          <a:pt x="11" y="25"/>
                        </a:cubicBezTo>
                        <a:cubicBezTo>
                          <a:pt x="11" y="25"/>
                          <a:pt x="11" y="25"/>
                          <a:pt x="11" y="25"/>
                        </a:cubicBezTo>
                        <a:cubicBezTo>
                          <a:pt x="10" y="26"/>
                          <a:pt x="9" y="28"/>
                          <a:pt x="9" y="30"/>
                        </a:cubicBezTo>
                        <a:cubicBezTo>
                          <a:pt x="9" y="30"/>
                          <a:pt x="8" y="31"/>
                          <a:pt x="8" y="31"/>
                        </a:cubicBezTo>
                        <a:cubicBezTo>
                          <a:pt x="8" y="31"/>
                          <a:pt x="8" y="31"/>
                          <a:pt x="8" y="31"/>
                        </a:cubicBezTo>
                        <a:cubicBezTo>
                          <a:pt x="8" y="31"/>
                          <a:pt x="9" y="31"/>
                          <a:pt x="9" y="30"/>
                        </a:cubicBezTo>
                        <a:cubicBezTo>
                          <a:pt x="9" y="30"/>
                          <a:pt x="9" y="31"/>
                          <a:pt x="9" y="31"/>
                        </a:cubicBezTo>
                        <a:cubicBezTo>
                          <a:pt x="9" y="31"/>
                          <a:pt x="9" y="31"/>
                          <a:pt x="9" y="31"/>
                        </a:cubicBezTo>
                        <a:cubicBezTo>
                          <a:pt x="10" y="30"/>
                          <a:pt x="10" y="30"/>
                          <a:pt x="11" y="29"/>
                        </a:cubicBezTo>
                        <a:cubicBezTo>
                          <a:pt x="10" y="30"/>
                          <a:pt x="10" y="31"/>
                          <a:pt x="10" y="31"/>
                        </a:cubicBezTo>
                        <a:cubicBezTo>
                          <a:pt x="10" y="31"/>
                          <a:pt x="10" y="31"/>
                          <a:pt x="10" y="31"/>
                        </a:cubicBezTo>
                        <a:cubicBezTo>
                          <a:pt x="11" y="30"/>
                          <a:pt x="11" y="29"/>
                          <a:pt x="12" y="28"/>
                        </a:cubicBezTo>
                        <a:cubicBezTo>
                          <a:pt x="14" y="27"/>
                          <a:pt x="15" y="25"/>
                          <a:pt x="16" y="23"/>
                        </a:cubicBezTo>
                        <a:cubicBezTo>
                          <a:pt x="16" y="24"/>
                          <a:pt x="15" y="24"/>
                          <a:pt x="15" y="25"/>
                        </a:cubicBezTo>
                        <a:cubicBezTo>
                          <a:pt x="14" y="26"/>
                          <a:pt x="14" y="27"/>
                          <a:pt x="14" y="28"/>
                        </a:cubicBezTo>
                        <a:cubicBezTo>
                          <a:pt x="14" y="28"/>
                          <a:pt x="14" y="28"/>
                          <a:pt x="14" y="28"/>
                        </a:cubicBezTo>
                        <a:cubicBezTo>
                          <a:pt x="14" y="28"/>
                          <a:pt x="15" y="28"/>
                          <a:pt x="15" y="28"/>
                        </a:cubicBezTo>
                        <a:cubicBezTo>
                          <a:pt x="14" y="29"/>
                          <a:pt x="14" y="30"/>
                          <a:pt x="13" y="31"/>
                        </a:cubicBezTo>
                        <a:cubicBezTo>
                          <a:pt x="13" y="31"/>
                          <a:pt x="13" y="31"/>
                          <a:pt x="13" y="31"/>
                        </a:cubicBezTo>
                        <a:cubicBezTo>
                          <a:pt x="14" y="30"/>
                          <a:pt x="15" y="28"/>
                          <a:pt x="15" y="27"/>
                        </a:cubicBezTo>
                        <a:cubicBezTo>
                          <a:pt x="16" y="27"/>
                          <a:pt x="16" y="26"/>
                          <a:pt x="17" y="26"/>
                        </a:cubicBezTo>
                        <a:cubicBezTo>
                          <a:pt x="16" y="27"/>
                          <a:pt x="15" y="29"/>
                          <a:pt x="15" y="30"/>
                        </a:cubicBezTo>
                        <a:cubicBezTo>
                          <a:pt x="15" y="31"/>
                          <a:pt x="15" y="31"/>
                          <a:pt x="14" y="31"/>
                        </a:cubicBezTo>
                        <a:cubicBezTo>
                          <a:pt x="14" y="31"/>
                          <a:pt x="15" y="31"/>
                          <a:pt x="15" y="31"/>
                        </a:cubicBezTo>
                        <a:cubicBezTo>
                          <a:pt x="15" y="31"/>
                          <a:pt x="15" y="31"/>
                          <a:pt x="15" y="30"/>
                        </a:cubicBezTo>
                        <a:cubicBezTo>
                          <a:pt x="15" y="30"/>
                          <a:pt x="15" y="30"/>
                          <a:pt x="15" y="30"/>
                        </a:cubicBezTo>
                        <a:cubicBezTo>
                          <a:pt x="15" y="30"/>
                          <a:pt x="15" y="30"/>
                          <a:pt x="15" y="30"/>
                        </a:cubicBezTo>
                        <a:cubicBezTo>
                          <a:pt x="16" y="28"/>
                          <a:pt x="17" y="26"/>
                          <a:pt x="18" y="24"/>
                        </a:cubicBezTo>
                        <a:cubicBezTo>
                          <a:pt x="19" y="24"/>
                          <a:pt x="19" y="24"/>
                          <a:pt x="19" y="23"/>
                        </a:cubicBezTo>
                        <a:cubicBezTo>
                          <a:pt x="19" y="23"/>
                          <a:pt x="20" y="22"/>
                          <a:pt x="20" y="21"/>
                        </a:cubicBezTo>
                        <a:cubicBezTo>
                          <a:pt x="19" y="24"/>
                          <a:pt x="17" y="27"/>
                          <a:pt x="16" y="30"/>
                        </a:cubicBezTo>
                        <a:cubicBezTo>
                          <a:pt x="16" y="30"/>
                          <a:pt x="16" y="31"/>
                          <a:pt x="16" y="30"/>
                        </a:cubicBezTo>
                        <a:cubicBezTo>
                          <a:pt x="17" y="29"/>
                          <a:pt x="18" y="27"/>
                          <a:pt x="19" y="26"/>
                        </a:cubicBezTo>
                        <a:cubicBezTo>
                          <a:pt x="20" y="24"/>
                          <a:pt x="21" y="22"/>
                          <a:pt x="21" y="21"/>
                        </a:cubicBezTo>
                        <a:cubicBezTo>
                          <a:pt x="21" y="21"/>
                          <a:pt x="21" y="21"/>
                          <a:pt x="21" y="21"/>
                        </a:cubicBezTo>
                        <a:cubicBezTo>
                          <a:pt x="22" y="20"/>
                          <a:pt x="22" y="20"/>
                          <a:pt x="22" y="20"/>
                        </a:cubicBezTo>
                        <a:cubicBezTo>
                          <a:pt x="22" y="20"/>
                          <a:pt x="22" y="19"/>
                          <a:pt x="22" y="19"/>
                        </a:cubicBezTo>
                        <a:cubicBezTo>
                          <a:pt x="22" y="19"/>
                          <a:pt x="22" y="19"/>
                          <a:pt x="23" y="18"/>
                        </a:cubicBezTo>
                        <a:cubicBezTo>
                          <a:pt x="23" y="18"/>
                          <a:pt x="23" y="18"/>
                          <a:pt x="23" y="18"/>
                        </a:cubicBezTo>
                        <a:cubicBezTo>
                          <a:pt x="23" y="17"/>
                          <a:pt x="23"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5" y="16"/>
                          <a:pt x="25" y="15"/>
                          <a:pt x="26" y="14"/>
                        </a:cubicBezTo>
                        <a:cubicBezTo>
                          <a:pt x="26" y="15"/>
                          <a:pt x="26" y="16"/>
                          <a:pt x="25" y="18"/>
                        </a:cubicBezTo>
                        <a:cubicBezTo>
                          <a:pt x="25" y="18"/>
                          <a:pt x="25" y="18"/>
                          <a:pt x="25" y="18"/>
                        </a:cubicBezTo>
                        <a:cubicBezTo>
                          <a:pt x="25" y="18"/>
                          <a:pt x="24" y="19"/>
                          <a:pt x="24" y="20"/>
                        </a:cubicBezTo>
                        <a:cubicBezTo>
                          <a:pt x="24" y="20"/>
                          <a:pt x="24" y="20"/>
                          <a:pt x="24" y="20"/>
                        </a:cubicBezTo>
                        <a:cubicBezTo>
                          <a:pt x="23" y="21"/>
                          <a:pt x="23" y="21"/>
                          <a:pt x="23" y="22"/>
                        </a:cubicBezTo>
                        <a:cubicBezTo>
                          <a:pt x="21" y="24"/>
                          <a:pt x="20" y="27"/>
                          <a:pt x="19" y="29"/>
                        </a:cubicBezTo>
                        <a:cubicBezTo>
                          <a:pt x="19" y="29"/>
                          <a:pt x="19" y="29"/>
                          <a:pt x="19" y="29"/>
                        </a:cubicBezTo>
                        <a:cubicBezTo>
                          <a:pt x="20" y="27"/>
                          <a:pt x="21" y="25"/>
                          <a:pt x="23" y="22"/>
                        </a:cubicBezTo>
                        <a:cubicBezTo>
                          <a:pt x="23" y="21"/>
                          <a:pt x="24" y="20"/>
                          <a:pt x="24" y="19"/>
                        </a:cubicBezTo>
                        <a:cubicBezTo>
                          <a:pt x="26" y="17"/>
                          <a:pt x="27" y="16"/>
                          <a:pt x="29" y="14"/>
                        </a:cubicBezTo>
                        <a:cubicBezTo>
                          <a:pt x="28" y="15"/>
                          <a:pt x="28" y="16"/>
                          <a:pt x="28" y="17"/>
                        </a:cubicBezTo>
                        <a:cubicBezTo>
                          <a:pt x="25" y="20"/>
                          <a:pt x="22" y="25"/>
                          <a:pt x="21" y="29"/>
                        </a:cubicBezTo>
                        <a:cubicBezTo>
                          <a:pt x="21" y="29"/>
                          <a:pt x="21" y="29"/>
                          <a:pt x="21" y="29"/>
                        </a:cubicBezTo>
                        <a:cubicBezTo>
                          <a:pt x="22" y="27"/>
                          <a:pt x="24" y="24"/>
                          <a:pt x="25" y="21"/>
                        </a:cubicBezTo>
                        <a:cubicBezTo>
                          <a:pt x="26" y="20"/>
                          <a:pt x="27" y="18"/>
                          <a:pt x="28" y="17"/>
                        </a:cubicBezTo>
                        <a:cubicBezTo>
                          <a:pt x="28" y="16"/>
                          <a:pt x="29" y="16"/>
                          <a:pt x="29" y="15"/>
                        </a:cubicBezTo>
                        <a:cubicBezTo>
                          <a:pt x="29" y="16"/>
                          <a:pt x="28" y="17"/>
                          <a:pt x="28" y="18"/>
                        </a:cubicBezTo>
                        <a:cubicBezTo>
                          <a:pt x="28" y="18"/>
                          <a:pt x="28" y="18"/>
                          <a:pt x="28" y="18"/>
                        </a:cubicBezTo>
                        <a:cubicBezTo>
                          <a:pt x="28" y="18"/>
                          <a:pt x="28" y="18"/>
                          <a:pt x="27" y="18"/>
                        </a:cubicBezTo>
                        <a:cubicBezTo>
                          <a:pt x="27" y="20"/>
                          <a:pt x="26" y="21"/>
                          <a:pt x="25" y="22"/>
                        </a:cubicBezTo>
                        <a:cubicBezTo>
                          <a:pt x="24" y="23"/>
                          <a:pt x="24" y="24"/>
                          <a:pt x="23" y="26"/>
                        </a:cubicBezTo>
                        <a:cubicBezTo>
                          <a:pt x="22" y="27"/>
                          <a:pt x="22" y="29"/>
                          <a:pt x="22" y="30"/>
                        </a:cubicBezTo>
                        <a:cubicBezTo>
                          <a:pt x="22" y="30"/>
                          <a:pt x="22" y="30"/>
                          <a:pt x="22" y="30"/>
                        </a:cubicBezTo>
                        <a:cubicBezTo>
                          <a:pt x="24" y="26"/>
                          <a:pt x="26" y="22"/>
                          <a:pt x="28" y="19"/>
                        </a:cubicBezTo>
                        <a:cubicBezTo>
                          <a:pt x="28" y="18"/>
                          <a:pt x="28" y="18"/>
                          <a:pt x="28" y="18"/>
                        </a:cubicBezTo>
                        <a:cubicBezTo>
                          <a:pt x="29" y="17"/>
                          <a:pt x="30" y="16"/>
                          <a:pt x="31" y="15"/>
                        </a:cubicBezTo>
                        <a:cubicBezTo>
                          <a:pt x="31" y="16"/>
                          <a:pt x="30" y="17"/>
                          <a:pt x="30" y="18"/>
                        </a:cubicBezTo>
                        <a:cubicBezTo>
                          <a:pt x="30" y="18"/>
                          <a:pt x="30" y="18"/>
                          <a:pt x="30" y="18"/>
                        </a:cubicBezTo>
                        <a:cubicBezTo>
                          <a:pt x="30" y="18"/>
                          <a:pt x="29" y="19"/>
                          <a:pt x="29" y="20"/>
                        </a:cubicBezTo>
                        <a:cubicBezTo>
                          <a:pt x="27" y="23"/>
                          <a:pt x="25" y="25"/>
                          <a:pt x="24" y="28"/>
                        </a:cubicBezTo>
                        <a:cubicBezTo>
                          <a:pt x="24" y="28"/>
                          <a:pt x="24" y="28"/>
                          <a:pt x="24" y="28"/>
                        </a:cubicBezTo>
                        <a:cubicBezTo>
                          <a:pt x="26" y="26"/>
                          <a:pt x="27" y="23"/>
                          <a:pt x="29" y="20"/>
                        </a:cubicBezTo>
                        <a:cubicBezTo>
                          <a:pt x="30" y="19"/>
                          <a:pt x="31" y="18"/>
                          <a:pt x="31" y="17"/>
                        </a:cubicBezTo>
                        <a:cubicBezTo>
                          <a:pt x="31" y="18"/>
                          <a:pt x="30" y="20"/>
                          <a:pt x="30" y="21"/>
                        </a:cubicBezTo>
                        <a:cubicBezTo>
                          <a:pt x="30" y="21"/>
                          <a:pt x="29" y="22"/>
                          <a:pt x="29" y="22"/>
                        </a:cubicBezTo>
                        <a:cubicBezTo>
                          <a:pt x="28" y="24"/>
                          <a:pt x="27" y="26"/>
                          <a:pt x="26" y="28"/>
                        </a:cubicBezTo>
                        <a:cubicBezTo>
                          <a:pt x="26" y="28"/>
                          <a:pt x="26" y="28"/>
                          <a:pt x="26" y="28"/>
                        </a:cubicBezTo>
                        <a:cubicBezTo>
                          <a:pt x="27" y="26"/>
                          <a:pt x="28" y="24"/>
                          <a:pt x="29" y="22"/>
                        </a:cubicBezTo>
                        <a:cubicBezTo>
                          <a:pt x="30" y="22"/>
                          <a:pt x="30" y="21"/>
                          <a:pt x="30" y="21"/>
                        </a:cubicBezTo>
                        <a:cubicBezTo>
                          <a:pt x="31" y="20"/>
                          <a:pt x="31" y="19"/>
                          <a:pt x="32" y="19"/>
                        </a:cubicBezTo>
                        <a:cubicBezTo>
                          <a:pt x="32" y="19"/>
                          <a:pt x="32" y="19"/>
                          <a:pt x="32" y="19"/>
                        </a:cubicBezTo>
                        <a:cubicBezTo>
                          <a:pt x="32" y="18"/>
                          <a:pt x="32" y="18"/>
                          <a:pt x="33" y="18"/>
                        </a:cubicBezTo>
                        <a:cubicBezTo>
                          <a:pt x="32" y="20"/>
                          <a:pt x="31" y="22"/>
                          <a:pt x="30" y="24"/>
                        </a:cubicBezTo>
                        <a:cubicBezTo>
                          <a:pt x="29" y="25"/>
                          <a:pt x="28" y="27"/>
                          <a:pt x="28" y="28"/>
                        </a:cubicBezTo>
                        <a:cubicBezTo>
                          <a:pt x="28" y="28"/>
                          <a:pt x="28" y="28"/>
                          <a:pt x="28" y="28"/>
                        </a:cubicBezTo>
                        <a:cubicBezTo>
                          <a:pt x="29" y="27"/>
                          <a:pt x="30" y="25"/>
                          <a:pt x="30" y="24"/>
                        </a:cubicBezTo>
                        <a:cubicBezTo>
                          <a:pt x="31" y="23"/>
                          <a:pt x="32" y="22"/>
                          <a:pt x="32" y="21"/>
                        </a:cubicBezTo>
                        <a:cubicBezTo>
                          <a:pt x="33" y="21"/>
                          <a:pt x="33" y="20"/>
                          <a:pt x="33" y="20"/>
                        </a:cubicBezTo>
                        <a:cubicBezTo>
                          <a:pt x="33" y="21"/>
                          <a:pt x="32" y="23"/>
                          <a:pt x="32" y="24"/>
                        </a:cubicBezTo>
                        <a:cubicBezTo>
                          <a:pt x="32" y="24"/>
                          <a:pt x="32" y="24"/>
                          <a:pt x="32" y="24"/>
                        </a:cubicBezTo>
                        <a:cubicBezTo>
                          <a:pt x="32" y="24"/>
                          <a:pt x="32" y="24"/>
                          <a:pt x="32" y="24"/>
                        </a:cubicBezTo>
                        <a:cubicBezTo>
                          <a:pt x="31" y="25"/>
                          <a:pt x="30" y="26"/>
                          <a:pt x="30" y="28"/>
                        </a:cubicBezTo>
                        <a:cubicBezTo>
                          <a:pt x="30" y="28"/>
                          <a:pt x="30" y="28"/>
                          <a:pt x="30" y="28"/>
                        </a:cubicBezTo>
                        <a:cubicBezTo>
                          <a:pt x="31" y="27"/>
                          <a:pt x="31" y="26"/>
                          <a:pt x="32" y="24"/>
                        </a:cubicBezTo>
                        <a:cubicBezTo>
                          <a:pt x="32" y="24"/>
                          <a:pt x="33" y="23"/>
                          <a:pt x="34" y="22"/>
                        </a:cubicBezTo>
                        <a:cubicBezTo>
                          <a:pt x="34" y="22"/>
                          <a:pt x="34" y="22"/>
                          <a:pt x="34" y="21"/>
                        </a:cubicBezTo>
                        <a:cubicBezTo>
                          <a:pt x="34" y="22"/>
                          <a:pt x="34" y="22"/>
                          <a:pt x="33" y="23"/>
                        </a:cubicBezTo>
                        <a:cubicBezTo>
                          <a:pt x="33" y="24"/>
                          <a:pt x="32" y="26"/>
                          <a:pt x="31" y="27"/>
                        </a:cubicBezTo>
                        <a:cubicBezTo>
                          <a:pt x="31" y="26"/>
                          <a:pt x="32" y="26"/>
                          <a:pt x="32" y="26"/>
                        </a:cubicBezTo>
                        <a:cubicBezTo>
                          <a:pt x="32" y="26"/>
                          <a:pt x="32" y="26"/>
                          <a:pt x="32" y="26"/>
                        </a:cubicBezTo>
                        <a:cubicBezTo>
                          <a:pt x="31" y="26"/>
                          <a:pt x="31" y="27"/>
                          <a:pt x="31" y="27"/>
                        </a:cubicBezTo>
                        <a:cubicBezTo>
                          <a:pt x="31" y="27"/>
                          <a:pt x="31" y="27"/>
                          <a:pt x="31" y="27"/>
                        </a:cubicBezTo>
                        <a:cubicBezTo>
                          <a:pt x="31" y="26"/>
                          <a:pt x="32" y="25"/>
                          <a:pt x="33" y="24"/>
                        </a:cubicBezTo>
                        <a:cubicBezTo>
                          <a:pt x="33" y="23"/>
                          <a:pt x="34" y="22"/>
                          <a:pt x="34" y="21"/>
                        </a:cubicBezTo>
                        <a:cubicBezTo>
                          <a:pt x="34" y="21"/>
                          <a:pt x="34" y="21"/>
                          <a:pt x="34" y="21"/>
                        </a:cubicBezTo>
                        <a:cubicBezTo>
                          <a:pt x="33" y="22"/>
                          <a:pt x="33" y="23"/>
                          <a:pt x="32" y="24"/>
                        </a:cubicBezTo>
                        <a:cubicBezTo>
                          <a:pt x="33" y="22"/>
                          <a:pt x="33" y="21"/>
                          <a:pt x="33" y="20"/>
                        </a:cubicBezTo>
                        <a:cubicBezTo>
                          <a:pt x="33" y="20"/>
                          <a:pt x="33" y="20"/>
                          <a:pt x="33" y="20"/>
                        </a:cubicBezTo>
                        <a:cubicBezTo>
                          <a:pt x="32" y="21"/>
                          <a:pt x="31" y="22"/>
                          <a:pt x="31" y="23"/>
                        </a:cubicBezTo>
                        <a:cubicBezTo>
                          <a:pt x="31" y="21"/>
                          <a:pt x="32" y="19"/>
                          <a:pt x="33" y="17"/>
                        </a:cubicBezTo>
                        <a:cubicBezTo>
                          <a:pt x="33" y="17"/>
                          <a:pt x="33" y="17"/>
                          <a:pt x="33" y="17"/>
                        </a:cubicBezTo>
                        <a:cubicBezTo>
                          <a:pt x="32" y="18"/>
                          <a:pt x="31" y="19"/>
                          <a:pt x="30" y="21"/>
                        </a:cubicBezTo>
                        <a:cubicBezTo>
                          <a:pt x="31" y="19"/>
                          <a:pt x="31" y="18"/>
                          <a:pt x="31" y="16"/>
                        </a:cubicBezTo>
                        <a:cubicBezTo>
                          <a:pt x="31" y="16"/>
                          <a:pt x="31" y="16"/>
                          <a:pt x="31" y="16"/>
                        </a:cubicBezTo>
                        <a:cubicBezTo>
                          <a:pt x="31" y="18"/>
                          <a:pt x="30" y="19"/>
                          <a:pt x="29" y="20"/>
                        </a:cubicBezTo>
                        <a:cubicBezTo>
                          <a:pt x="30" y="18"/>
                          <a:pt x="31" y="16"/>
                          <a:pt x="31" y="15"/>
                        </a:cubicBezTo>
                        <a:cubicBezTo>
                          <a:pt x="31" y="15"/>
                          <a:pt x="31" y="15"/>
                          <a:pt x="31" y="15"/>
                        </a:cubicBezTo>
                        <a:cubicBezTo>
                          <a:pt x="30" y="16"/>
                          <a:pt x="29" y="17"/>
                          <a:pt x="28" y="18"/>
                        </a:cubicBezTo>
                        <a:cubicBezTo>
                          <a:pt x="28" y="18"/>
                          <a:pt x="28" y="18"/>
                          <a:pt x="28" y="18"/>
                        </a:cubicBezTo>
                        <a:cubicBezTo>
                          <a:pt x="28" y="17"/>
                          <a:pt x="29" y="16"/>
                          <a:pt x="29" y="15"/>
                        </a:cubicBezTo>
                        <a:cubicBezTo>
                          <a:pt x="29" y="15"/>
                          <a:pt x="29" y="15"/>
                          <a:pt x="29" y="15"/>
                        </a:cubicBezTo>
                        <a:cubicBezTo>
                          <a:pt x="29" y="15"/>
                          <a:pt x="29" y="15"/>
                          <a:pt x="29" y="15"/>
                        </a:cubicBezTo>
                        <a:cubicBezTo>
                          <a:pt x="29" y="15"/>
                          <a:pt x="29" y="15"/>
                          <a:pt x="29" y="15"/>
                        </a:cubicBezTo>
                        <a:cubicBezTo>
                          <a:pt x="29" y="15"/>
                          <a:pt x="29" y="15"/>
                          <a:pt x="29" y="15"/>
                        </a:cubicBezTo>
                        <a:cubicBezTo>
                          <a:pt x="29" y="15"/>
                          <a:pt x="28" y="16"/>
                          <a:pt x="28" y="16"/>
                        </a:cubicBezTo>
                        <a:cubicBezTo>
                          <a:pt x="28" y="15"/>
                          <a:pt x="29" y="14"/>
                          <a:pt x="29" y="13"/>
                        </a:cubicBezTo>
                        <a:cubicBezTo>
                          <a:pt x="29" y="13"/>
                          <a:pt x="29" y="13"/>
                          <a:pt x="29" y="13"/>
                        </a:cubicBezTo>
                        <a:cubicBezTo>
                          <a:pt x="28" y="15"/>
                          <a:pt x="26" y="17"/>
                          <a:pt x="25" y="19"/>
                        </a:cubicBezTo>
                        <a:cubicBezTo>
                          <a:pt x="25" y="17"/>
                          <a:pt x="26" y="16"/>
                          <a:pt x="26" y="14"/>
                        </a:cubicBezTo>
                        <a:cubicBezTo>
                          <a:pt x="26" y="14"/>
                          <a:pt x="26" y="14"/>
                          <a:pt x="26" y="14"/>
                        </a:cubicBezTo>
                        <a:cubicBezTo>
                          <a:pt x="25" y="15"/>
                          <a:pt x="24" y="16"/>
                          <a:pt x="23" y="17"/>
                        </a:cubicBezTo>
                        <a:cubicBezTo>
                          <a:pt x="23" y="17"/>
                          <a:pt x="24" y="16"/>
                          <a:pt x="24" y="16"/>
                        </a:cubicBezTo>
                        <a:cubicBezTo>
                          <a:pt x="25" y="15"/>
                          <a:pt x="25" y="13"/>
                          <a:pt x="25" y="12"/>
                        </a:cubicBezTo>
                        <a:cubicBezTo>
                          <a:pt x="25" y="12"/>
                          <a:pt x="25" y="12"/>
                          <a:pt x="25" y="12"/>
                        </a:cubicBezTo>
                        <a:cubicBezTo>
                          <a:pt x="25" y="12"/>
                          <a:pt x="24" y="12"/>
                          <a:pt x="24" y="13"/>
                        </a:cubicBezTo>
                        <a:cubicBezTo>
                          <a:pt x="24" y="12"/>
                          <a:pt x="24" y="12"/>
                          <a:pt x="24" y="12"/>
                        </a:cubicBezTo>
                        <a:cubicBezTo>
                          <a:pt x="24" y="12"/>
                          <a:pt x="24" y="12"/>
                          <a:pt x="24" y="12"/>
                        </a:cubicBezTo>
                        <a:cubicBezTo>
                          <a:pt x="24" y="12"/>
                          <a:pt x="23" y="13"/>
                          <a:pt x="23" y="13"/>
                        </a:cubicBezTo>
                        <a:cubicBezTo>
                          <a:pt x="23" y="14"/>
                          <a:pt x="22" y="15"/>
                          <a:pt x="22" y="15"/>
                        </a:cubicBezTo>
                        <a:cubicBezTo>
                          <a:pt x="22" y="14"/>
                          <a:pt x="22" y="14"/>
                          <a:pt x="22" y="13"/>
                        </a:cubicBezTo>
                        <a:cubicBezTo>
                          <a:pt x="22" y="13"/>
                          <a:pt x="22" y="13"/>
                          <a:pt x="22" y="13"/>
                        </a:cubicBezTo>
                        <a:cubicBezTo>
                          <a:pt x="22" y="13"/>
                          <a:pt x="21" y="14"/>
                          <a:pt x="20" y="15"/>
                        </a:cubicBezTo>
                        <a:cubicBezTo>
                          <a:pt x="20" y="14"/>
                          <a:pt x="21" y="13"/>
                          <a:pt x="21" y="13"/>
                        </a:cubicBezTo>
                        <a:cubicBezTo>
                          <a:pt x="21" y="13"/>
                          <a:pt x="21" y="13"/>
                          <a:pt x="21" y="13"/>
                        </a:cubicBezTo>
                        <a:cubicBezTo>
                          <a:pt x="20" y="13"/>
                          <a:pt x="19" y="14"/>
                          <a:pt x="18" y="14"/>
                        </a:cubicBezTo>
                        <a:cubicBezTo>
                          <a:pt x="18" y="15"/>
                          <a:pt x="17" y="16"/>
                          <a:pt x="17" y="17"/>
                        </a:cubicBezTo>
                        <a:cubicBezTo>
                          <a:pt x="17" y="16"/>
                          <a:pt x="17" y="15"/>
                          <a:pt x="18" y="15"/>
                        </a:cubicBezTo>
                        <a:cubicBezTo>
                          <a:pt x="18" y="14"/>
                          <a:pt x="18" y="13"/>
                          <a:pt x="18" y="12"/>
                        </a:cubicBezTo>
                        <a:cubicBezTo>
                          <a:pt x="18" y="12"/>
                          <a:pt x="18" y="12"/>
                          <a:pt x="18" y="12"/>
                        </a:cubicBezTo>
                        <a:cubicBezTo>
                          <a:pt x="17" y="13"/>
                          <a:pt x="16" y="14"/>
                          <a:pt x="16" y="15"/>
                        </a:cubicBezTo>
                        <a:cubicBezTo>
                          <a:pt x="16" y="14"/>
                          <a:pt x="16" y="14"/>
                          <a:pt x="16" y="14"/>
                        </a:cubicBezTo>
                        <a:cubicBezTo>
                          <a:pt x="16" y="13"/>
                          <a:pt x="16" y="12"/>
                          <a:pt x="16" y="10"/>
                        </a:cubicBezTo>
                        <a:cubicBezTo>
                          <a:pt x="16" y="10"/>
                          <a:pt x="16" y="10"/>
                          <a:pt x="16" y="10"/>
                        </a:cubicBezTo>
                        <a:cubicBezTo>
                          <a:pt x="15" y="11"/>
                          <a:pt x="14" y="12"/>
                          <a:pt x="14" y="13"/>
                        </a:cubicBezTo>
                        <a:cubicBezTo>
                          <a:pt x="14" y="12"/>
                          <a:pt x="15" y="10"/>
                          <a:pt x="15" y="9"/>
                        </a:cubicBezTo>
                        <a:cubicBezTo>
                          <a:pt x="15" y="9"/>
                          <a:pt x="14" y="9"/>
                          <a:pt x="14" y="9"/>
                        </a:cubicBezTo>
                        <a:cubicBezTo>
                          <a:pt x="13" y="10"/>
                          <a:pt x="12" y="12"/>
                          <a:pt x="11" y="13"/>
                        </a:cubicBezTo>
                        <a:cubicBezTo>
                          <a:pt x="12" y="12"/>
                          <a:pt x="12" y="10"/>
                          <a:pt x="12" y="9"/>
                        </a:cubicBezTo>
                        <a:cubicBezTo>
                          <a:pt x="12" y="9"/>
                          <a:pt x="12" y="9"/>
                          <a:pt x="12" y="9"/>
                        </a:cubicBezTo>
                        <a:cubicBezTo>
                          <a:pt x="11" y="9"/>
                          <a:pt x="11" y="10"/>
                          <a:pt x="10" y="11"/>
                        </a:cubicBezTo>
                        <a:cubicBezTo>
                          <a:pt x="10" y="11"/>
                          <a:pt x="10" y="12"/>
                          <a:pt x="9" y="12"/>
                        </a:cubicBezTo>
                        <a:cubicBezTo>
                          <a:pt x="10" y="12"/>
                          <a:pt x="10" y="11"/>
                          <a:pt x="10" y="11"/>
                        </a:cubicBezTo>
                        <a:cubicBezTo>
                          <a:pt x="10" y="10"/>
                          <a:pt x="10" y="9"/>
                          <a:pt x="10" y="8"/>
                        </a:cubicBezTo>
                        <a:cubicBezTo>
                          <a:pt x="10" y="8"/>
                          <a:pt x="10" y="8"/>
                          <a:pt x="10" y="8"/>
                        </a:cubicBezTo>
                        <a:cubicBezTo>
                          <a:pt x="10" y="9"/>
                          <a:pt x="10" y="9"/>
                          <a:pt x="9" y="9"/>
                        </a:cubicBezTo>
                        <a:cubicBezTo>
                          <a:pt x="10" y="8"/>
                          <a:pt x="11" y="7"/>
                          <a:pt x="11" y="5"/>
                        </a:cubicBezTo>
                        <a:cubicBezTo>
                          <a:pt x="11" y="5"/>
                          <a:pt x="11" y="5"/>
                          <a:pt x="11" y="5"/>
                        </a:cubicBezTo>
                        <a:cubicBezTo>
                          <a:pt x="12" y="3"/>
                          <a:pt x="13" y="1"/>
                          <a:pt x="13" y="0"/>
                        </a:cubicBezTo>
                        <a:cubicBezTo>
                          <a:pt x="13" y="0"/>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grpSp>
      <p:grpSp>
        <p:nvGrpSpPr>
          <p:cNvPr id="1623" name="组合 1622"/>
          <p:cNvGrpSpPr/>
          <p:nvPr/>
        </p:nvGrpSpPr>
        <p:grpSpPr>
          <a:xfrm>
            <a:off x="1878434" y="3644573"/>
            <a:ext cx="6047164" cy="662169"/>
            <a:chOff x="1216025" y="2955926"/>
            <a:chExt cx="1971675" cy="215900"/>
          </a:xfrm>
        </p:grpSpPr>
        <p:sp>
          <p:nvSpPr>
            <p:cNvPr id="1212" name="Line 502"/>
            <p:cNvSpPr>
              <a:spLocks noChangeShapeType="1"/>
            </p:cNvSpPr>
            <p:nvPr/>
          </p:nvSpPr>
          <p:spPr bwMode="auto">
            <a:xfrm>
              <a:off x="3187700" y="3074988"/>
              <a:ext cx="0" cy="96838"/>
            </a:xfrm>
            <a:prstGeom prst="line">
              <a:avLst/>
            </a:prstGeom>
            <a:noFill/>
            <a:ln w="7938" cap="flat">
              <a:solidFill>
                <a:srgbClr val="3E3A39"/>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13" name="Freeform 503"/>
            <p:cNvSpPr/>
            <p:nvPr/>
          </p:nvSpPr>
          <p:spPr bwMode="auto">
            <a:xfrm>
              <a:off x="1216025" y="2955926"/>
              <a:ext cx="1971675" cy="119063"/>
            </a:xfrm>
            <a:custGeom>
              <a:avLst/>
              <a:gdLst>
                <a:gd name="T0" fmla="*/ 0 w 1861"/>
                <a:gd name="T1" fmla="*/ 0 h 112"/>
                <a:gd name="T2" fmla="*/ 0 w 1861"/>
                <a:gd name="T3" fmla="*/ 60 h 112"/>
                <a:gd name="T4" fmla="*/ 29 w 1861"/>
                <a:gd name="T5" fmla="*/ 86 h 112"/>
                <a:gd name="T6" fmla="*/ 29 w 1861"/>
                <a:gd name="T7" fmla="*/ 86 h 112"/>
                <a:gd name="T8" fmla="*/ 1835 w 1861"/>
                <a:gd name="T9" fmla="*/ 86 h 112"/>
                <a:gd name="T10" fmla="*/ 1861 w 1861"/>
                <a:gd name="T11" fmla="*/ 112 h 112"/>
              </a:gdLst>
              <a:ahLst/>
              <a:cxnLst>
                <a:cxn ang="0">
                  <a:pos x="T0" y="T1"/>
                </a:cxn>
                <a:cxn ang="0">
                  <a:pos x="T2" y="T3"/>
                </a:cxn>
                <a:cxn ang="0">
                  <a:pos x="T4" y="T5"/>
                </a:cxn>
                <a:cxn ang="0">
                  <a:pos x="T6" y="T7"/>
                </a:cxn>
                <a:cxn ang="0">
                  <a:pos x="T8" y="T9"/>
                </a:cxn>
                <a:cxn ang="0">
                  <a:pos x="T10" y="T11"/>
                </a:cxn>
              </a:cxnLst>
              <a:rect l="0" t="0" r="r" b="b"/>
              <a:pathLst>
                <a:path w="1861" h="112">
                  <a:moveTo>
                    <a:pt x="0" y="0"/>
                  </a:moveTo>
                  <a:cubicBezTo>
                    <a:pt x="0" y="60"/>
                    <a:pt x="0" y="60"/>
                    <a:pt x="0" y="60"/>
                  </a:cubicBezTo>
                  <a:cubicBezTo>
                    <a:pt x="0" y="74"/>
                    <a:pt x="13" y="86"/>
                    <a:pt x="29" y="86"/>
                  </a:cubicBezTo>
                  <a:cubicBezTo>
                    <a:pt x="29" y="86"/>
                    <a:pt x="29" y="86"/>
                    <a:pt x="29" y="86"/>
                  </a:cubicBezTo>
                  <a:cubicBezTo>
                    <a:pt x="1835" y="86"/>
                    <a:pt x="1835" y="86"/>
                    <a:pt x="1835" y="86"/>
                  </a:cubicBezTo>
                  <a:cubicBezTo>
                    <a:pt x="1849" y="86"/>
                    <a:pt x="1861" y="97"/>
                    <a:pt x="1861" y="112"/>
                  </a:cubicBezTo>
                </a:path>
              </a:pathLst>
            </a:custGeom>
            <a:noFill/>
            <a:ln w="7938" cap="flat">
              <a:solidFill>
                <a:srgbClr val="3E3A3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1624" name="组合 1623"/>
          <p:cNvGrpSpPr/>
          <p:nvPr/>
        </p:nvGrpSpPr>
        <p:grpSpPr>
          <a:xfrm>
            <a:off x="7797227" y="4207037"/>
            <a:ext cx="258329" cy="403355"/>
            <a:chOff x="3141663" y="3136901"/>
            <a:chExt cx="90488" cy="141288"/>
          </a:xfrm>
        </p:grpSpPr>
        <p:sp>
          <p:nvSpPr>
            <p:cNvPr id="1214" name="Freeform 504"/>
            <p:cNvSpPr/>
            <p:nvPr/>
          </p:nvSpPr>
          <p:spPr bwMode="auto">
            <a:xfrm>
              <a:off x="3141663" y="3136901"/>
              <a:ext cx="90488" cy="141288"/>
            </a:xfrm>
            <a:custGeom>
              <a:avLst/>
              <a:gdLst>
                <a:gd name="T0" fmla="*/ 86 w 86"/>
                <a:gd name="T1" fmla="*/ 46 h 134"/>
                <a:gd name="T2" fmla="*/ 86 w 86"/>
                <a:gd name="T3" fmla="*/ 69 h 134"/>
                <a:gd name="T4" fmla="*/ 86 w 86"/>
                <a:gd name="T5" fmla="*/ 92 h 134"/>
                <a:gd name="T6" fmla="*/ 43 w 86"/>
                <a:gd name="T7" fmla="*/ 134 h 134"/>
                <a:gd name="T8" fmla="*/ 0 w 86"/>
                <a:gd name="T9" fmla="*/ 92 h 134"/>
                <a:gd name="T10" fmla="*/ 0 w 86"/>
                <a:gd name="T11" fmla="*/ 69 h 134"/>
                <a:gd name="T12" fmla="*/ 0 w 86"/>
                <a:gd name="T13" fmla="*/ 46 h 134"/>
                <a:gd name="T14" fmla="*/ 12 w 86"/>
                <a:gd name="T15" fmla="*/ 13 h 134"/>
                <a:gd name="T16" fmla="*/ 43 w 86"/>
                <a:gd name="T17" fmla="*/ 0 h 134"/>
                <a:gd name="T18" fmla="*/ 74 w 86"/>
                <a:gd name="T19" fmla="*/ 13 h 134"/>
                <a:gd name="T20" fmla="*/ 86 w 86"/>
                <a:gd name="T21"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34">
                  <a:moveTo>
                    <a:pt x="86" y="46"/>
                  </a:moveTo>
                  <a:cubicBezTo>
                    <a:pt x="86" y="53"/>
                    <a:pt x="86" y="61"/>
                    <a:pt x="86" y="69"/>
                  </a:cubicBezTo>
                  <a:cubicBezTo>
                    <a:pt x="86" y="76"/>
                    <a:pt x="86" y="84"/>
                    <a:pt x="86" y="92"/>
                  </a:cubicBezTo>
                  <a:cubicBezTo>
                    <a:pt x="86" y="121"/>
                    <a:pt x="64" y="134"/>
                    <a:pt x="43" y="134"/>
                  </a:cubicBezTo>
                  <a:cubicBezTo>
                    <a:pt x="22" y="134"/>
                    <a:pt x="0" y="121"/>
                    <a:pt x="0" y="92"/>
                  </a:cubicBezTo>
                  <a:cubicBezTo>
                    <a:pt x="0" y="84"/>
                    <a:pt x="0" y="76"/>
                    <a:pt x="0" y="69"/>
                  </a:cubicBezTo>
                  <a:cubicBezTo>
                    <a:pt x="0" y="61"/>
                    <a:pt x="0" y="53"/>
                    <a:pt x="0" y="46"/>
                  </a:cubicBezTo>
                  <a:cubicBezTo>
                    <a:pt x="0" y="33"/>
                    <a:pt x="5" y="21"/>
                    <a:pt x="12" y="13"/>
                  </a:cubicBezTo>
                  <a:cubicBezTo>
                    <a:pt x="20" y="5"/>
                    <a:pt x="31" y="0"/>
                    <a:pt x="43" y="0"/>
                  </a:cubicBezTo>
                  <a:cubicBezTo>
                    <a:pt x="55" y="0"/>
                    <a:pt x="66" y="5"/>
                    <a:pt x="74" y="13"/>
                  </a:cubicBezTo>
                  <a:cubicBezTo>
                    <a:pt x="81" y="21"/>
                    <a:pt x="86" y="33"/>
                    <a:pt x="86" y="46"/>
                  </a:cubicBezTo>
                  <a:close/>
                </a:path>
              </a:pathLst>
            </a:custGeom>
            <a:solidFill>
              <a:srgbClr val="3E3A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5" name="Freeform 505"/>
            <p:cNvSpPr/>
            <p:nvPr/>
          </p:nvSpPr>
          <p:spPr bwMode="auto">
            <a:xfrm>
              <a:off x="3148013" y="3144838"/>
              <a:ext cx="77788" cy="127000"/>
            </a:xfrm>
            <a:custGeom>
              <a:avLst/>
              <a:gdLst>
                <a:gd name="T0" fmla="*/ 73 w 73"/>
                <a:gd name="T1" fmla="*/ 38 h 121"/>
                <a:gd name="T2" fmla="*/ 73 w 73"/>
                <a:gd name="T3" fmla="*/ 61 h 121"/>
                <a:gd name="T4" fmla="*/ 73 w 73"/>
                <a:gd name="T5" fmla="*/ 84 h 121"/>
                <a:gd name="T6" fmla="*/ 37 w 73"/>
                <a:gd name="T7" fmla="*/ 121 h 121"/>
                <a:gd name="T8" fmla="*/ 0 w 73"/>
                <a:gd name="T9" fmla="*/ 84 h 121"/>
                <a:gd name="T10" fmla="*/ 0 w 73"/>
                <a:gd name="T11" fmla="*/ 61 h 121"/>
                <a:gd name="T12" fmla="*/ 0 w 73"/>
                <a:gd name="T13" fmla="*/ 38 h 121"/>
                <a:gd name="T14" fmla="*/ 10 w 73"/>
                <a:gd name="T15" fmla="*/ 11 h 121"/>
                <a:gd name="T16" fmla="*/ 32 w 73"/>
                <a:gd name="T17" fmla="*/ 0 h 121"/>
                <a:gd name="T18" fmla="*/ 35 w 73"/>
                <a:gd name="T19" fmla="*/ 3 h 121"/>
                <a:gd name="T20" fmla="*/ 35 w 73"/>
                <a:gd name="T21" fmla="*/ 23 h 121"/>
                <a:gd name="T22" fmla="*/ 31 w 73"/>
                <a:gd name="T23" fmla="*/ 31 h 121"/>
                <a:gd name="T24" fmla="*/ 28 w 73"/>
                <a:gd name="T25" fmla="*/ 37 h 121"/>
                <a:gd name="T26" fmla="*/ 28 w 73"/>
                <a:gd name="T27" fmla="*/ 51 h 121"/>
                <a:gd name="T28" fmla="*/ 45 w 73"/>
                <a:gd name="T29" fmla="*/ 51 h 121"/>
                <a:gd name="T30" fmla="*/ 45 w 73"/>
                <a:gd name="T31" fmla="*/ 37 h 121"/>
                <a:gd name="T32" fmla="*/ 42 w 73"/>
                <a:gd name="T33" fmla="*/ 30 h 121"/>
                <a:gd name="T34" fmla="*/ 39 w 73"/>
                <a:gd name="T35" fmla="*/ 24 h 121"/>
                <a:gd name="T36" fmla="*/ 39 w 73"/>
                <a:gd name="T37" fmla="*/ 4 h 121"/>
                <a:gd name="T38" fmla="*/ 42 w 73"/>
                <a:gd name="T39" fmla="*/ 0 h 121"/>
                <a:gd name="T40" fmla="*/ 64 w 73"/>
                <a:gd name="T41" fmla="*/ 11 h 121"/>
                <a:gd name="T42" fmla="*/ 73 w 73"/>
                <a:gd name="T43"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21">
                  <a:moveTo>
                    <a:pt x="73" y="38"/>
                  </a:moveTo>
                  <a:cubicBezTo>
                    <a:pt x="73" y="46"/>
                    <a:pt x="73" y="54"/>
                    <a:pt x="73" y="61"/>
                  </a:cubicBezTo>
                  <a:cubicBezTo>
                    <a:pt x="73" y="69"/>
                    <a:pt x="73" y="77"/>
                    <a:pt x="73" y="84"/>
                  </a:cubicBezTo>
                  <a:cubicBezTo>
                    <a:pt x="73" y="109"/>
                    <a:pt x="55" y="121"/>
                    <a:pt x="37" y="121"/>
                  </a:cubicBezTo>
                  <a:cubicBezTo>
                    <a:pt x="19" y="121"/>
                    <a:pt x="0" y="109"/>
                    <a:pt x="0" y="84"/>
                  </a:cubicBezTo>
                  <a:cubicBezTo>
                    <a:pt x="0" y="77"/>
                    <a:pt x="0" y="69"/>
                    <a:pt x="0" y="61"/>
                  </a:cubicBezTo>
                  <a:cubicBezTo>
                    <a:pt x="0" y="54"/>
                    <a:pt x="0" y="46"/>
                    <a:pt x="0" y="38"/>
                  </a:cubicBezTo>
                  <a:cubicBezTo>
                    <a:pt x="0" y="27"/>
                    <a:pt x="4" y="18"/>
                    <a:pt x="10" y="11"/>
                  </a:cubicBezTo>
                  <a:cubicBezTo>
                    <a:pt x="16" y="5"/>
                    <a:pt x="23" y="1"/>
                    <a:pt x="32" y="0"/>
                  </a:cubicBezTo>
                  <a:cubicBezTo>
                    <a:pt x="35" y="0"/>
                    <a:pt x="35" y="0"/>
                    <a:pt x="35" y="3"/>
                  </a:cubicBezTo>
                  <a:cubicBezTo>
                    <a:pt x="35" y="10"/>
                    <a:pt x="35" y="17"/>
                    <a:pt x="35" y="23"/>
                  </a:cubicBezTo>
                  <a:cubicBezTo>
                    <a:pt x="35" y="27"/>
                    <a:pt x="35" y="28"/>
                    <a:pt x="31" y="31"/>
                  </a:cubicBezTo>
                  <a:cubicBezTo>
                    <a:pt x="29" y="32"/>
                    <a:pt x="28" y="35"/>
                    <a:pt x="28" y="37"/>
                  </a:cubicBezTo>
                  <a:cubicBezTo>
                    <a:pt x="28" y="42"/>
                    <a:pt x="28" y="46"/>
                    <a:pt x="28" y="51"/>
                  </a:cubicBezTo>
                  <a:cubicBezTo>
                    <a:pt x="28" y="63"/>
                    <a:pt x="45" y="63"/>
                    <a:pt x="45" y="51"/>
                  </a:cubicBezTo>
                  <a:cubicBezTo>
                    <a:pt x="45" y="46"/>
                    <a:pt x="45" y="42"/>
                    <a:pt x="45" y="37"/>
                  </a:cubicBezTo>
                  <a:cubicBezTo>
                    <a:pt x="45" y="34"/>
                    <a:pt x="44" y="32"/>
                    <a:pt x="42" y="30"/>
                  </a:cubicBezTo>
                  <a:cubicBezTo>
                    <a:pt x="39" y="28"/>
                    <a:pt x="39" y="27"/>
                    <a:pt x="39" y="24"/>
                  </a:cubicBezTo>
                  <a:cubicBezTo>
                    <a:pt x="39" y="17"/>
                    <a:pt x="39" y="10"/>
                    <a:pt x="39" y="4"/>
                  </a:cubicBezTo>
                  <a:cubicBezTo>
                    <a:pt x="39" y="0"/>
                    <a:pt x="39" y="0"/>
                    <a:pt x="42" y="0"/>
                  </a:cubicBezTo>
                  <a:cubicBezTo>
                    <a:pt x="50" y="1"/>
                    <a:pt x="58" y="5"/>
                    <a:pt x="64" y="11"/>
                  </a:cubicBezTo>
                  <a:cubicBezTo>
                    <a:pt x="70" y="18"/>
                    <a:pt x="73" y="27"/>
                    <a:pt x="73" y="38"/>
                  </a:cubicBezTo>
                  <a:close/>
                </a:path>
              </a:pathLst>
            </a:custGeom>
            <a:solidFill>
              <a:srgbClr val="F08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6" name="Freeform 506"/>
            <p:cNvSpPr/>
            <p:nvPr/>
          </p:nvSpPr>
          <p:spPr bwMode="auto">
            <a:xfrm>
              <a:off x="3181350" y="3176588"/>
              <a:ext cx="11113" cy="28575"/>
            </a:xfrm>
            <a:custGeom>
              <a:avLst/>
              <a:gdLst>
                <a:gd name="T0" fmla="*/ 10 w 10"/>
                <a:gd name="T1" fmla="*/ 7 h 28"/>
                <a:gd name="T2" fmla="*/ 10 w 10"/>
                <a:gd name="T3" fmla="*/ 21 h 28"/>
                <a:gd name="T4" fmla="*/ 0 w 10"/>
                <a:gd name="T5" fmla="*/ 21 h 28"/>
                <a:gd name="T6" fmla="*/ 0 w 10"/>
                <a:gd name="T7" fmla="*/ 7 h 28"/>
                <a:gd name="T8" fmla="*/ 10 w 10"/>
                <a:gd name="T9" fmla="*/ 7 h 28"/>
              </a:gdLst>
              <a:ahLst/>
              <a:cxnLst>
                <a:cxn ang="0">
                  <a:pos x="T0" y="T1"/>
                </a:cxn>
                <a:cxn ang="0">
                  <a:pos x="T2" y="T3"/>
                </a:cxn>
                <a:cxn ang="0">
                  <a:pos x="T4" y="T5"/>
                </a:cxn>
                <a:cxn ang="0">
                  <a:pos x="T6" y="T7"/>
                </a:cxn>
                <a:cxn ang="0">
                  <a:pos x="T8" y="T9"/>
                </a:cxn>
              </a:cxnLst>
              <a:rect l="0" t="0" r="r" b="b"/>
              <a:pathLst>
                <a:path w="10" h="28">
                  <a:moveTo>
                    <a:pt x="10" y="7"/>
                  </a:moveTo>
                  <a:cubicBezTo>
                    <a:pt x="10" y="12"/>
                    <a:pt x="10" y="16"/>
                    <a:pt x="10" y="21"/>
                  </a:cubicBezTo>
                  <a:cubicBezTo>
                    <a:pt x="10" y="28"/>
                    <a:pt x="0" y="28"/>
                    <a:pt x="0" y="21"/>
                  </a:cubicBezTo>
                  <a:cubicBezTo>
                    <a:pt x="0" y="16"/>
                    <a:pt x="0" y="12"/>
                    <a:pt x="0" y="7"/>
                  </a:cubicBezTo>
                  <a:cubicBezTo>
                    <a:pt x="0" y="0"/>
                    <a:pt x="10" y="0"/>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58284d8de849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9929" y="-1461492"/>
            <a:ext cx="609600" cy="609600"/>
          </a:xfrm>
          <a:prstGeom prst="rect">
            <a:avLst/>
          </a:prstGeom>
        </p:spPr>
      </p:pic>
      <p:sp>
        <p:nvSpPr>
          <p:cNvPr id="7" name="矩形 6"/>
          <p:cNvSpPr/>
          <p:nvPr/>
        </p:nvSpPr>
        <p:spPr>
          <a:xfrm>
            <a:off x="2833334" y="3093749"/>
            <a:ext cx="5327638" cy="344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IEEE TRANSACTIONS ON DEPENDABLE AND SECURE COMPUTING</a:t>
            </a:r>
            <a:endParaRPr lang="zh-CN" alt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31">
                <p:cTn id="2" repeatCount="indefinite"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矩形 2"/>
              <p:cNvSpPr/>
              <p:nvPr/>
            </p:nvSpPr>
            <p:spPr>
              <a:xfrm>
                <a:off x="470413" y="1305430"/>
                <a:ext cx="3309499" cy="2165504"/>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𝑚</m:t>
                      </m:r>
                      <m:r>
                        <a:rPr lang="en-US" altLang="zh-CN" b="0" i="1" smtClean="0">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𝑐𝑜𝑛𝑠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𝑇𝑖𝑚𝑒</m:t>
                          </m:r>
                        </m:e>
                      </m:d>
                    </m:oMath>
                  </m:oMathPara>
                </a14:m>
                <a:endParaRPr lang="en-US" altLang="zh-CN" b="0" dirty="0" smtClean="0">
                  <a:solidFill>
                    <a:schemeClr val="tx1"/>
                  </a:solidFill>
                </a:endParaRPr>
              </a:p>
              <a:p>
                <a14:m>
                  <m:oMath xmlns:m="http://schemas.openxmlformats.org/officeDocument/2006/math">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𝑝</m:t>
                        </m:r>
                      </m:e>
                    </m:acc>
                    <m:r>
                      <a:rPr lang="en-US" altLang="zh-CN" b="0" i="0" smtClean="0">
                        <a:solidFill>
                          <a:schemeClr val="tx1"/>
                        </a:solidFill>
                        <a:latin typeface="Cambria Math" panose="02040503050406030204" pitchFamily="18" charset="0"/>
                      </a:rPr>
                      <m:t>,</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𝑞</m:t>
                        </m:r>
                      </m:e>
                    </m:acc>
                    <m:r>
                      <a:rPr lang="en-US" altLang="zh-CN" b="0" i="0" smtClean="0">
                        <a:solidFill>
                          <a:schemeClr val="tx1"/>
                        </a:solidFill>
                        <a:latin typeface="Cambria Math" panose="02040503050406030204" pitchFamily="18" charset="0"/>
                      </a:rPr>
                      <m:t>,</m:t>
                    </m:r>
                  </m:oMath>
                </a14:m>
                <a:r>
                  <a:rPr lang="zh-CN" altLang="en-US" b="0" dirty="0" smtClean="0">
                    <a:solidFill>
                      <a:schemeClr val="tx1"/>
                    </a:solidFill>
                  </a:rPr>
                  <a:t>随机数</a:t>
                </a:r>
                <a14:m>
                  <m:oMath xmlns:m="http://schemas.openxmlformats.org/officeDocument/2006/math">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𝑟</m:t>
                    </m:r>
                    <m:r>
                      <a:rPr lang="en-US" altLang="zh-CN" b="0" i="1" smtClean="0">
                        <a:solidFill>
                          <a:schemeClr val="tx1"/>
                        </a:solidFill>
                        <a:latin typeface="Cambria Math" panose="02040503050406030204" pitchFamily="18" charset="0"/>
                        <a:ea typeface="Cambria Math" panose="02040503050406030204" pitchFamily="18" charset="0"/>
                      </a:rPr>
                      <m:t>∈</m:t>
                    </m:r>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𝑍</m:t>
                        </m:r>
                      </m:e>
                      <m:sub>
                        <m:acc>
                          <m:accPr>
                            <m:chr m:val="̅"/>
                            <m:ctrlPr>
                              <a:rPr lang="en-US" altLang="zh-CN" b="0" i="1" smtClean="0">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𝑝</m:t>
                            </m:r>
                          </m:e>
                        </m:acc>
                      </m:sub>
                    </m:sSub>
                  </m:oMath>
                </a14:m>
                <a:endParaRPr lang="zh-CN" altLang="en-US" b="0" dirty="0" smtClean="0">
                  <a:solidFill>
                    <a:schemeClr val="tx1"/>
                  </a:solidFill>
                </a:endParaRPr>
              </a:p>
              <a:p>
                <a:r>
                  <a:rPr lang="en-US" altLang="zh-CN" b="0" i="1" dirty="0" smtClean="0">
                    <a:solidFill>
                      <a:schemeClr val="tx1"/>
                    </a:solidFill>
                    <a:latin typeface="Cambria Math" panose="02040503050406030204" pitchFamily="18" charset="0"/>
                  </a:rPr>
                  <a:t> </a:t>
                </a:r>
                <a14:m>
                  <m:oMath xmlns:m="http://schemas.openxmlformats.org/officeDocument/2006/math">
                    <m:r>
                      <a:rPr lang="zh-CN" altLang="en-US" i="1">
                        <a:solidFill>
                          <a:schemeClr val="tx1"/>
                        </a:solidFill>
                        <a:latin typeface="Cambria Math" panose="02040503050406030204" pitchFamily="18" charset="0"/>
                      </a:rPr>
                      <m:t>𝛼</m:t>
                    </m:r>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𝑔</m:t>
                        </m:r>
                      </m:e>
                      <m:sup>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𝑠</m:t>
                        </m:r>
                      </m:sup>
                    </m:sSup>
                    <m:r>
                      <m:rPr>
                        <m:sty m:val="p"/>
                      </m:rPr>
                      <a:rPr lang="en-US" altLang="zh-CN">
                        <a:solidFill>
                          <a:schemeClr val="tx1"/>
                        </a:solidFill>
                        <a:latin typeface="Cambria Math" panose="02040503050406030204" pitchFamily="18" charset="0"/>
                      </a:rPr>
                      <m:t>mod</m:t>
                    </m:r>
                    <m:r>
                      <a:rPr lang="en-US" altLang="zh-CN" b="0" i="0" smtClean="0">
                        <a:solidFill>
                          <a:schemeClr val="tx1"/>
                        </a:solidFill>
                        <a:latin typeface="Cambria Math" panose="02040503050406030204" pitchFamily="18" charset="0"/>
                      </a:rPr>
                      <m:t> </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𝑝</m:t>
                        </m:r>
                      </m:e>
                    </m:acc>
                    <m:r>
                      <a:rPr lang="en-US" altLang="zh-CN" b="0" i="0" smtClean="0">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𝛽</m:t>
                    </m:r>
                    <m:r>
                      <a:rPr lang="en-US" altLang="zh-CN" b="0" i="1" smtClean="0">
                        <a:solidFill>
                          <a:schemeClr val="tx1"/>
                        </a:solidFill>
                        <a:latin typeface="Cambria Math" panose="02040503050406030204" pitchFamily="18" charset="0"/>
                        <a:ea typeface="Cambria Math" panose="02040503050406030204" pitchFamily="18" charset="0"/>
                      </a:rPr>
                      <m:t>=</m:t>
                    </m:r>
                    <m:sSup>
                      <m:sSupPr>
                        <m:ctrlPr>
                          <a:rPr lang="en-US" altLang="zh-CN" b="0" i="1" smtClean="0">
                            <a:solidFill>
                              <a:schemeClr val="tx1"/>
                            </a:solidFill>
                            <a:latin typeface="Cambria Math" panose="02040503050406030204" pitchFamily="18" charset="0"/>
                            <a:ea typeface="Cambria Math" panose="020405030504060302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rPr>
                          <m:t>𝑔</m:t>
                        </m:r>
                      </m:e>
                      <m:sup>
                        <m:r>
                          <a:rPr lang="en-US" altLang="zh-CN" b="0" i="1" smtClean="0">
                            <a:solidFill>
                              <a:schemeClr val="tx1"/>
                            </a:solidFill>
                            <a:latin typeface="Cambria Math" panose="02040503050406030204" pitchFamily="18" charset="0"/>
                            <a:ea typeface="Cambria Math" panose="02040503050406030204" pitchFamily="18" charset="0"/>
                          </a:rPr>
                          <m:t>𝑟</m:t>
                        </m:r>
                      </m:sup>
                    </m:sSup>
                    <m:r>
                      <a:rPr lang="en-US" altLang="zh-CN" b="0" i="0" smtClean="0">
                        <a:solidFill>
                          <a:schemeClr val="tx1"/>
                        </a:solidFill>
                        <a:latin typeface="Cambria Math" panose="02040503050406030204" pitchFamily="18" charset="0"/>
                        <a:ea typeface="Cambria Math" panose="02040503050406030204" pitchFamily="18" charset="0"/>
                      </a:rPr>
                      <m:t> </m:t>
                    </m:r>
                    <m:r>
                      <m:rPr>
                        <m:sty m:val="p"/>
                      </m:rPr>
                      <a:rPr lang="en-US" altLang="zh-CN" b="0" i="0" smtClean="0">
                        <a:solidFill>
                          <a:schemeClr val="tx1"/>
                        </a:solidFill>
                        <a:latin typeface="Cambria Math" panose="02040503050406030204" pitchFamily="18" charset="0"/>
                        <a:ea typeface="Cambria Math" panose="02040503050406030204" pitchFamily="18" charset="0"/>
                      </a:rPr>
                      <m:t>mod</m:t>
                    </m:r>
                    <m:r>
                      <a:rPr lang="en-US" altLang="zh-CN" b="0" i="0" smtClean="0">
                        <a:solidFill>
                          <a:schemeClr val="tx1"/>
                        </a:solidFill>
                        <a:latin typeface="Cambria Math" panose="02040503050406030204" pitchFamily="18" charset="0"/>
                        <a:ea typeface="Cambria Math" panose="02040503050406030204" pitchFamily="18" charset="0"/>
                      </a:rPr>
                      <m:t> </m:t>
                    </m:r>
                    <m:acc>
                      <m:accPr>
                        <m:chr m:val="̅"/>
                        <m:ctrlPr>
                          <a:rPr lang="en-US" altLang="zh-CN" b="0" i="1" smtClean="0">
                            <a:solidFill>
                              <a:schemeClr val="tx1"/>
                            </a:solidFill>
                            <a:latin typeface="Cambria Math" panose="02040503050406030204" pitchFamily="18" charset="0"/>
                            <a:ea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𝑝</m:t>
                        </m:r>
                      </m:e>
                    </m:acc>
                  </m:oMath>
                </a14:m>
                <a:endParaRPr lang="en-US" altLang="zh-CN" dirty="0" smtClean="0">
                  <a:solidFill>
                    <a:schemeClr val="tx1"/>
                  </a:solidFill>
                </a:endParaRPr>
              </a:p>
              <a:p>
                <a:r>
                  <a:rPr lang="en-US" altLang="zh-CN" dirty="0" smtClean="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𝐷</m:t>
                    </m:r>
                    <m:r>
                      <a:rPr lang="en-US" altLang="zh-CN" b="0" i="1" smtClean="0">
                        <a:solidFill>
                          <a:schemeClr val="tx1"/>
                        </a:solidFill>
                        <a:latin typeface="Cambria Math" panose="02040503050406030204" pitchFamily="18" charset="0"/>
                      </a:rPr>
                      <m:t>=&lt;</m:t>
                    </m:r>
                    <m:r>
                      <a:rPr lang="zh-CN" altLang="en-US" b="0" i="1" smtClean="0">
                        <a:solidFill>
                          <a:schemeClr val="tx1"/>
                        </a:solidFill>
                        <a:latin typeface="Cambria Math" panose="02040503050406030204" pitchFamily="18" charset="0"/>
                        <a:ea typeface="Cambria Math" panose="02040503050406030204" pitchFamily="18" charset="0"/>
                      </a:rPr>
                      <m:t>𝛼</m:t>
                    </m:r>
                    <m:r>
                      <a:rPr lang="en-US" altLang="zh-CN" b="0" i="1" smtClean="0">
                        <a:solidFill>
                          <a:schemeClr val="tx1"/>
                        </a:solidFill>
                        <a:latin typeface="Cambria Math" panose="02040503050406030204" pitchFamily="18" charset="0"/>
                        <a:ea typeface="Cambria Math" panose="02040503050406030204" pitchFamily="18" charset="0"/>
                      </a:rPr>
                      <m:t>,</m:t>
                    </m:r>
                    <m:r>
                      <a:rPr lang="zh-CN" altLang="en-US" b="0" i="1" smtClean="0">
                        <a:solidFill>
                          <a:schemeClr val="tx1"/>
                        </a:solidFill>
                        <a:latin typeface="Cambria Math" panose="02040503050406030204" pitchFamily="18" charset="0"/>
                        <a:ea typeface="Cambria Math" panose="02040503050406030204" pitchFamily="18" charset="0"/>
                      </a:rPr>
                      <m:t>𝛽</m:t>
                    </m:r>
                    <m:r>
                      <a:rPr lang="en-US" altLang="zh-CN" b="0" i="1" smtClean="0">
                        <a:solidFill>
                          <a:schemeClr val="tx1"/>
                        </a:solidFill>
                        <a:latin typeface="Cambria Math" panose="02040503050406030204" pitchFamily="18" charset="0"/>
                        <a:ea typeface="Cambria Math" panose="02040503050406030204" pitchFamily="18" charset="0"/>
                      </a:rPr>
                      <m:t>&gt;</m:t>
                    </m:r>
                  </m:oMath>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 </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𝐷</m:t>
                          </m:r>
                        </m:e>
                        <m:sup>
                          <m:r>
                            <a:rPr lang="zh-CN" altLang="en-US" b="0" i="1" smtClean="0">
                              <a:solidFill>
                                <a:schemeClr val="tx1"/>
                              </a:solidFill>
                              <a:latin typeface="Cambria Math" panose="02040503050406030204" pitchFamily="18" charset="0"/>
                            </a:rPr>
                            <m:t>∗</m:t>
                          </m:r>
                        </m:sup>
                      </m:sSup>
                      <m:r>
                        <a:rPr lang="en-US" altLang="zh-CN" b="0" i="1" smtClean="0">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𝑤</m:t>
                          </m:r>
                        </m:e>
                        <m:sup>
                          <m:r>
                            <a:rPr lang="en-US" altLang="zh-CN" i="1">
                              <a:solidFill>
                                <a:schemeClr val="tx1"/>
                              </a:solidFill>
                              <a:latin typeface="Cambria Math" panose="02040503050406030204" pitchFamily="18" charset="0"/>
                            </a:rPr>
                            <m:t>𝑒𝑝</m:t>
                          </m:r>
                        </m:sup>
                      </m:sSup>
                      <m:r>
                        <a:rPr lang="en-US" altLang="zh-CN" i="1">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𝑚𝑜𝑑</m:t>
                      </m:r>
                      <m:r>
                        <a:rPr lang="en-US" altLang="zh-CN"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𝑁</m:t>
                      </m:r>
                    </m:oMath>
                  </m:oMathPara>
                </a14:m>
                <a:endParaRPr lang="en-US" altLang="zh-CN"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i="1">
                          <a:solidFill>
                            <a:schemeClr val="tx1"/>
                          </a:solidFill>
                          <a:latin typeface="Cambria Math" panose="02040503050406030204" pitchFamily="18" charset="0"/>
                        </a:rPr>
                        <m:t>𝑁</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𝑝𝑞</m:t>
                      </m:r>
                      <m:r>
                        <a:rPr lang="en-US" altLang="zh-CN" i="1">
                          <a:solidFill>
                            <a:schemeClr val="tx1"/>
                          </a:solidFill>
                          <a:latin typeface="Cambria Math" panose="02040503050406030204" pitchFamily="18" charset="0"/>
                        </a:rPr>
                        <m:t>, </m:t>
                      </m:r>
                      <m:r>
                        <a:rPr lang="en-US" altLang="zh-CN" i="1">
                          <a:solidFill>
                            <a:schemeClr val="tx1"/>
                          </a:solidFill>
                          <a:latin typeface="Cambria Math" panose="02040503050406030204" pitchFamily="18" charset="0"/>
                        </a:rPr>
                        <m:t>𝐺</m:t>
                      </m:r>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d>
                            <m:dPr>
                              <m:begChr m:val="{"/>
                              <m:endChr m:val="}"/>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0,1</m:t>
                              </m:r>
                            </m:e>
                          </m:d>
                        </m:e>
                        <m:sup>
                          <m:r>
                            <a:rPr lang="en-US" altLang="zh-CN" i="1">
                              <a:solidFill>
                                <a:schemeClr val="tx1"/>
                              </a:solidFill>
                              <a:latin typeface="Cambria Math" panose="02040503050406030204" pitchFamily="18" charset="0"/>
                            </a:rPr>
                            <m:t>∗</m:t>
                          </m:r>
                        </m:sup>
                      </m:sSup>
                      <m:r>
                        <a:rPr lang="en-US" altLang="zh-CN" dirty="0">
                          <a:solidFill>
                            <a:schemeClr val="tx1"/>
                          </a:solidFill>
                          <a:latin typeface="Cambria Math" panose="02040503050406030204" pitchFamily="18" charset="0"/>
                          <a:ea typeface="Cambria Math" panose="02040503050406030204" pitchFamily="18" charset="0"/>
                        </a:rPr>
                        <m:t>→</m:t>
                      </m:r>
                      <m:sSubSup>
                        <m:sSubSupPr>
                          <m:ctrlPr>
                            <a:rPr lang="en-US" altLang="zh-CN" i="1" dirty="0">
                              <a:solidFill>
                                <a:schemeClr val="tx1"/>
                              </a:solidFill>
                              <a:latin typeface="Cambria Math" panose="02040503050406030204" pitchFamily="18" charset="0"/>
                              <a:ea typeface="Cambria Math" panose="02040503050406030204" pitchFamily="18" charset="0"/>
                            </a:rPr>
                          </m:ctrlPr>
                        </m:sSubSupPr>
                        <m:e>
                          <m:r>
                            <a:rPr lang="en-US" altLang="zh-CN" i="1" dirty="0">
                              <a:solidFill>
                                <a:schemeClr val="tx1"/>
                              </a:solidFill>
                              <a:latin typeface="Cambria Math" panose="02040503050406030204" pitchFamily="18" charset="0"/>
                              <a:ea typeface="Cambria Math" panose="02040503050406030204" pitchFamily="18" charset="0"/>
                            </a:rPr>
                            <m:t>𝑍</m:t>
                          </m:r>
                        </m:e>
                        <m:sub>
                          <m:r>
                            <a:rPr lang="en-US" altLang="zh-CN" i="1" dirty="0">
                              <a:solidFill>
                                <a:schemeClr val="tx1"/>
                              </a:solidFill>
                              <a:latin typeface="Cambria Math" panose="02040503050406030204" pitchFamily="18" charset="0"/>
                              <a:ea typeface="Cambria Math" panose="02040503050406030204" pitchFamily="18" charset="0"/>
                            </a:rPr>
                            <m:t>𝑝</m:t>
                          </m:r>
                        </m:sub>
                        <m:sup>
                          <m:r>
                            <a:rPr lang="en-US" altLang="zh-CN" i="1" dirty="0">
                              <a:solidFill>
                                <a:schemeClr val="tx1"/>
                              </a:solidFill>
                              <a:latin typeface="Cambria Math" panose="02040503050406030204" pitchFamily="18" charset="0"/>
                              <a:ea typeface="Cambria Math" panose="02040503050406030204" pitchFamily="18" charset="0"/>
                            </a:rPr>
                            <m:t>∗</m:t>
                          </m:r>
                        </m:sup>
                      </m:sSubSup>
                    </m:oMath>
                  </m:oMathPara>
                </a14:m>
                <a:endParaRPr lang="en-US" altLang="zh-CN"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𝑒</m:t>
                          </m:r>
                        </m:e>
                        <m:sub>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𝑝</m:t>
                          </m:r>
                        </m:sub>
                      </m:sSub>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G</m:t>
                      </m:r>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e</m:t>
                      </m:r>
                      <m:r>
                        <a:rPr lang="en-US" altLang="zh-CN" b="0" i="0" smtClean="0">
                          <a:solidFill>
                            <a:schemeClr val="tx1"/>
                          </a:solidFill>
                          <a:latin typeface="Cambria Math" panose="02040503050406030204" pitchFamily="18" charset="0"/>
                        </a:rPr>
                        <m:t>,&lt;</m:t>
                      </m:r>
                      <m:r>
                        <m:rPr>
                          <m:sty m:val="p"/>
                        </m:rPr>
                        <a:rPr lang="en-US" altLang="zh-CN" b="0" i="0" smtClean="0">
                          <a:solidFill>
                            <a:schemeClr val="tx1"/>
                          </a:solidFill>
                          <a:latin typeface="Cambria Math" panose="02040503050406030204" pitchFamily="18" charset="0"/>
                        </a:rPr>
                        <m:t>Val</m:t>
                      </m:r>
                      <m:r>
                        <a:rPr lang="en-US" altLang="zh-CN" b="0" i="0" smtClean="0">
                          <a:solidFill>
                            <a:schemeClr val="tx1"/>
                          </a:solidFill>
                          <a:latin typeface="Cambria Math" panose="02040503050406030204" pitchFamily="18" charset="0"/>
                        </a:rPr>
                        <m:t>,</m:t>
                      </m:r>
                      <m:r>
                        <m:rPr>
                          <m:sty m:val="p"/>
                        </m:rPr>
                        <a:rPr lang="en-US" altLang="zh-CN" b="0" i="0" smtClean="0">
                          <a:solidFill>
                            <a:schemeClr val="tx1"/>
                          </a:solidFill>
                          <a:latin typeface="Cambria Math" panose="02040503050406030204" pitchFamily="18" charset="0"/>
                        </a:rPr>
                        <m:t>Exp</m:t>
                      </m:r>
                      <m:r>
                        <a:rPr lang="en-US" altLang="zh-CN" b="0" i="0" smtClean="0">
                          <a:solidFill>
                            <a:schemeClr val="tx1"/>
                          </a:solidFill>
                          <a:latin typeface="Cambria Math" panose="02040503050406030204" pitchFamily="18" charset="0"/>
                        </a:rPr>
                        <m:t>&gt;)</m:t>
                      </m:r>
                    </m:oMath>
                  </m:oMathPara>
                </a14:m>
                <a:endParaRPr lang="zh-CN" altLang="en-US" dirty="0" smtClean="0">
                  <a:solidFill>
                    <a:schemeClr val="tx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470413" y="1305430"/>
                <a:ext cx="3309499" cy="2165504"/>
              </a:xfrm>
              <a:prstGeom prst="rect">
                <a:avLst/>
              </a:prstGeom>
              <a:blipFill rotWithShape="0">
                <a:blip r:embed="rId3"/>
                <a:stretch>
                  <a:fillRect r="-1838"/>
                </a:stretch>
              </a:blipFill>
              <a:ln w="6350">
                <a:solidFill>
                  <a:schemeClr val="tx1"/>
                </a:solidFill>
                <a:prstDash val="dash"/>
              </a:ln>
            </p:spPr>
            <p:txBody>
              <a:bodyPr/>
              <a:lstStyle/>
              <a:p>
                <a:r>
                  <a:rPr lang="zh-CN" altLang="en-US">
                    <a:noFill/>
                  </a:rPr>
                  <a:t> </a:t>
                </a:r>
              </a:p>
            </p:txBody>
          </p:sp>
        </mc:Fallback>
      </mc:AlternateContent>
      <p:cxnSp>
        <p:nvCxnSpPr>
          <p:cNvPr id="5" name="直接箭头连接符 4"/>
          <p:cNvCxnSpPr/>
          <p:nvPr/>
        </p:nvCxnSpPr>
        <p:spPr>
          <a:xfrm>
            <a:off x="3855847" y="3811983"/>
            <a:ext cx="1929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3488520" y="3367157"/>
                <a:ext cx="2664296"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1:</a:t>
                </a:r>
                <a14:m>
                  <m:oMath xmlns:m="http://schemas.openxmlformats.org/officeDocument/2006/math">
                    <m:d>
                      <m:dPr>
                        <m:begChr m:val="{"/>
                        <m:endChr m:val="}"/>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𝑚</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𝐴𝑢𝑡h</m:t>
                        </m:r>
                      </m:e>
                    </m:d>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𝐾</m:t>
                        </m:r>
                      </m:e>
                      <m:sub>
                        <m:r>
                          <a:rPr lang="en-US" altLang="zh-CN" sz="1600" b="0" i="1" smtClean="0">
                            <a:solidFill>
                              <a:schemeClr val="tx1"/>
                            </a:solidFill>
                            <a:latin typeface="Cambria Math" panose="02040503050406030204" pitchFamily="18" charset="0"/>
                          </a:rPr>
                          <m:t>𝑢𝑝</m:t>
                        </m:r>
                      </m:sub>
                    </m:sSub>
                    <m:r>
                      <a:rPr lang="en-US" altLang="zh-CN" sz="1600" b="0" i="0" smtClean="0">
                        <a:solidFill>
                          <a:schemeClr val="tx1"/>
                        </a:solidFill>
                        <a:latin typeface="Cambria Math" panose="02040503050406030204" pitchFamily="18" charset="0"/>
                      </a:rPr>
                      <m:t>,</m:t>
                    </m:r>
                    <m:r>
                      <m:rPr>
                        <m:sty m:val="p"/>
                      </m:rPr>
                      <a:rPr lang="en-US" altLang="zh-CN" sz="1600" b="0" i="0" smtClean="0">
                        <a:solidFill>
                          <a:schemeClr val="tx1"/>
                        </a:solidFill>
                        <a:latin typeface="Cambria Math" panose="02040503050406030204" pitchFamily="18" charset="0"/>
                      </a:rPr>
                      <m:t>D</m:t>
                    </m:r>
                    <m:r>
                      <a:rPr lang="en-US" altLang="zh-CN" sz="1600" b="0" i="0"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𝑒</m:t>
                        </m:r>
                      </m:e>
                      <m:sub>
                        <m:r>
                          <a:rPr lang="en-US" altLang="zh-CN" sz="1600" b="0" i="1" smtClean="0">
                            <a:solidFill>
                              <a:schemeClr val="tx1"/>
                            </a:solidFill>
                            <a:latin typeface="Cambria Math" panose="02040503050406030204" pitchFamily="18" charset="0"/>
                          </a:rPr>
                          <m:t>𝑝</m:t>
                        </m:r>
                      </m:sub>
                    </m:sSub>
                  </m:oMath>
                </a14:m>
                <a:endParaRPr lang="zh-CN" altLang="en-US" sz="16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488520" y="3367157"/>
                <a:ext cx="2664296" cy="504056"/>
              </a:xfrm>
              <a:prstGeom prst="rect">
                <a:avLst/>
              </a:prstGeom>
              <a:blipFill rotWithShape="0">
                <a:blip r:embed="rId4"/>
                <a:stretch>
                  <a:fillRect/>
                </a:stretch>
              </a:blipFill>
              <a:ln>
                <a:noFill/>
              </a:ln>
            </p:spPr>
            <p:txBody>
              <a:bodyPr/>
              <a:lstStyle/>
              <a:p>
                <a:r>
                  <a:rPr lang="zh-CN" altLang="en-US">
                    <a:noFill/>
                  </a:rPr>
                  <a:t> </a:t>
                </a:r>
              </a:p>
            </p:txBody>
          </p:sp>
        </mc:Fallback>
      </mc:AlternateContent>
      <p:cxnSp>
        <p:nvCxnSpPr>
          <p:cNvPr id="13" name="直接箭头连接符 12"/>
          <p:cNvCxnSpPr/>
          <p:nvPr/>
        </p:nvCxnSpPr>
        <p:spPr>
          <a:xfrm flipH="1">
            <a:off x="3970088" y="4306451"/>
            <a:ext cx="1929643" cy="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p:cNvSpPr/>
              <p:nvPr/>
            </p:nvSpPr>
            <p:spPr>
              <a:xfrm>
                <a:off x="3488520" y="3836804"/>
                <a:ext cx="2664296"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2:</a:t>
                </a:r>
                <a14:m>
                  <m:oMath xmlns:m="http://schemas.openxmlformats.org/officeDocument/2006/math">
                    <m:r>
                      <a:rPr lang="en-US" altLang="zh-CN" sz="1600" b="0" i="1" smtClean="0">
                        <a:solidFill>
                          <a:schemeClr val="tx1"/>
                        </a:solidFill>
                        <a:latin typeface="Cambria Math" panose="02040503050406030204" pitchFamily="18" charset="0"/>
                      </a:rPr>
                      <m:t>(</m:t>
                    </m:r>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𝐷</m:t>
                        </m:r>
                        <m:r>
                          <a:rPr lang="en-US" altLang="zh-CN" sz="1600" b="0" i="1" smtClean="0">
                            <a:solidFill>
                              <a:schemeClr val="tx1"/>
                            </a:solidFill>
                            <a:latin typeface="Cambria Math" panose="02040503050406030204" pitchFamily="18" charset="0"/>
                          </a:rPr>
                          <m:t>∗)</m:t>
                        </m:r>
                      </m:e>
                      <m:sup>
                        <m:r>
                          <a:rPr lang="en-US" altLang="zh-CN" sz="1600" b="0" i="1" smtClean="0">
                            <a:solidFill>
                              <a:schemeClr val="tx1"/>
                            </a:solidFill>
                            <a:latin typeface="Cambria Math" panose="02040503050406030204" pitchFamily="18" charset="0"/>
                          </a:rPr>
                          <m:t>𝑑𝑝</m:t>
                        </m:r>
                      </m:sup>
                    </m:sSup>
                    <m:r>
                      <a:rPr lang="en-US" altLang="zh-CN" sz="1600" b="0" i="0" smtClean="0">
                        <a:solidFill>
                          <a:schemeClr val="tx1"/>
                        </a:solidFill>
                        <a:latin typeface="Cambria Math" panose="02040503050406030204" pitchFamily="18" charset="0"/>
                      </a:rPr>
                      <m:t> </m:t>
                    </m:r>
                    <m:r>
                      <m:rPr>
                        <m:sty m:val="p"/>
                      </m:rPr>
                      <a:rPr lang="en-US" altLang="zh-CN" sz="1600" b="0" i="0" smtClean="0">
                        <a:solidFill>
                          <a:schemeClr val="tx1"/>
                        </a:solidFill>
                        <a:latin typeface="Cambria Math" panose="02040503050406030204" pitchFamily="18" charset="0"/>
                      </a:rPr>
                      <m:t>mod</m:t>
                    </m:r>
                    <m:r>
                      <a:rPr lang="en-US" altLang="zh-CN" sz="1600" b="0" i="0" smtClean="0">
                        <a:solidFill>
                          <a:schemeClr val="tx1"/>
                        </a:solidFill>
                        <a:latin typeface="Cambria Math" panose="02040503050406030204" pitchFamily="18" charset="0"/>
                      </a:rPr>
                      <m:t> </m:t>
                    </m:r>
                    <m:r>
                      <m:rPr>
                        <m:sty m:val="p"/>
                      </m:rPr>
                      <a:rPr lang="en-US" altLang="zh-CN" sz="1600" b="0" i="0" smtClean="0">
                        <a:solidFill>
                          <a:schemeClr val="tx1"/>
                        </a:solidFill>
                        <a:latin typeface="Cambria Math" panose="02040503050406030204" pitchFamily="18" charset="0"/>
                      </a:rPr>
                      <m:t>N</m:t>
                    </m:r>
                  </m:oMath>
                </a14:m>
                <a:endParaRPr lang="zh-CN" altLang="en-US" sz="16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3488520" y="3836804"/>
                <a:ext cx="2664296" cy="504056"/>
              </a:xfrm>
              <a:prstGeom prst="rect">
                <a:avLst/>
              </a:prstGeom>
              <a:blipFill rotWithShape="0">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904148" y="3492714"/>
                <a:ext cx="2949707" cy="813737"/>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Decypt </a:t>
                </a:r>
                <a:r>
                  <a:rPr lang="en-US" altLang="zh-CN" dirty="0" err="1" smtClean="0">
                    <a:solidFill>
                      <a:schemeClr val="tx1"/>
                    </a:solidFill>
                  </a:rPr>
                  <a:t>m,Auth,and</a:t>
                </a:r>
                <a:r>
                  <a:rPr lang="en-US" altLang="zh-CN" dirty="0" smtClean="0">
                    <a:solidFill>
                      <a:schemeClr val="tx1"/>
                    </a:solidFill>
                  </a:rPr>
                  <a:t> verify</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𝑒</m:t>
                        </m:r>
                      </m:e>
                      <m:sub>
                        <m:r>
                          <a:rPr lang="en-US" altLang="zh-CN" b="0" i="1" smtClean="0">
                            <a:solidFill>
                              <a:schemeClr val="tx1"/>
                            </a:solidFill>
                            <a:latin typeface="Cambria Math" panose="02040503050406030204" pitchFamily="18" charset="0"/>
                          </a:rPr>
                          <m:t>𝑝</m:t>
                        </m:r>
                      </m:sub>
                    </m:sSub>
                  </m:oMath>
                </a14:m>
                <a:endParaRPr lang="en-US" altLang="zh-CN" dirty="0" smtClean="0">
                  <a:solidFill>
                    <a:schemeClr val="tx1"/>
                  </a:solidFill>
                </a:endParaRPr>
              </a:p>
              <a:p>
                <a:pPr algn="ctr"/>
                <a:r>
                  <a:rPr lang="en-US" altLang="zh-CN" dirty="0" smtClean="0">
                    <a:solidFill>
                      <a:schemeClr val="tx1"/>
                    </a:solidFill>
                  </a:rPr>
                  <a:t>Sign</a:t>
                </a:r>
                <a:r>
                  <a:rPr lang="en-US" altLang="zh-CN" dirty="0" smtClean="0"/>
                  <a:t> </a:t>
                </a:r>
                <a:r>
                  <a:rPr lang="en-US" altLang="zh-CN" dirty="0">
                    <a:solidFill>
                      <a:schemeClr val="tx1"/>
                    </a:solidFill>
                  </a:rPr>
                  <a:t>:</a:t>
                </a:r>
                <a14:m>
                  <m:oMath xmlns:m="http://schemas.openxmlformats.org/officeDocument/2006/math">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𝑑𝑝</m:t>
                        </m:r>
                      </m:sup>
                    </m:sSup>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mod</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N</m:t>
                    </m:r>
                  </m:oMath>
                </a14:m>
                <a:endParaRPr lang="zh-CN" altLang="en-US"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904148" y="3492714"/>
                <a:ext cx="2949707" cy="813737"/>
              </a:xfrm>
              <a:prstGeom prst="rect">
                <a:avLst/>
              </a:prstGeom>
              <a:blipFill rotWithShape="0">
                <a:blip r:embed="rId6"/>
                <a:stretch>
                  <a:fillRect l="-826" b="-2985"/>
                </a:stretch>
              </a:blipFill>
              <a:ln w="6350">
                <a:solidFill>
                  <a:schemeClr val="tx1"/>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6911" y="4021315"/>
                <a:ext cx="3809582" cy="551853"/>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Signed token is </a:t>
                </a:r>
                <a14:m>
                  <m:oMath xmlns:m="http://schemas.openxmlformats.org/officeDocument/2006/math">
                    <m:r>
                      <a:rPr lang="en-US" altLang="zh-CN" b="0" i="1" smtClean="0">
                        <a:solidFill>
                          <a:schemeClr val="tx1"/>
                        </a:solidFill>
                        <a:latin typeface="Cambria Math" panose="02040503050406030204" pitchFamily="18" charset="0"/>
                      </a:rPr>
                      <m:t>𝐶</m:t>
                    </m:r>
                    <m:r>
                      <a:rPr lang="en-US" altLang="zh-CN" b="0" i="1" smtClean="0">
                        <a:solidFill>
                          <a:schemeClr val="tx1"/>
                        </a:solidFill>
                        <a:latin typeface="Cambria Math" panose="02040503050406030204" pitchFamily="18" charset="0"/>
                      </a:rPr>
                      <m:t>=&lt;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𝐷</m:t>
                        </m:r>
                      </m:e>
                      <m:sup>
                        <m:r>
                          <a:rPr lang="en-US" altLang="zh-CN" b="0" i="1" smtClean="0">
                            <a:solidFill>
                              <a:schemeClr val="tx1"/>
                            </a:solidFill>
                            <a:latin typeface="Cambria Math" panose="02040503050406030204" pitchFamily="18" charset="0"/>
                          </a:rPr>
                          <m:t>𝑑𝑝</m:t>
                        </m:r>
                      </m:sup>
                    </m:s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𝑉𝑎𝑙</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𝐸𝑥𝑝</m:t>
                    </m:r>
                    <m:r>
                      <a:rPr lang="en-US" altLang="zh-CN" b="0" i="1" smtClean="0">
                        <a:solidFill>
                          <a:schemeClr val="tx1"/>
                        </a:solidFill>
                        <a:latin typeface="Cambria Math" panose="02040503050406030204" pitchFamily="18" charset="0"/>
                      </a:rPr>
                      <m:t>&gt;</m:t>
                    </m:r>
                  </m:oMath>
                </a14:m>
                <a:endParaRPr lang="zh-CN" altLang="en-US"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6911" y="4021315"/>
                <a:ext cx="3809582" cy="551853"/>
              </a:xfrm>
              <a:prstGeom prst="rect">
                <a:avLst/>
              </a:prstGeom>
              <a:blipFill rotWithShape="0">
                <a:blip r:embed="rId7"/>
                <a:stretch>
                  <a:fillRect l="-958" b="-1099"/>
                </a:stretch>
              </a:blipFill>
              <a:ln w="6350">
                <a:solidFill>
                  <a:schemeClr val="tx1"/>
                </a:solidFill>
                <a:prstDash val="dash"/>
              </a:ln>
            </p:spPr>
            <p:txBody>
              <a:bodyPr/>
              <a:lstStyle/>
              <a:p>
                <a:r>
                  <a:rPr lang="zh-CN" altLang="en-US">
                    <a:noFill/>
                  </a:rPr>
                  <a:t> </a:t>
                </a:r>
              </a:p>
            </p:txBody>
          </p:sp>
        </mc:Fallback>
      </mc:AlternateContent>
      <p:sp>
        <p:nvSpPr>
          <p:cNvPr id="30"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具体方案</a:t>
            </a:r>
            <a:endParaRPr lang="zh-CN" altLang="en-US" sz="2000" b="1" dirty="0">
              <a:solidFill>
                <a:schemeClr val="tx1">
                  <a:lumMod val="75000"/>
                  <a:lumOff val="25000"/>
                </a:schemeClr>
              </a:solidFill>
              <a:latin typeface="微软雅黑" pitchFamily="34" charset="-122"/>
              <a:ea typeface="微软雅黑" pitchFamily="34" charset="-122"/>
            </a:endParaRPr>
          </a:p>
        </p:txBody>
      </p:sp>
      <p:grpSp>
        <p:nvGrpSpPr>
          <p:cNvPr id="18" name="组合 17"/>
          <p:cNvGrpSpPr/>
          <p:nvPr/>
        </p:nvGrpSpPr>
        <p:grpSpPr>
          <a:xfrm>
            <a:off x="251520" y="396463"/>
            <a:ext cx="293296" cy="284600"/>
            <a:chOff x="908288" y="2714972"/>
            <a:chExt cx="716648" cy="716648"/>
          </a:xfrm>
        </p:grpSpPr>
        <p:sp>
          <p:nvSpPr>
            <p:cNvPr id="20" name="椭圆 19"/>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2" name="流程图: 联系 21"/>
          <p:cNvSpPr/>
          <p:nvPr/>
        </p:nvSpPr>
        <p:spPr>
          <a:xfrm>
            <a:off x="827584" y="1035302"/>
            <a:ext cx="126024" cy="11901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53608" y="925372"/>
            <a:ext cx="180020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匿名提交报告</a:t>
            </a:r>
            <a:endParaRPr lang="zh-CN" altLang="en-US" dirty="0">
              <a:solidFill>
                <a:schemeClr val="tx1"/>
              </a:solidFill>
            </a:endParaRPr>
          </a:p>
        </p:txBody>
      </p:sp>
    </p:spTree>
    <p:extLst>
      <p:ext uri="{BB962C8B-B14F-4D97-AF65-F5344CB8AC3E}">
        <p14:creationId xmlns:p14="http://schemas.microsoft.com/office/powerpoint/2010/main" val="716744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具体方案</a:t>
            </a:r>
            <a:endParaRPr lang="zh-CN" altLang="en-US" sz="2000" b="1" dirty="0">
              <a:solidFill>
                <a:schemeClr val="tx1">
                  <a:lumMod val="75000"/>
                  <a:lumOff val="25000"/>
                </a:schemeClr>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1125109" y="2930666"/>
                <a:ext cx="2305613"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h</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𝐶</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𝑇𝑖𝑚𝑒</m:t>
                          </m:r>
                        </m:e>
                      </m:d>
                    </m:oMath>
                  </m:oMathPara>
                </a14:m>
                <a:endParaRPr lang="en-US" altLang="zh-CN" b="0"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𝑦</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𝑟</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h</m:t>
                      </m:r>
                      <m:r>
                        <a:rPr lang="zh-CN" altLang="en-US"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𝑠</m:t>
                      </m:r>
                    </m:oMath>
                  </m:oMathPara>
                </a14:m>
                <a:endParaRPr lang="zh-CN" altLang="en-US"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125109" y="2930666"/>
                <a:ext cx="2305613" cy="1224136"/>
              </a:xfrm>
              <a:prstGeom prst="rect">
                <a:avLst/>
              </a:prstGeom>
              <a:blipFill rotWithShape="0">
                <a:blip r:embed="rId3"/>
                <a:stretch>
                  <a:fillRect/>
                </a:stretch>
              </a:blipFill>
              <a:ln>
                <a:noFill/>
              </a:ln>
            </p:spPr>
            <p:txBody>
              <a:bodyPr/>
              <a:lstStyle/>
              <a:p>
                <a:r>
                  <a:rPr lang="zh-CN" altLang="en-US">
                    <a:noFill/>
                  </a:rPr>
                  <a:t> </a:t>
                </a:r>
              </a:p>
            </p:txBody>
          </p:sp>
        </mc:Fallback>
      </mc:AlternateContent>
      <p:cxnSp>
        <p:nvCxnSpPr>
          <p:cNvPr id="4" name="直接箭头连接符 3"/>
          <p:cNvCxnSpPr/>
          <p:nvPr/>
        </p:nvCxnSpPr>
        <p:spPr>
          <a:xfrm>
            <a:off x="3059832" y="3542734"/>
            <a:ext cx="1656184" cy="0"/>
          </a:xfrm>
          <a:prstGeom prst="straightConnector1">
            <a:avLst/>
          </a:prstGeom>
          <a:ln w="12700">
            <a:solidFill>
              <a:schemeClr val="accent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2879859" y="3052708"/>
                <a:ext cx="201613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3:</a:t>
                </a:r>
                <a14:m>
                  <m:oMath xmlns:m="http://schemas.openxmlformats.org/officeDocument/2006/math">
                    <m:r>
                      <a:rPr lang="en-US" altLang="zh-CN" sz="1600" b="0" i="0" smtClean="0">
                        <a:solidFill>
                          <a:schemeClr val="tx1"/>
                        </a:solidFill>
                        <a:latin typeface="Cambria Math" panose="02040503050406030204" pitchFamily="18" charset="0"/>
                      </a:rPr>
                      <m:t> </m:t>
                    </m:r>
                    <m:r>
                      <a:rPr lang="en-US" altLang="zh-CN" sz="1600" b="0" i="1" smtClean="0">
                        <a:solidFill>
                          <a:schemeClr val="tx1"/>
                        </a:solidFill>
                        <a:latin typeface="Cambria Math" panose="02040503050406030204" pitchFamily="18" charset="0"/>
                        <a:ea typeface="Cambria Math" panose="02040503050406030204" pitchFamily="18" charset="0"/>
                      </a:rPr>
                      <m:t>&lt;</m:t>
                    </m:r>
                    <m:r>
                      <a:rPr lang="en-US" altLang="zh-CN" sz="1600" b="0" i="1" smtClean="0">
                        <a:solidFill>
                          <a:schemeClr val="tx1"/>
                        </a:solidFill>
                        <a:latin typeface="Cambria Math" panose="02040503050406030204" pitchFamily="18" charset="0"/>
                      </a:rPr>
                      <m:t>𝐶</m:t>
                    </m:r>
                    <m:r>
                      <a:rPr lang="zh-CN" altLang="en-US"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r>
                      <a:rPr lang="zh-CN" altLang="en-US"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𝑇</m:t>
                    </m:r>
                    <m:r>
                      <m:rPr>
                        <m:sty m:val="p"/>
                      </m:rPr>
                      <a:rPr lang="en-US" altLang="zh-CN" sz="1600" i="1">
                        <a:solidFill>
                          <a:schemeClr val="tx1"/>
                        </a:solidFill>
                        <a:latin typeface="Cambria Math" panose="02040503050406030204" pitchFamily="18" charset="0"/>
                      </a:rPr>
                      <m:t>ime</m:t>
                    </m:r>
                    <m:r>
                      <a:rPr lang="en-US" altLang="zh-CN" sz="1600" i="1" smtClean="0">
                        <a:solidFill>
                          <a:schemeClr val="tx1"/>
                        </a:solidFill>
                        <a:latin typeface="Cambria Math" panose="02040503050406030204" pitchFamily="18" charset="0"/>
                        <a:ea typeface="Cambria Math" panose="02040503050406030204" pitchFamily="18" charset="0"/>
                      </a:rPr>
                      <m:t>&gt;</m:t>
                    </m:r>
                  </m:oMath>
                </a14:m>
                <a:endParaRPr lang="zh-CN" altLang="en-US" sz="16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879859" y="3052708"/>
                <a:ext cx="2016130" cy="576064"/>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207806" y="2822488"/>
                <a:ext cx="3879273" cy="12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Check for double-spending</a:t>
                </a:r>
                <a:r>
                  <a:rPr lang="zh-CN" altLang="en-US" dirty="0" smtClean="0">
                    <a:solidFill>
                      <a:schemeClr val="tx1"/>
                    </a:solidFill>
                  </a:rPr>
                  <a:t>，</a:t>
                </a:r>
                <a:r>
                  <a:rPr lang="en-US" altLang="zh-CN" dirty="0" smtClean="0">
                    <a:solidFill>
                      <a:schemeClr val="tx1"/>
                    </a:solidFill>
                  </a:rPr>
                  <a:t>verify signature</a:t>
                </a:r>
                <a:r>
                  <a:rPr lang="zh-CN" altLang="en-US" dirty="0" smtClean="0">
                    <a:solidFill>
                      <a:schemeClr val="tx1"/>
                    </a:solidFill>
                  </a:rPr>
                  <a:t>，</a:t>
                </a:r>
                <a:r>
                  <a:rPr lang="en-US" altLang="zh-CN" dirty="0" smtClean="0">
                    <a:solidFill>
                      <a:schemeClr val="tx1"/>
                    </a:solidFill>
                  </a:rPr>
                  <a:t>and </a:t>
                </a:r>
                <a14:m>
                  <m:oMath xmlns:m="http://schemas.openxmlformats.org/officeDocument/2006/math">
                    <m:r>
                      <a:rPr lang="zh-CN" altLang="en-US" i="1" smtClean="0">
                        <a:solidFill>
                          <a:schemeClr val="tx1"/>
                        </a:solidFill>
                        <a:latin typeface="Cambria Math" panose="02040503050406030204" pitchFamily="18" charset="0"/>
                      </a:rPr>
                      <m:t>𝛽</m:t>
                    </m:r>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𝑔</m:t>
                        </m:r>
                      </m:e>
                      <m:sup>
                        <m:r>
                          <a:rPr lang="en-US" altLang="zh-CN" b="0" i="1" smtClean="0">
                            <a:solidFill>
                              <a:schemeClr val="tx1"/>
                            </a:solidFill>
                            <a:latin typeface="Cambria Math" panose="02040503050406030204" pitchFamily="18" charset="0"/>
                          </a:rPr>
                          <m:t>𝑦</m:t>
                        </m:r>
                      </m:sup>
                    </m:sSup>
                    <m:r>
                      <a:rPr lang="zh-CN" altLang="en-US" dirty="0">
                        <a:solidFill>
                          <a:schemeClr val="tx1"/>
                        </a:solidFill>
                        <a:latin typeface="Cambria Math" panose="02040503050406030204" pitchFamily="18" charset="0"/>
                      </a:rPr>
                      <m:t>∙</m:t>
                    </m:r>
                    <m:sSup>
                      <m:sSupPr>
                        <m:ctrlPr>
                          <a:rPr lang="en-US" altLang="zh-CN" i="1" dirty="0" smtClean="0">
                            <a:solidFill>
                              <a:schemeClr val="tx1"/>
                            </a:solidFill>
                            <a:latin typeface="Cambria Math" panose="02040503050406030204" pitchFamily="18" charset="0"/>
                          </a:rPr>
                        </m:ctrlPr>
                      </m:sSupPr>
                      <m:e>
                        <m:r>
                          <a:rPr lang="zh-CN" altLang="en-US" i="1" dirty="0" smtClean="0">
                            <a:solidFill>
                              <a:schemeClr val="tx1"/>
                            </a:solidFill>
                            <a:latin typeface="Cambria Math" panose="02040503050406030204" pitchFamily="18" charset="0"/>
                          </a:rPr>
                          <m:t>𝛼</m:t>
                        </m:r>
                      </m:e>
                      <m:sup>
                        <m:r>
                          <a:rPr lang="en-US" altLang="zh-CN" b="0" i="1" dirty="0" smtClean="0">
                            <a:solidFill>
                              <a:schemeClr val="tx1"/>
                            </a:solidFill>
                            <a:latin typeface="Cambria Math" panose="02040503050406030204" pitchFamily="18" charset="0"/>
                          </a:rPr>
                          <m:t>h</m:t>
                        </m:r>
                      </m:sup>
                    </m:sSup>
                    <m:r>
                      <a:rPr lang="en-US" altLang="zh-CN" b="0" i="0" dirty="0" smtClean="0">
                        <a:solidFill>
                          <a:schemeClr val="tx1"/>
                        </a:solidFill>
                        <a:latin typeface="Cambria Math" panose="02040503050406030204" pitchFamily="18" charset="0"/>
                      </a:rPr>
                      <m:t> </m:t>
                    </m:r>
                    <m:r>
                      <m:rPr>
                        <m:sty m:val="p"/>
                      </m:rPr>
                      <a:rPr lang="en-US" altLang="zh-CN" i="1" dirty="0">
                        <a:solidFill>
                          <a:schemeClr val="tx1"/>
                        </a:solidFill>
                        <a:latin typeface="Cambria Math" panose="02040503050406030204" pitchFamily="18" charset="0"/>
                      </a:rPr>
                      <m:t>mod</m:t>
                    </m:r>
                    <m:r>
                      <a:rPr lang="en-US" altLang="zh-CN" b="0" i="1" dirty="0" smtClean="0">
                        <a:solidFill>
                          <a:schemeClr val="tx1"/>
                        </a:solidFill>
                        <a:latin typeface="Cambria Math" panose="02040503050406030204" pitchFamily="18" charset="0"/>
                      </a:rPr>
                      <m:t> </m:t>
                    </m:r>
                    <m:r>
                      <a:rPr lang="en-US" altLang="zh-CN" b="0" i="1" dirty="0" smtClean="0">
                        <a:solidFill>
                          <a:schemeClr val="tx1"/>
                        </a:solidFill>
                        <a:latin typeface="Cambria Math" panose="02040503050406030204" pitchFamily="18" charset="0"/>
                      </a:rPr>
                      <m:t>𝑝</m:t>
                    </m:r>
                  </m:oMath>
                </a14:m>
                <a:endParaRPr lang="zh-CN" altLang="en-US"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207806" y="2822488"/>
                <a:ext cx="3879273" cy="1224136"/>
              </a:xfrm>
              <a:prstGeom prst="rect">
                <a:avLst/>
              </a:prstGeom>
              <a:blipFill rotWithShape="0">
                <a:blip r:embed="rId5"/>
                <a:stretch>
                  <a:fillRect l="-1256"/>
                </a:stretch>
              </a:blipFill>
              <a:ln>
                <a:noFill/>
              </a:ln>
            </p:spPr>
            <p:txBody>
              <a:bodyPr/>
              <a:lstStyle/>
              <a:p>
                <a:r>
                  <a:rPr lang="zh-CN" altLang="en-US">
                    <a:noFill/>
                  </a:rPr>
                  <a:t> </a:t>
                </a:r>
              </a:p>
            </p:txBody>
          </p:sp>
        </mc:Fallback>
      </mc:AlternateContent>
      <p:grpSp>
        <p:nvGrpSpPr>
          <p:cNvPr id="12" name="组合 11"/>
          <p:cNvGrpSpPr/>
          <p:nvPr/>
        </p:nvGrpSpPr>
        <p:grpSpPr>
          <a:xfrm>
            <a:off x="251520" y="396463"/>
            <a:ext cx="293296" cy="284600"/>
            <a:chOff x="908288" y="2714972"/>
            <a:chExt cx="716648" cy="716648"/>
          </a:xfrm>
        </p:grpSpPr>
        <p:sp>
          <p:nvSpPr>
            <p:cNvPr id="15" name="椭圆 14"/>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1" name="矩形 10"/>
          <p:cNvSpPr/>
          <p:nvPr/>
        </p:nvSpPr>
        <p:spPr>
          <a:xfrm>
            <a:off x="-816147" y="869036"/>
            <a:ext cx="4380036" cy="42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令牌兑换</a:t>
            </a:r>
            <a:endParaRPr lang="zh-CN" altLang="en-US" sz="2000" dirty="0">
              <a:solidFill>
                <a:schemeClr val="tx1"/>
              </a:solidFill>
            </a:endParaRPr>
          </a:p>
        </p:txBody>
      </p:sp>
      <p:sp>
        <p:nvSpPr>
          <p:cNvPr id="17" name="流程图: 联系 16"/>
          <p:cNvSpPr/>
          <p:nvPr/>
        </p:nvSpPr>
        <p:spPr>
          <a:xfrm>
            <a:off x="640723" y="1025739"/>
            <a:ext cx="126024" cy="119014"/>
          </a:xfrm>
          <a:prstGeom prst="flowChartConnec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矩形 2"/>
              <p:cNvSpPr/>
              <p:nvPr/>
            </p:nvSpPr>
            <p:spPr>
              <a:xfrm>
                <a:off x="899498" y="1484298"/>
                <a:ext cx="6696744" cy="1950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720000">
                  <a:lnSpc>
                    <a:spcPct val="150000"/>
                  </a:lnSpc>
                </a:pPr>
                <a:r>
                  <a:rPr lang="zh-CN" altLang="en-US" dirty="0" smtClean="0">
                    <a:solidFill>
                      <a:schemeClr val="tx1"/>
                    </a:solidFill>
                  </a:rPr>
                  <a:t>通过向公网提供商发送详细的数据报告获得令牌，用户可以使用令牌兑换奖励。</a:t>
                </a:r>
                <a:endParaRPr lang="en-US" altLang="zh-CN" dirty="0" smtClean="0">
                  <a:solidFill>
                    <a:schemeClr val="tx1"/>
                  </a:solidFill>
                </a:endParaRPr>
              </a:p>
              <a:p>
                <a:pPr indent="720000">
                  <a:lnSpc>
                    <a:spcPct val="150000"/>
                  </a:lnSpc>
                </a:pPr>
                <a:r>
                  <a:rPr lang="zh-CN" altLang="en-US" dirty="0" smtClean="0">
                    <a:solidFill>
                      <a:schemeClr val="tx1"/>
                    </a:solidFill>
                  </a:rPr>
                  <a:t>其中</a:t>
                </a:r>
                <a:r>
                  <a:rPr lang="en-US" altLang="zh-CN" dirty="0" smtClean="0">
                    <a:solidFill>
                      <a:schemeClr val="tx1"/>
                    </a:solidFill>
                  </a:rPr>
                  <a:t>C</a:t>
                </a:r>
                <a:r>
                  <a:rPr lang="zh-CN" altLang="en-US" dirty="0">
                    <a:solidFill>
                      <a:schemeClr val="tx1"/>
                    </a:solidFill>
                  </a:rPr>
                  <a:t>表示完整的令牌，</a:t>
                </a:r>
                <a14:m>
                  <m:oMath xmlns:m="http://schemas.openxmlformats.org/officeDocument/2006/math">
                    <m:r>
                      <a:rPr lang="en-US" altLang="zh-CN" i="1">
                        <a:solidFill>
                          <a:schemeClr val="tx1"/>
                        </a:solidFill>
                        <a:latin typeface="Cambria Math" panose="02040503050406030204" pitchFamily="18" charset="0"/>
                      </a:rPr>
                      <m:t>𝐶</m:t>
                    </m:r>
                    <m:r>
                      <a:rPr lang="en-US" altLang="zh-CN" i="1">
                        <a:solidFill>
                          <a:schemeClr val="tx1"/>
                        </a:solidFill>
                        <a:latin typeface="Cambria Math" panose="02040503050406030204" pitchFamily="18" charset="0"/>
                      </a:rPr>
                      <m:t>=&lt;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𝐷</m:t>
                        </m:r>
                      </m:e>
                      <m:sup>
                        <m:r>
                          <a:rPr lang="en-US" altLang="zh-CN" i="1">
                            <a:solidFill>
                              <a:schemeClr val="tx1"/>
                            </a:solidFill>
                            <a:latin typeface="Cambria Math" panose="02040503050406030204" pitchFamily="18" charset="0"/>
                          </a:rPr>
                          <m:t>𝑑𝑝</m:t>
                        </m:r>
                      </m:sup>
                    </m:sSup>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𝑉𝑎𝑙</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𝐸𝑥𝑝</m:t>
                    </m:r>
                    <m:r>
                      <a:rPr lang="en-US" altLang="zh-CN" i="1">
                        <a:solidFill>
                          <a:schemeClr val="tx1"/>
                        </a:solidFill>
                        <a:latin typeface="Cambria Math" panose="02040503050406030204" pitchFamily="18" charset="0"/>
                      </a:rPr>
                      <m:t>&gt;</m:t>
                    </m:r>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 </m:t>
                    </m:r>
                  </m:oMath>
                </a14:m>
                <a:endParaRPr lang="en-US" altLang="zh-CN" dirty="0">
                  <a:solidFill>
                    <a:schemeClr val="tx1"/>
                  </a:solidFill>
                </a:endParaRPr>
              </a:p>
              <a:p>
                <a:pPr indent="720000">
                  <a:lnSpc>
                    <a:spcPct val="150000"/>
                  </a:lnSpc>
                </a:pPr>
                <a:endParaRPr lang="zh-CN" altLang="en-US" dirty="0" smtClean="0">
                  <a:solidFill>
                    <a:schemeClr val="tx1"/>
                  </a:solidFill>
                </a:endParaRPr>
              </a:p>
              <a:p>
                <a:pPr algn="ctr"/>
                <a:endParaRPr lang="zh-CN" altLang="en-US" dirty="0">
                  <a:solidFill>
                    <a:schemeClr val="tx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899498" y="1484298"/>
                <a:ext cx="6696744" cy="1950258"/>
              </a:xfrm>
              <a:prstGeom prst="rect">
                <a:avLst/>
              </a:prstGeom>
              <a:blipFill rotWithShape="0">
                <a:blip r:embed="rId6"/>
                <a:stretch>
                  <a:fillRect l="-82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71689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98"/>
          <p:cNvSpPr txBox="1"/>
          <p:nvPr/>
        </p:nvSpPr>
        <p:spPr>
          <a:xfrm>
            <a:off x="629552" y="338708"/>
            <a:ext cx="146706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安全性分析</a:t>
            </a:r>
            <a:endParaRPr lang="zh-CN" altLang="en-US" sz="2000" b="1" dirty="0">
              <a:solidFill>
                <a:schemeClr val="tx1">
                  <a:lumMod val="75000"/>
                  <a:lumOff val="25000"/>
                </a:schemeClr>
              </a:solidFill>
              <a:latin typeface="微软雅黑" pitchFamily="34" charset="-122"/>
              <a:ea typeface="微软雅黑" pitchFamily="34" charset="-122"/>
            </a:endParaRPr>
          </a:p>
        </p:txBody>
      </p:sp>
      <p:grpSp>
        <p:nvGrpSpPr>
          <p:cNvPr id="13" name="组合 12"/>
          <p:cNvGrpSpPr/>
          <p:nvPr/>
        </p:nvGrpSpPr>
        <p:grpSpPr>
          <a:xfrm>
            <a:off x="251520" y="396463"/>
            <a:ext cx="293296" cy="284600"/>
            <a:chOff x="908288" y="2714972"/>
            <a:chExt cx="716648" cy="716648"/>
          </a:xfrm>
        </p:grpSpPr>
        <p:sp>
          <p:nvSpPr>
            <p:cNvPr id="14" name="椭圆 13"/>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 name="矩形 1"/>
          <p:cNvSpPr/>
          <p:nvPr/>
        </p:nvSpPr>
        <p:spPr>
          <a:xfrm>
            <a:off x="629552" y="1202804"/>
            <a:ext cx="7902888" cy="3693319"/>
          </a:xfrm>
          <a:prstGeom prst="rect">
            <a:avLst/>
          </a:prstGeom>
        </p:spPr>
        <p:txBody>
          <a:bodyPr wrap="square">
            <a:spAutoFit/>
          </a:bodyPr>
          <a:lstStyle/>
          <a:p>
            <a:pPr indent="720000">
              <a:lnSpc>
                <a:spcPct val="150000"/>
              </a:lnSpc>
            </a:pPr>
            <a:r>
              <a:rPr lang="zh-CN" altLang="en-US" dirty="0">
                <a:latin typeface="Calibri" panose="020F0502020204030204" pitchFamily="34" charset="0"/>
                <a:cs typeface="Times New Roman" panose="02020603050405020304" pitchFamily="18" charset="0"/>
              </a:rPr>
              <a:t>认证</a:t>
            </a:r>
            <a:r>
              <a:rPr lang="zh-CN" altLang="en-US" dirty="0" smtClean="0">
                <a:latin typeface="Calibri" panose="020F0502020204030204" pitchFamily="34" charset="0"/>
                <a:cs typeface="Times New Roman" panose="02020603050405020304" pitchFamily="18" charset="0"/>
              </a:rPr>
              <a:t>方式</a:t>
            </a:r>
            <a:r>
              <a:rPr lang="en-US" altLang="zh-CN" dirty="0">
                <a:latin typeface="Calibri" panose="020F0502020204030204" pitchFamily="34" charset="0"/>
                <a:cs typeface="Times New Roman" panose="02020603050405020304" pitchFamily="18" charset="0"/>
              </a:rPr>
              <a:t>/</a:t>
            </a:r>
            <a:r>
              <a:rPr lang="zh-CN" altLang="en-US" dirty="0" smtClean="0">
                <a:latin typeface="Calibri" panose="020F0502020204030204" pitchFamily="34" charset="0"/>
                <a:cs typeface="Times New Roman" panose="02020603050405020304" pitchFamily="18" charset="0"/>
              </a:rPr>
              <a:t>授权书：依靠我们的匿名授权机制，由于在注册阶段依赖盲目哈希链，因此可以对数据报告的源进行适当的身份验证。另一方面，电表知道它正在与提供者进行交互， 因为所有的计算和消息都与提供者的凭证绑定在一起，所以对于授权协议，数据提交协议和奖励协议都是如此。</a:t>
            </a:r>
            <a:endParaRPr lang="en-US" altLang="zh-CN" dirty="0" smtClean="0">
              <a:latin typeface="Calibri" panose="020F0502020204030204" pitchFamily="34" charset="0"/>
              <a:cs typeface="Times New Roman" panose="02020603050405020304" pitchFamily="18" charset="0"/>
            </a:endParaRPr>
          </a:p>
          <a:p>
            <a:pPr indent="720000">
              <a:lnSpc>
                <a:spcPct val="150000"/>
              </a:lnSpc>
            </a:pPr>
            <a:r>
              <a:rPr lang="zh-CN" altLang="zh-CN" dirty="0" smtClean="0"/>
              <a:t>不可</a:t>
            </a:r>
            <a:r>
              <a:rPr lang="zh-CN" altLang="zh-CN" dirty="0"/>
              <a:t>伪造</a:t>
            </a:r>
            <a:r>
              <a:rPr lang="en-US" altLang="zh-CN" dirty="0"/>
              <a:t>/</a:t>
            </a:r>
            <a:r>
              <a:rPr lang="zh-CN" altLang="zh-CN" dirty="0"/>
              <a:t>不可</a:t>
            </a:r>
            <a:r>
              <a:rPr lang="zh-CN" altLang="zh-CN" dirty="0" smtClean="0"/>
              <a:t>重用</a:t>
            </a:r>
            <a:r>
              <a:rPr lang="zh-CN" altLang="en-US" dirty="0" smtClean="0"/>
              <a:t>：</a:t>
            </a:r>
            <a:r>
              <a:rPr lang="zh-CN" altLang="zh-CN" dirty="0" smtClean="0"/>
              <a:t>兑换</a:t>
            </a:r>
            <a:r>
              <a:rPr lang="zh-CN" altLang="zh-CN" dirty="0"/>
              <a:t>奖励时使用</a:t>
            </a:r>
            <a:r>
              <a:rPr lang="zh-CN" altLang="zh-CN" dirty="0" smtClean="0"/>
              <a:t>的</a:t>
            </a:r>
            <a:r>
              <a:rPr lang="zh-CN" altLang="en-US" dirty="0"/>
              <a:t>零知识</a:t>
            </a:r>
            <a:r>
              <a:rPr lang="zh-CN" altLang="zh-CN" dirty="0" smtClean="0"/>
              <a:t>证明确保</a:t>
            </a:r>
            <a:r>
              <a:rPr lang="zh-CN" altLang="zh-CN" dirty="0"/>
              <a:t>只有知道区分符</a:t>
            </a:r>
            <a:r>
              <a:rPr lang="en-US" altLang="zh-CN" dirty="0"/>
              <a:t>D</a:t>
            </a:r>
            <a:r>
              <a:rPr lang="zh-CN" altLang="zh-CN" dirty="0"/>
              <a:t>中</a:t>
            </a:r>
            <a:r>
              <a:rPr lang="en-US" altLang="zh-CN" dirty="0"/>
              <a:t>a</a:t>
            </a:r>
            <a:r>
              <a:rPr lang="zh-CN" altLang="zh-CN" dirty="0"/>
              <a:t>和</a:t>
            </a:r>
            <a:r>
              <a:rPr lang="en-US" altLang="zh-CN" dirty="0" smtClean="0"/>
              <a:t>b</a:t>
            </a:r>
            <a:r>
              <a:rPr lang="zh-CN" altLang="zh-CN" dirty="0" smtClean="0"/>
              <a:t>的</a:t>
            </a:r>
            <a:r>
              <a:rPr lang="zh-CN" altLang="zh-CN" dirty="0"/>
              <a:t>仪表</a:t>
            </a:r>
            <a:r>
              <a:rPr lang="zh-CN" altLang="zh-CN" dirty="0" smtClean="0"/>
              <a:t>才能证明</a:t>
            </a:r>
            <a:r>
              <a:rPr lang="zh-CN" altLang="en-US" dirty="0" smtClean="0"/>
              <a:t>令牌。</a:t>
            </a:r>
            <a:r>
              <a:rPr lang="zh-CN" altLang="zh-CN" dirty="0" smtClean="0"/>
              <a:t>如果所有者</a:t>
            </a:r>
            <a:r>
              <a:rPr lang="zh-CN" altLang="zh-CN" dirty="0"/>
              <a:t>为相同的报酬提供两个这样的证明，则可以提取用于构造</a:t>
            </a:r>
            <a:r>
              <a:rPr lang="en-US" altLang="zh-CN" dirty="0"/>
              <a:t>a</a:t>
            </a:r>
            <a:r>
              <a:rPr lang="zh-CN" altLang="zh-CN" dirty="0"/>
              <a:t>和</a:t>
            </a:r>
            <a:r>
              <a:rPr lang="en-US" altLang="zh-CN" dirty="0"/>
              <a:t>b</a:t>
            </a:r>
            <a:r>
              <a:rPr lang="zh-CN" altLang="zh-CN" dirty="0"/>
              <a:t>的秘密值</a:t>
            </a:r>
            <a:r>
              <a:rPr lang="en-US" altLang="zh-CN" dirty="0" err="1" smtClean="0"/>
              <a:t>r,s</a:t>
            </a:r>
            <a:r>
              <a:rPr lang="zh-CN" altLang="zh-CN" dirty="0"/>
              <a:t>，从而提供不可否认</a:t>
            </a:r>
            <a:r>
              <a:rPr lang="zh-CN" altLang="zh-CN" dirty="0" smtClean="0"/>
              <a:t>的证据</a:t>
            </a:r>
            <a:r>
              <a:rPr lang="zh-CN" altLang="zh-CN" dirty="0"/>
              <a:t>。</a:t>
            </a:r>
          </a:p>
          <a:p>
            <a:pPr indent="720000">
              <a:lnSpc>
                <a:spcPct val="150000"/>
              </a:lnSpc>
            </a:pPr>
            <a:endParaRPr lang="zh-CN" altLang="zh-CN" dirty="0" smtClean="0"/>
          </a:p>
          <a:p>
            <a:endParaRPr lang="zh-CN" altLang="en-US" dirty="0"/>
          </a:p>
        </p:txBody>
      </p:sp>
    </p:spTree>
    <p:extLst>
      <p:ext uri="{BB962C8B-B14F-4D97-AF65-F5344CB8AC3E}">
        <p14:creationId xmlns:p14="http://schemas.microsoft.com/office/powerpoint/2010/main" val="310921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1898" y="1490836"/>
            <a:ext cx="6678488" cy="2585323"/>
          </a:xfrm>
          <a:prstGeom prst="rect">
            <a:avLst/>
          </a:prstGeom>
        </p:spPr>
        <p:txBody>
          <a:bodyPr wrap="square">
            <a:spAutoFit/>
          </a:bodyPr>
          <a:lstStyle/>
          <a:p>
            <a:pPr indent="720000">
              <a:lnSpc>
                <a:spcPct val="150000"/>
              </a:lnSpc>
            </a:pPr>
            <a:r>
              <a:rPr lang="zh-CN" altLang="en-US" dirty="0"/>
              <a:t>我们依靠Java内置安全随机数生成器SHA256，并设置</a:t>
            </a:r>
            <a:r>
              <a:rPr lang="zh-CN" altLang="en-US" dirty="0" smtClean="0"/>
              <a:t>了</a:t>
            </a:r>
            <a:r>
              <a:rPr lang="en-US" altLang="zh-CN" dirty="0" smtClean="0"/>
              <a:t>N=2048</a:t>
            </a:r>
            <a:r>
              <a:rPr lang="zh-CN" altLang="en-US" dirty="0" smtClean="0"/>
              <a:t>，</a:t>
            </a:r>
            <a:r>
              <a:rPr lang="en-US" altLang="zh-CN" dirty="0" smtClean="0"/>
              <a:t>q=224bits</a:t>
            </a:r>
            <a:r>
              <a:rPr lang="zh-CN" altLang="en-US" dirty="0" smtClean="0"/>
              <a:t>。为了在我们的网络中模拟现实的广域网（</a:t>
            </a:r>
            <a:r>
              <a:rPr lang="en-US" altLang="zh-CN" dirty="0" smtClean="0"/>
              <a:t>WAN</a:t>
            </a:r>
            <a:r>
              <a:rPr lang="zh-CN" altLang="en-US" dirty="0" smtClean="0"/>
              <a:t>），我们依靠</a:t>
            </a:r>
            <a:r>
              <a:rPr lang="en-US" altLang="zh-CN" dirty="0" smtClean="0"/>
              <a:t>NetEm</a:t>
            </a:r>
            <a:r>
              <a:rPr lang="zh-CN" altLang="en-US" dirty="0" smtClean="0"/>
              <a:t>，我们添加了平均时间为</a:t>
            </a:r>
            <a:r>
              <a:rPr lang="en-US" altLang="zh-CN" dirty="0" smtClean="0"/>
              <a:t>20</a:t>
            </a:r>
            <a:r>
              <a:rPr lang="zh-CN" altLang="en-US" dirty="0" smtClean="0"/>
              <a:t>毫秒，方差为</a:t>
            </a:r>
            <a:r>
              <a:rPr lang="en-US" altLang="zh-CN" dirty="0" smtClean="0"/>
              <a:t>4</a:t>
            </a:r>
            <a:r>
              <a:rPr lang="zh-CN" altLang="en-US" dirty="0" smtClean="0"/>
              <a:t>毫秒的</a:t>
            </a:r>
            <a:r>
              <a:rPr lang="en-US" altLang="zh-CN" dirty="0" smtClean="0"/>
              <a:t>Pareto</a:t>
            </a:r>
            <a:r>
              <a:rPr lang="zh-CN" altLang="en-US" dirty="0" smtClean="0"/>
              <a:t>分布，以调整网络接口上交换的所有流量，并仿真特定于</a:t>
            </a:r>
            <a:r>
              <a:rPr lang="en-US" altLang="zh-CN" dirty="0" smtClean="0"/>
              <a:t>WAN</a:t>
            </a:r>
            <a:r>
              <a:rPr lang="zh-CN" altLang="en-US" dirty="0" smtClean="0"/>
              <a:t>的数据包延迟差异。我们在图</a:t>
            </a:r>
            <a:r>
              <a:rPr lang="en-US" altLang="zh-CN" dirty="0" smtClean="0"/>
              <a:t>3</a:t>
            </a:r>
            <a:r>
              <a:rPr lang="zh-CN" altLang="en-US" dirty="0" smtClean="0"/>
              <a:t>的协议的不同阶段中，根据已实现的吞吐量评估</a:t>
            </a:r>
            <a:r>
              <a:rPr lang="en-US" altLang="zh-CN" dirty="0" smtClean="0"/>
              <a:t>UP</a:t>
            </a:r>
            <a:r>
              <a:rPr lang="zh-CN" altLang="en-US" dirty="0" smtClean="0"/>
              <a:t>的响应时间。</a:t>
            </a:r>
            <a:endParaRPr lang="zh-CN" altLang="en-US" dirty="0"/>
          </a:p>
        </p:txBody>
      </p:sp>
      <p:grpSp>
        <p:nvGrpSpPr>
          <p:cNvPr id="526" name="组合 525"/>
          <p:cNvGrpSpPr/>
          <p:nvPr/>
        </p:nvGrpSpPr>
        <p:grpSpPr>
          <a:xfrm>
            <a:off x="251520" y="396463"/>
            <a:ext cx="293296" cy="284600"/>
            <a:chOff x="908288" y="2714972"/>
            <a:chExt cx="716648" cy="716648"/>
          </a:xfrm>
        </p:grpSpPr>
        <p:sp>
          <p:nvSpPr>
            <p:cNvPr id="527" name="椭圆 526"/>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cxnSp>
        <p:nvCxnSpPr>
          <p:cNvPr id="529" name="直接连接符 528"/>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30"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评估性能</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3" name="椭圆 2"/>
          <p:cNvSpPr/>
          <p:nvPr/>
        </p:nvSpPr>
        <p:spPr>
          <a:xfrm>
            <a:off x="694908" y="1103635"/>
            <a:ext cx="144016" cy="12633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1066" y="956277"/>
            <a:ext cx="4380036" cy="42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搭建测试环境</a:t>
            </a:r>
            <a:endParaRPr lang="zh-CN" altLang="en-US" sz="20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6" name="组合 525"/>
          <p:cNvGrpSpPr/>
          <p:nvPr/>
        </p:nvGrpSpPr>
        <p:grpSpPr>
          <a:xfrm>
            <a:off x="251520" y="396463"/>
            <a:ext cx="293296" cy="284600"/>
            <a:chOff x="908288" y="2714972"/>
            <a:chExt cx="716648" cy="716648"/>
          </a:xfrm>
        </p:grpSpPr>
        <p:sp>
          <p:nvSpPr>
            <p:cNvPr id="527" name="椭圆 526"/>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cxnSp>
        <p:nvCxnSpPr>
          <p:cNvPr id="529" name="直接连接符 528"/>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30"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评估性能</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532" name="TextBox 98"/>
          <p:cNvSpPr txBox="1"/>
          <p:nvPr/>
        </p:nvSpPr>
        <p:spPr>
          <a:xfrm>
            <a:off x="838924" y="952525"/>
            <a:ext cx="543739" cy="307777"/>
          </a:xfrm>
          <a:prstGeom prst="rect">
            <a:avLst/>
          </a:prstGeom>
          <a:noFill/>
        </p:spPr>
        <p:txBody>
          <a:bodyPr wrap="none" rtlCol="0">
            <a:spAutoFit/>
          </a:bodyPr>
          <a:lstStyle/>
          <a:p>
            <a:r>
              <a:rPr lang="zh-CN" altLang="en-US" sz="1400" dirty="0" smtClean="0">
                <a:solidFill>
                  <a:schemeClr val="tx1">
                    <a:lumMod val="75000"/>
                    <a:lumOff val="25000"/>
                  </a:schemeClr>
                </a:solidFill>
                <a:latin typeface="微软雅黑" pitchFamily="34" charset="-122"/>
                <a:ea typeface="微软雅黑" pitchFamily="34" charset="-122"/>
              </a:rPr>
              <a:t>实验</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180528" y="2426940"/>
            <a:ext cx="9391650" cy="2619375"/>
          </a:xfrm>
          <a:prstGeom prst="rect">
            <a:avLst/>
          </a:prstGeom>
        </p:spPr>
      </p:pic>
      <p:sp>
        <p:nvSpPr>
          <p:cNvPr id="5" name="矩形 4"/>
          <p:cNvSpPr/>
          <p:nvPr/>
        </p:nvSpPr>
        <p:spPr>
          <a:xfrm>
            <a:off x="441865" y="1189376"/>
            <a:ext cx="8385029" cy="1338828"/>
          </a:xfrm>
          <a:prstGeom prst="rect">
            <a:avLst/>
          </a:prstGeom>
        </p:spPr>
        <p:txBody>
          <a:bodyPr wrap="square">
            <a:spAutoFit/>
          </a:bodyPr>
          <a:lstStyle/>
          <a:p>
            <a:pPr indent="720000">
              <a:lnSpc>
                <a:spcPct val="150000"/>
              </a:lnSpc>
            </a:pPr>
            <a:r>
              <a:rPr lang="en-US" altLang="zh-CN" dirty="0"/>
              <a:t>UP</a:t>
            </a:r>
            <a:r>
              <a:rPr lang="zh-CN" altLang="en-US" dirty="0"/>
              <a:t>可以每秒处理多达</a:t>
            </a:r>
            <a:r>
              <a:rPr lang="en-US" altLang="zh-CN" dirty="0"/>
              <a:t>380</a:t>
            </a:r>
            <a:r>
              <a:rPr lang="zh-CN" altLang="en-US" dirty="0"/>
              <a:t>个并发</a:t>
            </a:r>
            <a:r>
              <a:rPr lang="en-US" altLang="zh-CN" dirty="0"/>
              <a:t>SM</a:t>
            </a:r>
            <a:r>
              <a:rPr lang="zh-CN" altLang="en-US" dirty="0" smtClean="0"/>
              <a:t>请求授权</a:t>
            </a:r>
            <a:r>
              <a:rPr lang="zh-CN" altLang="en-US" dirty="0"/>
              <a:t>，每个请求的响应时间为</a:t>
            </a:r>
            <a:r>
              <a:rPr lang="en-US" altLang="zh-CN" dirty="0"/>
              <a:t>220 </a:t>
            </a:r>
            <a:r>
              <a:rPr lang="en-US" altLang="zh-CN" dirty="0" err="1"/>
              <a:t>ms</a:t>
            </a:r>
            <a:r>
              <a:rPr lang="zh-CN" altLang="en-US" dirty="0" smtClean="0"/>
              <a:t>。</a:t>
            </a:r>
            <a:r>
              <a:rPr lang="en-US" altLang="zh-CN" dirty="0" smtClean="0"/>
              <a:t>UP</a:t>
            </a:r>
            <a:r>
              <a:rPr lang="zh-CN" altLang="en-US" dirty="0"/>
              <a:t>可以每秒处理</a:t>
            </a:r>
            <a:r>
              <a:rPr lang="en-US" altLang="zh-CN" dirty="0"/>
              <a:t>135</a:t>
            </a:r>
            <a:r>
              <a:rPr lang="zh-CN" altLang="en-US" dirty="0"/>
              <a:t>个报告和奖励请求，每个请求的响应时间为</a:t>
            </a:r>
            <a:r>
              <a:rPr lang="en-US" altLang="zh-CN" dirty="0"/>
              <a:t>590</a:t>
            </a:r>
            <a:r>
              <a:rPr lang="zh-CN" altLang="en-US" dirty="0"/>
              <a:t>毫秒</a:t>
            </a:r>
            <a:r>
              <a:rPr lang="zh-CN" altLang="en-US" dirty="0" smtClean="0"/>
              <a:t>，</a:t>
            </a:r>
            <a:r>
              <a:rPr lang="en-US" altLang="zh-CN" dirty="0" smtClean="0"/>
              <a:t>265</a:t>
            </a:r>
            <a:r>
              <a:rPr lang="zh-CN" altLang="en-US" dirty="0"/>
              <a:t>个并发令牌兑换</a:t>
            </a:r>
            <a:r>
              <a:rPr lang="zh-CN" altLang="en-US" dirty="0" smtClean="0"/>
              <a:t>请求，每个</a:t>
            </a:r>
            <a:r>
              <a:rPr lang="zh-CN" altLang="en-US" dirty="0"/>
              <a:t>请求的响应时间为</a:t>
            </a:r>
            <a:r>
              <a:rPr lang="en-US" altLang="zh-CN" dirty="0"/>
              <a:t>290</a:t>
            </a:r>
            <a:r>
              <a:rPr lang="zh-CN" altLang="en-US" dirty="0" smtClean="0"/>
              <a:t>毫秒。</a:t>
            </a:r>
            <a:endParaRPr lang="zh-CN" altLang="en-US" dirty="0"/>
          </a:p>
        </p:txBody>
      </p:sp>
      <p:sp>
        <p:nvSpPr>
          <p:cNvPr id="11" name="流程图: 联系 10"/>
          <p:cNvSpPr/>
          <p:nvPr/>
        </p:nvSpPr>
        <p:spPr>
          <a:xfrm>
            <a:off x="640723" y="1025739"/>
            <a:ext cx="126024" cy="11901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7972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98"/>
          <p:cNvSpPr txBox="1"/>
          <p:nvPr/>
        </p:nvSpPr>
        <p:spPr>
          <a:xfrm>
            <a:off x="629552" y="338708"/>
            <a:ext cx="697627"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结论</a:t>
            </a:r>
            <a:endParaRPr lang="zh-CN" altLang="en-US" sz="2000" b="1" dirty="0">
              <a:solidFill>
                <a:schemeClr val="tx1">
                  <a:lumMod val="75000"/>
                  <a:lumOff val="25000"/>
                </a:schemeClr>
              </a:solidFill>
              <a:latin typeface="微软雅黑" pitchFamily="34" charset="-122"/>
              <a:ea typeface="微软雅黑" pitchFamily="34" charset="-122"/>
            </a:endParaRPr>
          </a:p>
        </p:txBody>
      </p:sp>
      <p:grpSp>
        <p:nvGrpSpPr>
          <p:cNvPr id="13" name="组合 12"/>
          <p:cNvGrpSpPr/>
          <p:nvPr/>
        </p:nvGrpSpPr>
        <p:grpSpPr>
          <a:xfrm>
            <a:off x="251520" y="396463"/>
            <a:ext cx="293296" cy="284600"/>
            <a:chOff x="908288" y="2714972"/>
            <a:chExt cx="716648" cy="716648"/>
          </a:xfrm>
        </p:grpSpPr>
        <p:sp>
          <p:nvSpPr>
            <p:cNvPr id="14" name="椭圆 13"/>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 name="矩形 1"/>
          <p:cNvSpPr/>
          <p:nvPr/>
        </p:nvSpPr>
        <p:spPr>
          <a:xfrm>
            <a:off x="251520" y="1274812"/>
            <a:ext cx="8712968" cy="3000821"/>
          </a:xfrm>
          <a:prstGeom prst="rect">
            <a:avLst/>
          </a:prstGeom>
        </p:spPr>
        <p:txBody>
          <a:bodyPr wrap="square">
            <a:spAutoFit/>
          </a:bodyPr>
          <a:lstStyle/>
          <a:p>
            <a:pPr indent="720000">
              <a:lnSpc>
                <a:spcPct val="150000"/>
              </a:lnSpc>
            </a:pPr>
            <a:r>
              <a:rPr lang="en-US" altLang="zh-CN" dirty="0" smtClean="0"/>
              <a:t>1.</a:t>
            </a:r>
            <a:r>
              <a:rPr lang="zh-CN" altLang="en-US" dirty="0" smtClean="0"/>
              <a:t>在</a:t>
            </a:r>
            <a:r>
              <a:rPr lang="zh-CN" altLang="en-US" dirty="0"/>
              <a:t>这项工作中，我们提出了一种授权方案，该方案允许智能电表在提交详细的消费数据时与公用事业提供商进行</a:t>
            </a:r>
            <a:r>
              <a:rPr lang="zh-CN" altLang="en-US" b="1" dirty="0">
                <a:solidFill>
                  <a:schemeClr val="accent1">
                    <a:lumMod val="50000"/>
                  </a:schemeClr>
                </a:solidFill>
              </a:rPr>
              <a:t>匿名交互</a:t>
            </a:r>
            <a:r>
              <a:rPr lang="zh-CN" altLang="en-US" dirty="0" smtClean="0"/>
              <a:t>。</a:t>
            </a:r>
            <a:endParaRPr lang="en-US" altLang="zh-CN" dirty="0" smtClean="0"/>
          </a:p>
          <a:p>
            <a:pPr indent="720000">
              <a:lnSpc>
                <a:spcPct val="150000"/>
              </a:lnSpc>
            </a:pPr>
            <a:r>
              <a:rPr lang="en-US" altLang="zh-CN" dirty="0" smtClean="0"/>
              <a:t>2.</a:t>
            </a:r>
            <a:r>
              <a:rPr lang="zh-CN" altLang="en-US" dirty="0" smtClean="0"/>
              <a:t>我们</a:t>
            </a:r>
            <a:r>
              <a:rPr lang="zh-CN" altLang="en-US" dirty="0"/>
              <a:t>的解决方案支持在智能电网中合并</a:t>
            </a:r>
            <a:r>
              <a:rPr lang="zh-CN" altLang="en-US" b="1" dirty="0">
                <a:solidFill>
                  <a:schemeClr val="accent1">
                    <a:lumMod val="50000"/>
                  </a:schemeClr>
                </a:solidFill>
              </a:rPr>
              <a:t>匿名奖励机制</a:t>
            </a:r>
            <a:r>
              <a:rPr lang="zh-CN" altLang="en-US" dirty="0"/>
              <a:t>，以换取用户报告的详细度量</a:t>
            </a:r>
            <a:r>
              <a:rPr lang="zh-CN" altLang="en-US" dirty="0" smtClean="0"/>
              <a:t>。</a:t>
            </a:r>
            <a:endParaRPr lang="en-US" altLang="zh-CN" dirty="0" smtClean="0"/>
          </a:p>
          <a:p>
            <a:pPr indent="720000">
              <a:lnSpc>
                <a:spcPct val="150000"/>
              </a:lnSpc>
            </a:pPr>
            <a:r>
              <a:rPr lang="en-US" altLang="zh-CN" dirty="0" smtClean="0"/>
              <a:t>3.</a:t>
            </a:r>
            <a:r>
              <a:rPr lang="zh-CN" altLang="en-US" dirty="0" smtClean="0"/>
              <a:t>我们</a:t>
            </a:r>
            <a:r>
              <a:rPr lang="zh-CN" altLang="en-US" dirty="0"/>
              <a:t>分析了提案的</a:t>
            </a:r>
            <a:r>
              <a:rPr lang="zh-CN" altLang="en-US" b="1" dirty="0">
                <a:solidFill>
                  <a:schemeClr val="accent1">
                    <a:lumMod val="50000"/>
                  </a:schemeClr>
                </a:solidFill>
              </a:rPr>
              <a:t>安全性</a:t>
            </a:r>
            <a:r>
              <a:rPr lang="zh-CN" altLang="en-US" dirty="0"/>
              <a:t>，并通过在实际部署环境</a:t>
            </a:r>
            <a:r>
              <a:rPr lang="zh-CN" altLang="en-US" dirty="0" smtClean="0"/>
              <a:t>中评估其</a:t>
            </a:r>
            <a:r>
              <a:rPr lang="zh-CN" altLang="en-US" dirty="0"/>
              <a:t>性能</a:t>
            </a:r>
            <a:r>
              <a:rPr lang="zh-CN" altLang="en-US" dirty="0" smtClean="0"/>
              <a:t>。我们</a:t>
            </a:r>
            <a:r>
              <a:rPr lang="zh-CN" altLang="en-US" dirty="0"/>
              <a:t>的方案会给公用事业提供商和用户带来可容忍的性能</a:t>
            </a:r>
            <a:r>
              <a:rPr lang="zh-CN" altLang="en-US" dirty="0" smtClean="0"/>
              <a:t>开销。我们</a:t>
            </a:r>
            <a:r>
              <a:rPr lang="zh-CN" altLang="en-US" dirty="0"/>
              <a:t>的方案依赖于匿名网络的存在，以防止识别消息源</a:t>
            </a:r>
            <a:r>
              <a:rPr lang="zh-CN" altLang="en-US" dirty="0" smtClean="0"/>
              <a:t>。</a:t>
            </a:r>
            <a:endParaRPr lang="zh-CN" altLang="en-US" dirty="0"/>
          </a:p>
        </p:txBody>
      </p:sp>
    </p:spTree>
    <p:extLst>
      <p:ext uri="{BB962C8B-B14F-4D97-AF65-F5344CB8AC3E}">
        <p14:creationId xmlns:p14="http://schemas.microsoft.com/office/powerpoint/2010/main" val="1294011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TextBox 1"/>
          <p:cNvSpPr txBox="1"/>
          <p:nvPr/>
        </p:nvSpPr>
        <p:spPr>
          <a:xfrm>
            <a:off x="2843808" y="1922884"/>
            <a:ext cx="3616696" cy="1107996"/>
          </a:xfrm>
          <a:prstGeom prst="rect">
            <a:avLst/>
          </a:prstGeom>
          <a:noFill/>
          <a:ln w="9525">
            <a:noFill/>
            <a:miter/>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6600" dirty="0" smtClean="0">
                <a:solidFill>
                  <a:schemeClr val="accent1">
                    <a:lumMod val="50000"/>
                  </a:schemeClr>
                </a:solidFill>
                <a:latin typeface="Lato" panose="020F0502020204030203" pitchFamily="34" charset="0"/>
                <a:ea typeface="PingFang SC" panose="020B0400000000000000" pitchFamily="34" charset="-122"/>
                <a:cs typeface="+mn-ea"/>
                <a:sym typeface="+mn-lt"/>
              </a:rPr>
              <a:t>THANKS</a:t>
            </a:r>
            <a:endParaRPr lang="en-US" altLang="zh-CN" sz="6600" dirty="0">
              <a:solidFill>
                <a:schemeClr val="accent1">
                  <a:lumMod val="50000"/>
                </a:schemeClr>
              </a:solidFill>
              <a:latin typeface="Lato" panose="020F0502020204030203" pitchFamily="34" charset="0"/>
              <a:ea typeface="PingFang SC" panose="020B0400000000000000" pitchFamily="34" charset="-122"/>
              <a:cs typeface="+mn-ea"/>
              <a:sym typeface="+mn-lt"/>
            </a:endParaRPr>
          </a:p>
        </p:txBody>
      </p:sp>
    </p:spTree>
    <p:extLst>
      <p:ext uri="{BB962C8B-B14F-4D97-AF65-F5344CB8AC3E}">
        <p14:creationId xmlns:p14="http://schemas.microsoft.com/office/powerpoint/2010/main" val="53280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3725755" y="482724"/>
            <a:ext cx="1478280" cy="769441"/>
          </a:xfrm>
          <a:prstGeom prst="rect">
            <a:avLst/>
          </a:prstGeom>
          <a:noFill/>
        </p:spPr>
        <p:txBody>
          <a:bodyPr wrap="square" rtlCol="0">
            <a:spAutoFit/>
          </a:bodyPr>
          <a:lstStyle/>
          <a:p>
            <a:pPr algn="ctr"/>
            <a:r>
              <a:rPr lang="zh-CN" altLang="en-US" sz="2800" b="1" dirty="0">
                <a:ln w="6350">
                  <a:noFill/>
                </a:ln>
                <a:solidFill>
                  <a:schemeClr val="accent1">
                    <a:lumMod val="50000"/>
                  </a:schemeClr>
                </a:solidFill>
                <a:latin typeface="Impact" pitchFamily="34" charset="0"/>
                <a:ea typeface="微软雅黑" pitchFamily="34" charset="-122"/>
              </a:rPr>
              <a:t>目  录</a:t>
            </a:r>
            <a:endParaRPr lang="en-US" altLang="zh-CN" sz="2800" b="1" dirty="0">
              <a:ln w="6350">
                <a:noFill/>
              </a:ln>
              <a:solidFill>
                <a:schemeClr val="accent1">
                  <a:lumMod val="50000"/>
                </a:schemeClr>
              </a:solidFill>
              <a:latin typeface="Impact" pitchFamily="34" charset="0"/>
              <a:ea typeface="微软雅黑" pitchFamily="34" charset="-122"/>
            </a:endParaRPr>
          </a:p>
          <a:p>
            <a:pPr algn="ctr"/>
            <a:r>
              <a:rPr lang="en-US" altLang="zh-CN" sz="1600" dirty="0">
                <a:ln w="6350">
                  <a:noFill/>
                </a:ln>
                <a:solidFill>
                  <a:schemeClr val="tx1">
                    <a:lumMod val="50000"/>
                    <a:lumOff val="50000"/>
                  </a:schemeClr>
                </a:solidFill>
                <a:latin typeface="Arial" pitchFamily="34" charset="0"/>
                <a:ea typeface="微软雅黑" pitchFamily="34" charset="-122"/>
                <a:cs typeface="Arial" pitchFamily="34" charset="0"/>
              </a:rPr>
              <a:t>CONTENTS</a:t>
            </a:r>
            <a:endParaRPr lang="zh-CN" altLang="en-US" sz="1600" dirty="0">
              <a:ln w="6350">
                <a:noFill/>
              </a:ln>
              <a:solidFill>
                <a:schemeClr val="tx1">
                  <a:lumMod val="50000"/>
                  <a:lumOff val="50000"/>
                </a:schemeClr>
              </a:solidFill>
              <a:latin typeface="Arial" pitchFamily="34" charset="0"/>
              <a:ea typeface="微软雅黑" pitchFamily="34" charset="-122"/>
              <a:cs typeface="Arial" pitchFamily="34" charset="0"/>
            </a:endParaRPr>
          </a:p>
        </p:txBody>
      </p:sp>
      <p:grpSp>
        <p:nvGrpSpPr>
          <p:cNvPr id="7" name="组合 6"/>
          <p:cNvGrpSpPr/>
          <p:nvPr/>
        </p:nvGrpSpPr>
        <p:grpSpPr>
          <a:xfrm>
            <a:off x="5204777" y="1744452"/>
            <a:ext cx="503081" cy="514419"/>
            <a:chOff x="7513349" y="2714972"/>
            <a:chExt cx="716648" cy="716648"/>
          </a:xfrm>
        </p:grpSpPr>
        <p:sp>
          <p:nvSpPr>
            <p:cNvPr id="118" name="椭圆 117"/>
            <p:cNvSpPr/>
            <p:nvPr/>
          </p:nvSpPr>
          <p:spPr>
            <a:xfrm>
              <a:off x="7513349"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9"/>
            <p:cNvSpPr>
              <a:spLocks noEditPoints="1"/>
            </p:cNvSpPr>
            <p:nvPr/>
          </p:nvSpPr>
          <p:spPr bwMode="auto">
            <a:xfrm>
              <a:off x="7681431" y="2950133"/>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1414583" y="2658043"/>
            <a:ext cx="514098" cy="513035"/>
            <a:chOff x="2587917" y="2782341"/>
            <a:chExt cx="716648" cy="716648"/>
          </a:xfrm>
        </p:grpSpPr>
        <p:sp>
          <p:nvSpPr>
            <p:cNvPr id="115" name="椭圆 114"/>
            <p:cNvSpPr/>
            <p:nvPr/>
          </p:nvSpPr>
          <p:spPr>
            <a:xfrm>
              <a:off x="2587917" y="2782341"/>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10"/>
            <p:cNvSpPr>
              <a:spLocks noEditPoints="1"/>
            </p:cNvSpPr>
            <p:nvPr/>
          </p:nvSpPr>
          <p:spPr bwMode="auto">
            <a:xfrm>
              <a:off x="2798636" y="3017502"/>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5233198" y="2634083"/>
            <a:ext cx="519089" cy="538486"/>
            <a:chOff x="5837926" y="2766349"/>
            <a:chExt cx="716648" cy="716648"/>
          </a:xfrm>
        </p:grpSpPr>
        <p:sp>
          <p:nvSpPr>
            <p:cNvPr id="117" name="椭圆 116"/>
            <p:cNvSpPr/>
            <p:nvPr/>
          </p:nvSpPr>
          <p:spPr>
            <a:xfrm>
              <a:off x="5837926" y="2766349"/>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11"/>
            <p:cNvSpPr>
              <a:spLocks noEditPoints="1"/>
            </p:cNvSpPr>
            <p:nvPr/>
          </p:nvSpPr>
          <p:spPr bwMode="auto">
            <a:xfrm>
              <a:off x="6084764" y="2916758"/>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 name="组合 4"/>
          <p:cNvGrpSpPr/>
          <p:nvPr/>
        </p:nvGrpSpPr>
        <p:grpSpPr>
          <a:xfrm>
            <a:off x="1416807" y="3629606"/>
            <a:ext cx="516921" cy="525386"/>
            <a:chOff x="4207908" y="2720486"/>
            <a:chExt cx="716648" cy="716648"/>
          </a:xfrm>
        </p:grpSpPr>
        <p:sp>
          <p:nvSpPr>
            <p:cNvPr id="116" name="椭圆 115"/>
            <p:cNvSpPr/>
            <p:nvPr/>
          </p:nvSpPr>
          <p:spPr>
            <a:xfrm>
              <a:off x="4207908" y="2720486"/>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12"/>
            <p:cNvSpPr>
              <a:spLocks noEditPoints="1"/>
            </p:cNvSpPr>
            <p:nvPr/>
          </p:nvSpPr>
          <p:spPr bwMode="auto">
            <a:xfrm>
              <a:off x="4464895" y="2920173"/>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1416807" y="1674551"/>
            <a:ext cx="503823" cy="531566"/>
            <a:chOff x="908288" y="2714972"/>
            <a:chExt cx="716648" cy="617180"/>
          </a:xfrm>
          <a:solidFill>
            <a:schemeClr val="accent1">
              <a:lumMod val="50000"/>
            </a:schemeClr>
          </a:solidFill>
        </p:grpSpPr>
        <p:sp>
          <p:nvSpPr>
            <p:cNvPr id="2" name="椭圆 1"/>
            <p:cNvSpPr/>
            <p:nvPr/>
          </p:nvSpPr>
          <p:spPr>
            <a:xfrm>
              <a:off x="908288" y="2714972"/>
              <a:ext cx="716648" cy="617180"/>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13"/>
            <p:cNvSpPr>
              <a:spLocks noEditPoints="1"/>
            </p:cNvSpPr>
            <p:nvPr/>
          </p:nvSpPr>
          <p:spPr bwMode="auto">
            <a:xfrm>
              <a:off x="1101411" y="2890140"/>
              <a:ext cx="349031" cy="289857"/>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09" name="矩形 108"/>
          <p:cNvSpPr/>
          <p:nvPr/>
        </p:nvSpPr>
        <p:spPr>
          <a:xfrm>
            <a:off x="2018460" y="3693327"/>
            <a:ext cx="800219" cy="461665"/>
          </a:xfrm>
          <a:prstGeom prst="rect">
            <a:avLst/>
          </a:prstGeom>
        </p:spPr>
        <p:txBody>
          <a:bodyPr wrap="none">
            <a:spAutoFit/>
          </a:bodyPr>
          <a:lstStyle/>
          <a:p>
            <a:pPr algn="ctr"/>
            <a:r>
              <a:rPr lang="zh-CN" altLang="en-US" sz="2400" dirty="0">
                <a:ln w="6350">
                  <a:noFill/>
                </a:ln>
                <a:solidFill>
                  <a:schemeClr val="bg1">
                    <a:lumMod val="50000"/>
                  </a:schemeClr>
                </a:solidFill>
                <a:latin typeface="Impact" pitchFamily="34" charset="0"/>
                <a:ea typeface="微软雅黑" pitchFamily="34" charset="-122"/>
              </a:rPr>
              <a:t>贡献</a:t>
            </a:r>
          </a:p>
        </p:txBody>
      </p:sp>
      <p:sp>
        <p:nvSpPr>
          <p:cNvPr id="110" name="矩形 109"/>
          <p:cNvSpPr/>
          <p:nvPr/>
        </p:nvSpPr>
        <p:spPr>
          <a:xfrm>
            <a:off x="2018460" y="2735852"/>
            <a:ext cx="800219" cy="461665"/>
          </a:xfrm>
          <a:prstGeom prst="rect">
            <a:avLst/>
          </a:prstGeom>
        </p:spPr>
        <p:txBody>
          <a:bodyPr wrap="none">
            <a:spAutoFit/>
          </a:bodyPr>
          <a:lstStyle/>
          <a:p>
            <a:pPr algn="ctr"/>
            <a:r>
              <a:rPr lang="zh-CN" altLang="en-US" sz="2400" dirty="0">
                <a:ln w="6350">
                  <a:noFill/>
                </a:ln>
                <a:solidFill>
                  <a:schemeClr val="bg1">
                    <a:lumMod val="50000"/>
                  </a:schemeClr>
                </a:solidFill>
                <a:latin typeface="Impact" pitchFamily="34" charset="0"/>
                <a:ea typeface="微软雅黑" pitchFamily="34" charset="-122"/>
              </a:rPr>
              <a:t>摘要</a:t>
            </a:r>
          </a:p>
        </p:txBody>
      </p:sp>
      <p:sp>
        <p:nvSpPr>
          <p:cNvPr id="111" name="矩形 110"/>
          <p:cNvSpPr/>
          <p:nvPr/>
        </p:nvSpPr>
        <p:spPr>
          <a:xfrm>
            <a:off x="1851709" y="1739323"/>
            <a:ext cx="1138170" cy="461665"/>
          </a:xfrm>
          <a:prstGeom prst="rect">
            <a:avLst/>
          </a:prstGeom>
        </p:spPr>
        <p:txBody>
          <a:bodyPr wrap="square">
            <a:spAutoFit/>
          </a:bodyPr>
          <a:lstStyle/>
          <a:p>
            <a:pPr algn="ctr"/>
            <a:r>
              <a:rPr lang="zh-CN" altLang="en-US" sz="2400" dirty="0" smtClean="0">
                <a:ln w="6350">
                  <a:noFill/>
                </a:ln>
                <a:solidFill>
                  <a:schemeClr val="bg1">
                    <a:lumMod val="50000"/>
                  </a:schemeClr>
                </a:solidFill>
                <a:latin typeface="Impact" pitchFamily="34" charset="0"/>
                <a:ea typeface="微软雅黑" pitchFamily="34" charset="-122"/>
              </a:rPr>
              <a:t>背景</a:t>
            </a:r>
            <a:endParaRPr lang="zh-CN" altLang="en-US" sz="2400" dirty="0">
              <a:ln w="6350">
                <a:noFill/>
              </a:ln>
              <a:solidFill>
                <a:schemeClr val="bg1">
                  <a:lumMod val="50000"/>
                </a:schemeClr>
              </a:solidFill>
              <a:latin typeface="Impact" pitchFamily="34" charset="0"/>
              <a:ea typeface="微软雅黑" pitchFamily="34" charset="-122"/>
            </a:endParaRPr>
          </a:p>
        </p:txBody>
      </p:sp>
      <p:sp>
        <p:nvSpPr>
          <p:cNvPr id="112" name="矩形 111"/>
          <p:cNvSpPr/>
          <p:nvPr/>
        </p:nvSpPr>
        <p:spPr>
          <a:xfrm>
            <a:off x="5790753" y="3693327"/>
            <a:ext cx="800219" cy="461665"/>
          </a:xfrm>
          <a:prstGeom prst="rect">
            <a:avLst/>
          </a:prstGeom>
        </p:spPr>
        <p:txBody>
          <a:bodyPr wrap="none">
            <a:spAutoFit/>
          </a:bodyPr>
          <a:lstStyle/>
          <a:p>
            <a:pPr algn="ctr"/>
            <a:r>
              <a:rPr lang="zh-CN" altLang="en-US" sz="2400" dirty="0">
                <a:ln w="6350">
                  <a:noFill/>
                </a:ln>
                <a:solidFill>
                  <a:schemeClr val="bg1">
                    <a:lumMod val="50000"/>
                  </a:schemeClr>
                </a:solidFill>
                <a:latin typeface="Impact" pitchFamily="34" charset="0"/>
                <a:ea typeface="微软雅黑" pitchFamily="34" charset="-122"/>
              </a:rPr>
              <a:t>总结</a:t>
            </a:r>
          </a:p>
        </p:txBody>
      </p:sp>
      <p:sp>
        <p:nvSpPr>
          <p:cNvPr id="113" name="矩形 112"/>
          <p:cNvSpPr/>
          <p:nvPr/>
        </p:nvSpPr>
        <p:spPr>
          <a:xfrm>
            <a:off x="5790753" y="2720661"/>
            <a:ext cx="3262433" cy="461665"/>
          </a:xfrm>
          <a:prstGeom prst="rect">
            <a:avLst/>
          </a:prstGeom>
        </p:spPr>
        <p:txBody>
          <a:bodyPr wrap="none">
            <a:spAutoFit/>
          </a:bodyPr>
          <a:lstStyle/>
          <a:p>
            <a:pPr algn="ctr"/>
            <a:r>
              <a:rPr lang="zh-CN" altLang="en-US" sz="2400" dirty="0" smtClean="0">
                <a:ln w="6350">
                  <a:noFill/>
                </a:ln>
                <a:solidFill>
                  <a:schemeClr val="bg1">
                    <a:lumMod val="50000"/>
                  </a:schemeClr>
                </a:solidFill>
                <a:latin typeface="Impact" pitchFamily="34" charset="0"/>
                <a:ea typeface="微软雅黑" pitchFamily="34" charset="-122"/>
              </a:rPr>
              <a:t>安全性分析与性能检测</a:t>
            </a:r>
            <a:endParaRPr lang="zh-CN" altLang="en-US" sz="2400" dirty="0">
              <a:ln w="6350">
                <a:noFill/>
              </a:ln>
              <a:solidFill>
                <a:schemeClr val="bg1">
                  <a:lumMod val="50000"/>
                </a:schemeClr>
              </a:solidFill>
              <a:latin typeface="Impact" pitchFamily="34" charset="0"/>
              <a:ea typeface="微软雅黑" pitchFamily="34" charset="-122"/>
            </a:endParaRPr>
          </a:p>
        </p:txBody>
      </p:sp>
      <p:grpSp>
        <p:nvGrpSpPr>
          <p:cNvPr id="23" name="组合 22"/>
          <p:cNvGrpSpPr/>
          <p:nvPr/>
        </p:nvGrpSpPr>
        <p:grpSpPr>
          <a:xfrm>
            <a:off x="5238740" y="3630372"/>
            <a:ext cx="503823" cy="516933"/>
            <a:chOff x="908288" y="2714972"/>
            <a:chExt cx="716648" cy="716648"/>
          </a:xfrm>
          <a:solidFill>
            <a:schemeClr val="accent1">
              <a:lumMod val="50000"/>
            </a:schemeClr>
          </a:solidFill>
        </p:grpSpPr>
        <p:sp>
          <p:nvSpPr>
            <p:cNvPr id="24" name="椭圆 23"/>
            <p:cNvSpPr/>
            <p:nvPr/>
          </p:nvSpPr>
          <p:spPr>
            <a:xfrm>
              <a:off x="908288" y="2714972"/>
              <a:ext cx="716648" cy="716648"/>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26" name="矩形 25"/>
          <p:cNvSpPr/>
          <p:nvPr/>
        </p:nvSpPr>
        <p:spPr>
          <a:xfrm>
            <a:off x="5802149" y="1772663"/>
            <a:ext cx="1415773" cy="461665"/>
          </a:xfrm>
          <a:prstGeom prst="rect">
            <a:avLst/>
          </a:prstGeom>
        </p:spPr>
        <p:txBody>
          <a:bodyPr wrap="none">
            <a:spAutoFit/>
          </a:bodyPr>
          <a:lstStyle/>
          <a:p>
            <a:pPr algn="ctr"/>
            <a:r>
              <a:rPr lang="zh-CN" altLang="en-US" sz="2400" dirty="0" smtClean="0">
                <a:ln w="6350">
                  <a:noFill/>
                </a:ln>
                <a:solidFill>
                  <a:schemeClr val="bg1">
                    <a:lumMod val="50000"/>
                  </a:schemeClr>
                </a:solidFill>
                <a:latin typeface="Impact" pitchFamily="34" charset="0"/>
                <a:ea typeface="微软雅黑" pitchFamily="34" charset="-122"/>
              </a:rPr>
              <a:t>具体方案</a:t>
            </a:r>
            <a:endParaRPr lang="zh-CN" altLang="en-US" sz="2400" dirty="0">
              <a:ln w="6350">
                <a:noFill/>
              </a:ln>
              <a:solidFill>
                <a:schemeClr val="bg1">
                  <a:lumMod val="50000"/>
                </a:schemeClr>
              </a:solidFill>
              <a:latin typeface="Impact" pitchFamily="34" charset="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827584" y="338708"/>
            <a:ext cx="697627"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背景</a:t>
            </a:r>
            <a:endParaRPr lang="zh-CN" altLang="en-US" sz="2000" b="1" dirty="0">
              <a:solidFill>
                <a:schemeClr val="tx1">
                  <a:lumMod val="75000"/>
                  <a:lumOff val="25000"/>
                </a:schemeClr>
              </a:solidFill>
              <a:latin typeface="微软雅黑" pitchFamily="34" charset="-122"/>
              <a:ea typeface="微软雅黑" pitchFamily="34" charset="-122"/>
            </a:endParaRPr>
          </a:p>
        </p:txBody>
      </p:sp>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858193" y="1562844"/>
            <a:ext cx="7212027" cy="2266133"/>
          </a:xfrm>
          <a:prstGeom prst="rect">
            <a:avLst/>
          </a:prstGeom>
        </p:spPr>
        <p:txBody>
          <a:bodyPr wrap="square">
            <a:spAutoFit/>
          </a:bodyPr>
          <a:lstStyle/>
          <a:p>
            <a:pPr indent="720000">
              <a:lnSpc>
                <a:spcPct val="150000"/>
              </a:lnSpc>
            </a:pPr>
            <a:r>
              <a:rPr lang="zh-CN" altLang="zh-CN" sz="1600" kern="100" dirty="0">
                <a:latin typeface="Calibri" panose="020F0502020204030204" pitchFamily="34" charset="0"/>
                <a:cs typeface="Times New Roman" panose="02020603050405020304" pitchFamily="18" charset="0"/>
              </a:rPr>
              <a:t>智能电网的核心是家庭计量设备，该设备可以记录能源数据的消耗并将其传输到中央系统，以进行监控和计费。这些智能设备有助于提供对电网</a:t>
            </a:r>
            <a:r>
              <a:rPr lang="zh-CN" altLang="zh-CN" sz="1600" kern="100" dirty="0" smtClean="0">
                <a:latin typeface="Calibri" panose="020F0502020204030204" pitchFamily="34" charset="0"/>
                <a:cs typeface="Times New Roman" panose="02020603050405020304" pitchFamily="18" charset="0"/>
              </a:rPr>
              <a:t>状态</a:t>
            </a:r>
            <a:r>
              <a:rPr lang="zh-CN" altLang="en-US" sz="1600" kern="100" dirty="0" smtClean="0">
                <a:latin typeface="Calibri" panose="020F0502020204030204" pitchFamily="34" charset="0"/>
                <a:cs typeface="Times New Roman" panose="02020603050405020304" pitchFamily="18" charset="0"/>
              </a:rPr>
              <a:t>的详细了解。</a:t>
            </a:r>
            <a:r>
              <a:rPr lang="zh-CN" altLang="zh-CN" sz="1600" kern="100" dirty="0" smtClean="0">
                <a:latin typeface="Calibri" panose="020F0502020204030204" pitchFamily="34" charset="0"/>
                <a:cs typeface="Times New Roman" panose="02020603050405020304" pitchFamily="18" charset="0"/>
              </a:rPr>
              <a:t>然而</a:t>
            </a:r>
            <a:r>
              <a:rPr lang="zh-CN" altLang="zh-CN" sz="1600" kern="100" dirty="0">
                <a:latin typeface="Calibri" panose="020F0502020204030204" pitchFamily="34" charset="0"/>
                <a:cs typeface="Times New Roman" panose="02020603050405020304" pitchFamily="18" charset="0"/>
              </a:rPr>
              <a:t>，对于大规模部署智能</a:t>
            </a:r>
            <a:r>
              <a:rPr lang="zh-CN" altLang="zh-CN" sz="1600" kern="100" dirty="0" smtClean="0">
                <a:latin typeface="Calibri" panose="020F0502020204030204" pitchFamily="34" charset="0"/>
                <a:cs typeface="Times New Roman" panose="02020603050405020304" pitchFamily="18" charset="0"/>
              </a:rPr>
              <a:t>电网而言</a:t>
            </a:r>
            <a:r>
              <a:rPr lang="zh-CN" altLang="zh-CN" sz="1600" kern="100" dirty="0">
                <a:latin typeface="Calibri" panose="020F0502020204030204" pitchFamily="34" charset="0"/>
                <a:cs typeface="Times New Roman" panose="02020603050405020304" pitchFamily="18" charset="0"/>
              </a:rPr>
              <a:t>，最大的挑战</a:t>
            </a:r>
            <a:r>
              <a:rPr lang="zh-CN" altLang="zh-CN" sz="1600" kern="100" dirty="0" smtClean="0">
                <a:latin typeface="Calibri" panose="020F0502020204030204" pitchFamily="34" charset="0"/>
                <a:cs typeface="Times New Roman" panose="02020603050405020304" pitchFamily="18" charset="0"/>
              </a:rPr>
              <a:t>在于</a:t>
            </a:r>
            <a:r>
              <a:rPr lang="zh-CN" altLang="zh-CN" sz="1600" b="1" kern="100" dirty="0" smtClean="0">
                <a:solidFill>
                  <a:schemeClr val="accent1">
                    <a:lumMod val="50000"/>
                  </a:schemeClr>
                </a:solidFill>
                <a:latin typeface="Calibri" panose="020F0502020204030204" pitchFamily="34" charset="0"/>
                <a:cs typeface="Times New Roman" panose="02020603050405020304" pitchFamily="18" charset="0"/>
              </a:rPr>
              <a:t>用户</a:t>
            </a:r>
            <a:r>
              <a:rPr lang="zh-CN" altLang="zh-CN" sz="1600" b="1" kern="100" dirty="0">
                <a:solidFill>
                  <a:schemeClr val="accent1">
                    <a:lumMod val="50000"/>
                  </a:schemeClr>
                </a:solidFill>
                <a:latin typeface="Calibri" panose="020F0502020204030204" pitchFamily="34" charset="0"/>
                <a:cs typeface="Times New Roman" panose="02020603050405020304" pitchFamily="18" charset="0"/>
              </a:rPr>
              <a:t>隐私和匿名性水平</a:t>
            </a:r>
            <a:r>
              <a:rPr lang="zh-CN" altLang="en-US" sz="1600" kern="100" dirty="0" smtClean="0">
                <a:latin typeface="Calibri" panose="020F0502020204030204" pitchFamily="34" charset="0"/>
                <a:cs typeface="Times New Roman" panose="02020603050405020304" pitchFamily="18" charset="0"/>
              </a:rPr>
              <a:t>。</a:t>
            </a:r>
            <a:r>
              <a:rPr lang="zh-CN" altLang="zh-CN" sz="1600" kern="100" dirty="0" smtClean="0">
                <a:latin typeface="Calibri" panose="020F0502020204030204" pitchFamily="34" charset="0"/>
                <a:cs typeface="Times New Roman" panose="02020603050405020304" pitchFamily="18" charset="0"/>
              </a:rPr>
              <a:t>事实上，频繁</a:t>
            </a:r>
            <a:r>
              <a:rPr lang="zh-CN" altLang="zh-CN" sz="1600" kern="100" dirty="0">
                <a:latin typeface="Calibri" panose="020F0502020204030204" pitchFamily="34" charset="0"/>
                <a:cs typeface="Times New Roman" panose="02020603050405020304" pitchFamily="18" charset="0"/>
              </a:rPr>
              <a:t>收集</a:t>
            </a:r>
            <a:r>
              <a:rPr lang="zh-CN" altLang="zh-CN" sz="1600" kern="100" dirty="0" smtClean="0">
                <a:latin typeface="Calibri" panose="020F0502020204030204" pitchFamily="34" charset="0"/>
                <a:cs typeface="Times New Roman" panose="02020603050405020304" pitchFamily="18" charset="0"/>
              </a:rPr>
              <a:t>的</a:t>
            </a:r>
            <a:r>
              <a:rPr lang="zh-CN" altLang="en-US" sz="1600" kern="100" dirty="0" smtClean="0">
                <a:latin typeface="Calibri" panose="020F0502020204030204" pitchFamily="34" charset="0"/>
                <a:cs typeface="Times New Roman" panose="02020603050405020304" pitchFamily="18" charset="0"/>
              </a:rPr>
              <a:t>用电</a:t>
            </a:r>
            <a:r>
              <a:rPr lang="zh-CN" altLang="zh-CN" sz="1600" kern="100" dirty="0" smtClean="0">
                <a:latin typeface="Calibri" panose="020F0502020204030204" pitchFamily="34" charset="0"/>
                <a:cs typeface="Times New Roman" panose="02020603050405020304" pitchFamily="18" charset="0"/>
              </a:rPr>
              <a:t>数据</a:t>
            </a:r>
            <a:r>
              <a:rPr lang="zh-CN" altLang="zh-CN" sz="1600" kern="100" dirty="0">
                <a:latin typeface="Calibri" panose="020F0502020204030204" pitchFamily="34" charset="0"/>
                <a:cs typeface="Times New Roman" panose="02020603050405020304" pitchFamily="18" charset="0"/>
              </a:rPr>
              <a:t>揭示了有关居民的行为，活动或偏爱的私人</a:t>
            </a:r>
            <a:r>
              <a:rPr lang="zh-CN" altLang="zh-CN" sz="1600" kern="100" dirty="0" smtClean="0">
                <a:latin typeface="Calibri" panose="020F0502020204030204" pitchFamily="34" charset="0"/>
                <a:cs typeface="Times New Roman" panose="02020603050405020304" pitchFamily="18" charset="0"/>
              </a:rPr>
              <a:t>信息</a:t>
            </a:r>
            <a:r>
              <a:rPr lang="zh-CN" altLang="en-US" sz="1600" kern="100" dirty="0" smtClean="0">
                <a:latin typeface="Calibri" panose="020F0502020204030204" pitchFamily="34" charset="0"/>
                <a:cs typeface="Times New Roman" panose="02020603050405020304" pitchFamily="18" charset="0"/>
              </a:rPr>
              <a:t>，可能被</a:t>
            </a:r>
            <a:r>
              <a:rPr lang="zh-CN" altLang="zh-CN" sz="1600" kern="100" dirty="0" smtClean="0">
                <a:latin typeface="Calibri" panose="020F0502020204030204" pitchFamily="34" charset="0"/>
                <a:cs typeface="Times New Roman" panose="02020603050405020304" pitchFamily="18" charset="0"/>
              </a:rPr>
              <a:t>用于</a:t>
            </a:r>
            <a:r>
              <a:rPr lang="zh-CN" altLang="zh-CN" sz="1600" kern="100" dirty="0">
                <a:latin typeface="Calibri" panose="020F0502020204030204" pitchFamily="34" charset="0"/>
                <a:cs typeface="Times New Roman" panose="02020603050405020304" pitchFamily="18" charset="0"/>
              </a:rPr>
              <a:t>窃听房屋内的活动， 确定一个人是否在家中，该人拥有什么类型的器具，该人昨晚睡了几个小时，甚至该人的宗教信仰是</a:t>
            </a:r>
            <a:r>
              <a:rPr lang="zh-CN" altLang="zh-CN" sz="1600" kern="100" dirty="0" smtClean="0">
                <a:latin typeface="Calibri" panose="020F0502020204030204" pitchFamily="34" charset="0"/>
                <a:cs typeface="Times New Roman" panose="02020603050405020304" pitchFamily="18" charset="0"/>
              </a:rPr>
              <a:t>什么</a:t>
            </a:r>
            <a:r>
              <a:rPr lang="zh-CN" altLang="en-US" sz="1600" kern="100" dirty="0" smtClean="0">
                <a:latin typeface="Calibri" panose="020F0502020204030204" pitchFamily="34" charset="0"/>
                <a:cs typeface="Times New Roman" panose="02020603050405020304" pitchFamily="18" charset="0"/>
              </a:rPr>
              <a:t>。</a:t>
            </a:r>
            <a:endParaRPr lang="zh-CN" altLang="en-US" sz="1600" kern="100" dirty="0">
              <a:latin typeface="Calibri" panose="020F0502020204030204" pitchFamily="34" charset="0"/>
              <a:cs typeface="Times New Roman" panose="02020603050405020304" pitchFamily="18" charset="0"/>
            </a:endParaRPr>
          </a:p>
        </p:txBody>
      </p:sp>
      <p:grpSp>
        <p:nvGrpSpPr>
          <p:cNvPr id="13" name="组合 12"/>
          <p:cNvGrpSpPr/>
          <p:nvPr/>
        </p:nvGrpSpPr>
        <p:grpSpPr>
          <a:xfrm>
            <a:off x="251520" y="396463"/>
            <a:ext cx="293296" cy="284600"/>
            <a:chOff x="908288" y="2714972"/>
            <a:chExt cx="716648" cy="716648"/>
          </a:xfrm>
        </p:grpSpPr>
        <p:sp>
          <p:nvSpPr>
            <p:cNvPr id="14" name="椭圆 13"/>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8"/>
          <p:cNvSpPr txBox="1"/>
          <p:nvPr/>
        </p:nvSpPr>
        <p:spPr>
          <a:xfrm>
            <a:off x="827584" y="338708"/>
            <a:ext cx="697627"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摘要</a:t>
            </a:r>
            <a:endParaRPr lang="zh-CN" altLang="en-US" sz="2000" b="1" dirty="0">
              <a:solidFill>
                <a:schemeClr val="tx1">
                  <a:lumMod val="75000"/>
                  <a:lumOff val="25000"/>
                </a:schemeClr>
              </a:solidFill>
              <a:latin typeface="微软雅黑" pitchFamily="34" charset="-122"/>
              <a:ea typeface="微软雅黑" pitchFamily="34" charset="-122"/>
            </a:endParaRPr>
          </a:p>
        </p:txBody>
      </p:sp>
      <p:cxnSp>
        <p:nvCxnSpPr>
          <p:cNvPr id="14" name="直接连接符 13"/>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43608" y="1274812"/>
            <a:ext cx="6840760" cy="2308324"/>
          </a:xfrm>
          <a:prstGeom prst="rect">
            <a:avLst/>
          </a:prstGeom>
        </p:spPr>
        <p:txBody>
          <a:bodyPr wrap="square">
            <a:spAutoFit/>
          </a:bodyPr>
          <a:lstStyle/>
          <a:p>
            <a:pPr indent="266700" algn="just">
              <a:lnSpc>
                <a:spcPct val="150000"/>
              </a:lnSpc>
              <a:spcAft>
                <a:spcPts val="0"/>
              </a:spcAft>
            </a:pPr>
            <a:r>
              <a:rPr lang="zh-CN" altLang="zh-CN" sz="1600" kern="100" dirty="0" smtClean="0">
                <a:latin typeface="Calibri" panose="020F0502020204030204" pitchFamily="34" charset="0"/>
                <a:cs typeface="Times New Roman" panose="02020603050405020304" pitchFamily="18" charset="0"/>
              </a:rPr>
              <a:t>智能电网利用基础设施实现</a:t>
            </a:r>
            <a:r>
              <a:rPr lang="zh-CN" altLang="en-US" sz="1600" kern="100" dirty="0" smtClean="0">
                <a:latin typeface="Calibri" panose="020F0502020204030204" pitchFamily="34" charset="0"/>
                <a:cs typeface="Times New Roman" panose="02020603050405020304" pitchFamily="18" charset="0"/>
              </a:rPr>
              <a:t>对电</a:t>
            </a:r>
            <a:r>
              <a:rPr lang="zh-CN" altLang="zh-CN" sz="1600" kern="100" dirty="0" smtClean="0">
                <a:latin typeface="Calibri" panose="020F0502020204030204" pitchFamily="34" charset="0"/>
                <a:cs typeface="Times New Roman" panose="02020603050405020304" pitchFamily="18" charset="0"/>
              </a:rPr>
              <a:t>细粒度的功耗监控，试图提供更高的效率，可靠性和安全性。但是，这种功能需要</a:t>
            </a:r>
            <a:r>
              <a:rPr lang="zh-CN" altLang="en-US" sz="1600" kern="100" dirty="0" smtClean="0">
                <a:latin typeface="Calibri" panose="020F0502020204030204" pitchFamily="34" charset="0"/>
                <a:cs typeface="Times New Roman" panose="02020603050405020304" pitchFamily="18" charset="0"/>
              </a:rPr>
              <a:t>不停的</a:t>
            </a:r>
            <a:r>
              <a:rPr lang="zh-CN" altLang="zh-CN" sz="1600" kern="100" dirty="0" smtClean="0">
                <a:latin typeface="Calibri" panose="020F0502020204030204" pitchFamily="34" charset="0"/>
                <a:cs typeface="Times New Roman" panose="02020603050405020304" pitchFamily="18" charset="0"/>
              </a:rPr>
              <a:t>收集细粒度的</a:t>
            </a:r>
            <a:r>
              <a:rPr lang="zh-CN" altLang="en-US" sz="1600" kern="100" dirty="0" smtClean="0">
                <a:latin typeface="Calibri" panose="020F0502020204030204" pitchFamily="34" charset="0"/>
                <a:cs typeface="Times New Roman" panose="02020603050405020304" pitchFamily="18" charset="0"/>
              </a:rPr>
              <a:t>用电</a:t>
            </a:r>
            <a:r>
              <a:rPr lang="zh-CN" altLang="zh-CN" sz="1600" kern="100" dirty="0" smtClean="0">
                <a:latin typeface="Calibri" panose="020F0502020204030204" pitchFamily="34" charset="0"/>
                <a:cs typeface="Times New Roman" panose="02020603050405020304" pitchFamily="18" charset="0"/>
              </a:rPr>
              <a:t>数据，</a:t>
            </a:r>
            <a:r>
              <a:rPr lang="zh-CN" altLang="en-US" sz="1600" kern="100" dirty="0" smtClean="0">
                <a:latin typeface="Calibri" panose="020F0502020204030204" pitchFamily="34" charset="0"/>
                <a:cs typeface="Times New Roman" panose="02020603050405020304" pitchFamily="18" charset="0"/>
              </a:rPr>
              <a:t>就可能存在隐私泄露的问题</a:t>
            </a:r>
            <a:r>
              <a:rPr lang="zh-CN" altLang="zh-CN" sz="1600" kern="100" dirty="0" smtClean="0">
                <a:latin typeface="Calibri" panose="020F0502020204030204" pitchFamily="34" charset="0"/>
                <a:cs typeface="Times New Roman" panose="02020603050405020304" pitchFamily="18" charset="0"/>
              </a:rPr>
              <a:t>，</a:t>
            </a:r>
            <a:r>
              <a:rPr lang="zh-CN" altLang="en-US" sz="1600" kern="100" dirty="0">
                <a:latin typeface="Calibri" panose="020F0502020204030204" pitchFamily="34" charset="0"/>
                <a:cs typeface="Times New Roman" panose="02020603050405020304" pitchFamily="18" charset="0"/>
              </a:rPr>
              <a:t>所以</a:t>
            </a:r>
            <a:r>
              <a:rPr lang="zh-CN" altLang="zh-CN" sz="1600" kern="100" dirty="0">
                <a:latin typeface="Calibri" panose="020F0502020204030204" pitchFamily="34" charset="0"/>
                <a:cs typeface="Times New Roman" panose="02020603050405020304" pitchFamily="18" charset="0"/>
              </a:rPr>
              <a:t>提出了一种</a:t>
            </a:r>
            <a:r>
              <a:rPr lang="zh-CN" altLang="zh-CN" sz="1600" b="1" kern="100" dirty="0" smtClean="0">
                <a:solidFill>
                  <a:schemeClr val="accent1">
                    <a:lumMod val="50000"/>
                  </a:schemeClr>
                </a:solidFill>
                <a:latin typeface="Calibri" panose="020F0502020204030204" pitchFamily="34" charset="0"/>
                <a:cs typeface="Times New Roman" panose="02020603050405020304" pitchFamily="18" charset="0"/>
              </a:rPr>
              <a:t>身份</a:t>
            </a:r>
            <a:r>
              <a:rPr lang="zh-CN" altLang="en-US" sz="1600" b="1" kern="100" dirty="0" smtClean="0">
                <a:solidFill>
                  <a:schemeClr val="accent1">
                    <a:lumMod val="50000"/>
                  </a:schemeClr>
                </a:solidFill>
                <a:latin typeface="Calibri" panose="020F0502020204030204" pitchFamily="34" charset="0"/>
                <a:cs typeface="Times New Roman" panose="02020603050405020304" pitchFamily="18" charset="0"/>
              </a:rPr>
              <a:t>认</a:t>
            </a:r>
            <a:r>
              <a:rPr lang="zh-CN" altLang="zh-CN" sz="1600" b="1" kern="100" dirty="0" smtClean="0">
                <a:solidFill>
                  <a:schemeClr val="accent1">
                    <a:lumMod val="50000"/>
                  </a:schemeClr>
                </a:solidFill>
                <a:latin typeface="Calibri" panose="020F0502020204030204" pitchFamily="34" charset="0"/>
                <a:cs typeface="Times New Roman" panose="02020603050405020304" pitchFamily="18" charset="0"/>
              </a:rPr>
              <a:t>证</a:t>
            </a:r>
            <a:r>
              <a:rPr lang="zh-CN" altLang="zh-CN" sz="1600" b="1" kern="100" dirty="0">
                <a:solidFill>
                  <a:schemeClr val="accent1">
                    <a:lumMod val="50000"/>
                  </a:schemeClr>
                </a:solidFill>
                <a:latin typeface="Calibri" panose="020F0502020204030204" pitchFamily="34" charset="0"/>
                <a:cs typeface="Times New Roman" panose="02020603050405020304" pitchFamily="18" charset="0"/>
              </a:rPr>
              <a:t>方案</a:t>
            </a:r>
            <a:r>
              <a:rPr lang="zh-CN" altLang="zh-CN" sz="1600" kern="100" dirty="0">
                <a:latin typeface="Calibri" panose="020F0502020204030204" pitchFamily="34" charset="0"/>
                <a:cs typeface="Times New Roman" panose="02020603050405020304" pitchFamily="18" charset="0"/>
              </a:rPr>
              <a:t>，该方案允许智能电表在提交详细的消费数据时与</a:t>
            </a:r>
            <a:r>
              <a:rPr lang="zh-CN" altLang="zh-CN" sz="1600" kern="100" dirty="0" smtClean="0">
                <a:latin typeface="Calibri" panose="020F0502020204030204" pitchFamily="34" charset="0"/>
                <a:cs typeface="Times New Roman" panose="02020603050405020304" pitchFamily="18" charset="0"/>
              </a:rPr>
              <a:t>公</a:t>
            </a:r>
            <a:r>
              <a:rPr lang="zh-CN" altLang="en-US" sz="1600" kern="100" dirty="0" smtClean="0">
                <a:latin typeface="Calibri" panose="020F0502020204030204" pitchFamily="34" charset="0"/>
                <a:cs typeface="Times New Roman" panose="02020603050405020304" pitchFamily="18" charset="0"/>
              </a:rPr>
              <a:t>网</a:t>
            </a:r>
            <a:r>
              <a:rPr lang="zh-CN" altLang="zh-CN" sz="1600" kern="100" dirty="0" smtClean="0">
                <a:latin typeface="Calibri" panose="020F0502020204030204" pitchFamily="34" charset="0"/>
                <a:cs typeface="Times New Roman" panose="02020603050405020304" pitchFamily="18" charset="0"/>
              </a:rPr>
              <a:t>提供</a:t>
            </a:r>
            <a:r>
              <a:rPr lang="zh-CN" altLang="zh-CN" sz="1600" kern="100" dirty="0">
                <a:latin typeface="Calibri" panose="020F0502020204030204" pitchFamily="34" charset="0"/>
                <a:cs typeface="Times New Roman" panose="02020603050405020304" pitchFamily="18" charset="0"/>
              </a:rPr>
              <a:t>商进行</a:t>
            </a:r>
            <a:r>
              <a:rPr lang="zh-CN" altLang="zh-CN" sz="1600" b="1" kern="100" dirty="0">
                <a:solidFill>
                  <a:schemeClr val="accent1">
                    <a:lumMod val="50000"/>
                  </a:schemeClr>
                </a:solidFill>
                <a:latin typeface="Calibri" panose="020F0502020204030204" pitchFamily="34" charset="0"/>
                <a:cs typeface="Times New Roman" panose="02020603050405020304" pitchFamily="18" charset="0"/>
              </a:rPr>
              <a:t>匿名交互</a:t>
            </a:r>
            <a:r>
              <a:rPr lang="zh-CN" altLang="zh-CN" sz="1600" kern="100" dirty="0">
                <a:latin typeface="Calibri" panose="020F0502020204030204" pitchFamily="34" charset="0"/>
                <a:cs typeface="Times New Roman" panose="02020603050405020304" pitchFamily="18" charset="0"/>
              </a:rPr>
              <a:t>。</a:t>
            </a:r>
            <a:r>
              <a:rPr lang="zh-CN" altLang="en-US" sz="1600" kern="100" dirty="0">
                <a:latin typeface="Calibri" panose="020F0502020204030204" pitchFamily="34" charset="0"/>
                <a:cs typeface="Times New Roman" panose="02020603050405020304" pitchFamily="18" charset="0"/>
              </a:rPr>
              <a:t>又</a:t>
            </a:r>
            <a:r>
              <a:rPr lang="zh-CN" altLang="zh-CN" sz="1600" kern="100" dirty="0">
                <a:latin typeface="Calibri" panose="020F0502020204030204" pitchFamily="34" charset="0"/>
                <a:cs typeface="Times New Roman" panose="02020603050405020304" pitchFamily="18" charset="0"/>
              </a:rPr>
              <a:t>实现了在智能电网中纳入</a:t>
            </a:r>
            <a:r>
              <a:rPr lang="zh-CN" altLang="zh-CN" sz="1600" b="1" kern="100" dirty="0">
                <a:solidFill>
                  <a:schemeClr val="accent1">
                    <a:lumMod val="50000"/>
                  </a:schemeClr>
                </a:solidFill>
                <a:latin typeface="Calibri" panose="020F0502020204030204" pitchFamily="34" charset="0"/>
                <a:cs typeface="Times New Roman" panose="02020603050405020304" pitchFamily="18" charset="0"/>
              </a:rPr>
              <a:t>匿名奖励</a:t>
            </a:r>
            <a:r>
              <a:rPr lang="zh-CN" altLang="zh-CN" sz="1600" b="1" kern="100" dirty="0" smtClean="0">
                <a:solidFill>
                  <a:schemeClr val="accent1">
                    <a:lumMod val="50000"/>
                  </a:schemeClr>
                </a:solidFill>
                <a:latin typeface="Calibri" panose="020F0502020204030204" pitchFamily="34" charset="0"/>
                <a:cs typeface="Times New Roman" panose="02020603050405020304" pitchFamily="18" charset="0"/>
              </a:rPr>
              <a:t>机制</a:t>
            </a:r>
            <a:r>
              <a:rPr lang="zh-CN" altLang="en-US" sz="1600" kern="100" dirty="0">
                <a:latin typeface="Calibri" panose="020F0502020204030204" pitchFamily="34" charset="0"/>
                <a:cs typeface="Times New Roman" panose="02020603050405020304" pitchFamily="18" charset="0"/>
              </a:rPr>
              <a:t>。</a:t>
            </a:r>
            <a:r>
              <a:rPr lang="zh-CN" altLang="zh-CN" sz="1600" kern="100" dirty="0" smtClean="0">
                <a:latin typeface="Calibri" panose="020F0502020204030204" pitchFamily="34" charset="0"/>
                <a:cs typeface="Times New Roman" panose="02020603050405020304" pitchFamily="18" charset="0"/>
              </a:rPr>
              <a:t>我们证明了我们的</a:t>
            </a:r>
            <a:r>
              <a:rPr lang="zh-CN" altLang="en-US" sz="1600" kern="100" dirty="0" smtClean="0">
                <a:latin typeface="Calibri" panose="020F0502020204030204" pitchFamily="34" charset="0"/>
                <a:cs typeface="Times New Roman" panose="02020603050405020304" pitchFamily="18" charset="0"/>
              </a:rPr>
              <a:t>方法</a:t>
            </a:r>
            <a:r>
              <a:rPr lang="zh-CN" altLang="zh-CN" sz="1600" kern="100" dirty="0" smtClean="0">
                <a:latin typeface="Calibri" panose="020F0502020204030204" pitchFamily="34" charset="0"/>
                <a:cs typeface="Times New Roman" panose="02020603050405020304" pitchFamily="18" charset="0"/>
              </a:rPr>
              <a:t>没有泄漏用户身份的信息</a:t>
            </a:r>
            <a:r>
              <a:rPr lang="zh-CN" altLang="en-US" sz="1600" kern="100" dirty="0" smtClean="0">
                <a:latin typeface="Calibri" panose="020F0502020204030204" pitchFamily="34" charset="0"/>
                <a:cs typeface="Times New Roman" panose="02020603050405020304" pitchFamily="18" charset="0"/>
              </a:rPr>
              <a:t>。最后，</a:t>
            </a:r>
            <a:r>
              <a:rPr lang="zh-CN" altLang="zh-CN" sz="1600" kern="100" dirty="0" smtClean="0">
                <a:latin typeface="Calibri" panose="020F0502020204030204" pitchFamily="34" charset="0"/>
                <a:cs typeface="Times New Roman" panose="02020603050405020304" pitchFamily="18" charset="0"/>
              </a:rPr>
              <a:t>在实际的部署设置中评估其性能。</a:t>
            </a:r>
            <a:endParaRPr lang="zh-CN" altLang="zh-CN" sz="1600" kern="100" dirty="0">
              <a:latin typeface="Calibri" panose="020F0502020204030204" pitchFamily="34" charset="0"/>
              <a:cs typeface="Times New Roman" panose="02020603050405020304" pitchFamily="18" charset="0"/>
            </a:endParaRPr>
          </a:p>
        </p:txBody>
      </p:sp>
      <p:grpSp>
        <p:nvGrpSpPr>
          <p:cNvPr id="11" name="组合 10"/>
          <p:cNvGrpSpPr/>
          <p:nvPr/>
        </p:nvGrpSpPr>
        <p:grpSpPr>
          <a:xfrm>
            <a:off x="251520" y="396463"/>
            <a:ext cx="293296" cy="284600"/>
            <a:chOff x="908288" y="2714972"/>
            <a:chExt cx="716648" cy="716648"/>
          </a:xfrm>
        </p:grpSpPr>
        <p:sp>
          <p:nvSpPr>
            <p:cNvPr id="12" name="椭圆 11"/>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827584" y="338708"/>
            <a:ext cx="697627"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贡献</a:t>
            </a:r>
            <a:endParaRPr lang="zh-CN" altLang="en-US" sz="2000" b="1" dirty="0">
              <a:solidFill>
                <a:schemeClr val="tx1">
                  <a:lumMod val="75000"/>
                  <a:lumOff val="25000"/>
                </a:schemeClr>
              </a:solidFill>
              <a:latin typeface="微软雅黑" pitchFamily="34" charset="-122"/>
              <a:ea typeface="微软雅黑" pitchFamily="34" charset="-122"/>
            </a:endParaRPr>
          </a:p>
        </p:txBody>
      </p:sp>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83568" y="1130796"/>
            <a:ext cx="7736123" cy="3231654"/>
          </a:xfrm>
          <a:prstGeom prst="rect">
            <a:avLst/>
          </a:prstGeom>
        </p:spPr>
        <p:txBody>
          <a:bodyPr wrap="square">
            <a:spAutoFit/>
          </a:bodyPr>
          <a:lstStyle/>
          <a:p>
            <a:pPr indent="720000" algn="just">
              <a:lnSpc>
                <a:spcPct val="150000"/>
              </a:lnSpc>
              <a:spcAft>
                <a:spcPts val="0"/>
              </a:spcAft>
            </a:pPr>
            <a:r>
              <a:rPr lang="en-US" altLang="zh-CN" sz="1600" kern="100" dirty="0" smtClean="0">
                <a:latin typeface="Calibri" panose="020F0502020204030204" pitchFamily="34" charset="0"/>
                <a:cs typeface="Times New Roman" panose="02020603050405020304" pitchFamily="18" charset="0"/>
              </a:rPr>
              <a:t>1</a:t>
            </a:r>
            <a:r>
              <a:rPr lang="zh-CN" altLang="zh-CN" sz="1600" kern="100" dirty="0" smtClean="0">
                <a:latin typeface="Calibri" panose="020F0502020204030204" pitchFamily="34" charset="0"/>
                <a:cs typeface="Times New Roman" panose="02020603050405020304" pitchFamily="18" charset="0"/>
              </a:rPr>
              <a:t>）提出</a:t>
            </a:r>
            <a:r>
              <a:rPr lang="zh-CN" altLang="zh-CN" sz="1600" kern="100" dirty="0">
                <a:latin typeface="Calibri" panose="020F0502020204030204" pitchFamily="34" charset="0"/>
                <a:cs typeface="Times New Roman" panose="02020603050405020304" pitchFamily="18" charset="0"/>
              </a:rPr>
              <a:t>并分析一种有效的授权方案，该方案允许智能电表匿名认证与</a:t>
            </a:r>
            <a:r>
              <a:rPr lang="zh-CN" altLang="zh-CN" sz="1600" kern="100" dirty="0" smtClean="0">
                <a:latin typeface="Calibri" panose="020F0502020204030204" pitchFamily="34" charset="0"/>
                <a:cs typeface="Times New Roman" panose="02020603050405020304" pitchFamily="18" charset="0"/>
              </a:rPr>
              <a:t>公</a:t>
            </a:r>
            <a:r>
              <a:rPr lang="zh-CN" altLang="en-US" sz="1600" kern="100" dirty="0" smtClean="0">
                <a:latin typeface="Calibri" panose="020F0502020204030204" pitchFamily="34" charset="0"/>
                <a:cs typeface="Times New Roman" panose="02020603050405020304" pitchFamily="18" charset="0"/>
              </a:rPr>
              <a:t>网</a:t>
            </a:r>
            <a:r>
              <a:rPr lang="zh-CN" altLang="zh-CN" sz="1600" kern="100" dirty="0" smtClean="0">
                <a:latin typeface="Calibri" panose="020F0502020204030204" pitchFamily="34" charset="0"/>
                <a:cs typeface="Times New Roman" panose="02020603050405020304" pitchFamily="18" charset="0"/>
              </a:rPr>
              <a:t>提供</a:t>
            </a:r>
            <a:r>
              <a:rPr lang="zh-CN" altLang="zh-CN" sz="1600" kern="100" dirty="0">
                <a:latin typeface="Calibri" panose="020F0502020204030204" pitchFamily="34" charset="0"/>
                <a:cs typeface="Times New Roman" panose="02020603050405020304" pitchFamily="18" charset="0"/>
              </a:rPr>
              <a:t>商交换的消费数据。</a:t>
            </a:r>
          </a:p>
          <a:p>
            <a:pPr indent="720000" algn="just">
              <a:lnSpc>
                <a:spcPct val="150000"/>
              </a:lnSpc>
              <a:spcAft>
                <a:spcPts val="0"/>
              </a:spcAft>
            </a:pPr>
            <a:r>
              <a:rPr lang="en-US" altLang="zh-CN" sz="1600" kern="100" dirty="0">
                <a:latin typeface="Calibri" panose="020F0502020204030204" pitchFamily="34" charset="0"/>
                <a:cs typeface="Times New Roman" panose="02020603050405020304" pitchFamily="18" charset="0"/>
              </a:rPr>
              <a:t>2</a:t>
            </a:r>
            <a:r>
              <a:rPr lang="zh-CN" altLang="zh-CN" sz="1600" kern="100" dirty="0" smtClean="0">
                <a:latin typeface="Calibri" panose="020F0502020204030204" pitchFamily="34" charset="0"/>
                <a:cs typeface="Times New Roman" panose="02020603050405020304" pitchFamily="18" charset="0"/>
              </a:rPr>
              <a:t>）提出与</a:t>
            </a:r>
            <a:r>
              <a:rPr lang="zh-CN" altLang="en-US" sz="1600" kern="100" dirty="0" smtClean="0">
                <a:latin typeface="Calibri" panose="020F0502020204030204" pitchFamily="34" charset="0"/>
                <a:cs typeface="Times New Roman" panose="02020603050405020304" pitchFamily="18" charset="0"/>
              </a:rPr>
              <a:t>电表数据</a:t>
            </a:r>
            <a:r>
              <a:rPr lang="zh-CN" altLang="zh-CN" sz="1600" kern="100" dirty="0" smtClean="0">
                <a:latin typeface="Calibri" panose="020F0502020204030204" pitchFamily="34" charset="0"/>
                <a:cs typeface="Times New Roman" panose="02020603050405020304" pitchFamily="18" charset="0"/>
              </a:rPr>
              <a:t>匿名</a:t>
            </a:r>
            <a:r>
              <a:rPr lang="zh-CN" altLang="zh-CN" sz="1600" kern="100" dirty="0">
                <a:latin typeface="Calibri" panose="020F0502020204030204" pitchFamily="34" charset="0"/>
                <a:cs typeface="Times New Roman" panose="02020603050405020304" pitchFamily="18" charset="0"/>
              </a:rPr>
              <a:t>关联的令牌的生成方法</a:t>
            </a:r>
            <a:r>
              <a:rPr lang="zh-CN" altLang="zh-CN" sz="1600" kern="100" dirty="0" smtClean="0">
                <a:latin typeface="Calibri" panose="020F0502020204030204" pitchFamily="34" charset="0"/>
                <a:cs typeface="Times New Roman" panose="02020603050405020304" pitchFamily="18" charset="0"/>
              </a:rPr>
              <a:t>。公</a:t>
            </a:r>
            <a:r>
              <a:rPr lang="zh-CN" altLang="en-US" sz="1600" kern="100" dirty="0" smtClean="0">
                <a:latin typeface="Calibri" panose="020F0502020204030204" pitchFamily="34" charset="0"/>
                <a:cs typeface="Times New Roman" panose="02020603050405020304" pitchFamily="18" charset="0"/>
              </a:rPr>
              <a:t>网</a:t>
            </a:r>
            <a:r>
              <a:rPr lang="zh-CN" altLang="zh-CN" sz="1600" kern="100" dirty="0" smtClean="0">
                <a:latin typeface="Calibri" panose="020F0502020204030204" pitchFamily="34" charset="0"/>
                <a:cs typeface="Times New Roman" panose="02020603050405020304" pitchFamily="18" charset="0"/>
              </a:rPr>
              <a:t>提供</a:t>
            </a:r>
            <a:r>
              <a:rPr lang="zh-CN" altLang="zh-CN" sz="1600" kern="100" dirty="0">
                <a:latin typeface="Calibri" panose="020F0502020204030204" pitchFamily="34" charset="0"/>
                <a:cs typeface="Times New Roman" panose="02020603050405020304" pitchFamily="18" charset="0"/>
              </a:rPr>
              <a:t>商可以</a:t>
            </a:r>
            <a:r>
              <a:rPr lang="zh-CN" altLang="zh-CN" sz="1600" kern="100" dirty="0" smtClean="0">
                <a:latin typeface="Calibri" panose="020F0502020204030204" pitchFamily="34" charset="0"/>
                <a:cs typeface="Times New Roman" panose="02020603050405020304" pitchFamily="18" charset="0"/>
              </a:rPr>
              <a:t>使用匿名</a:t>
            </a:r>
            <a:r>
              <a:rPr lang="zh-CN" altLang="zh-CN" sz="1600" kern="100" dirty="0">
                <a:latin typeface="Calibri" panose="020F0502020204030204" pitchFamily="34" charset="0"/>
                <a:cs typeface="Times New Roman" panose="02020603050405020304" pitchFamily="18" charset="0"/>
              </a:rPr>
              <a:t>令牌为提供细粒度</a:t>
            </a:r>
            <a:r>
              <a:rPr lang="zh-CN" altLang="zh-CN" sz="1600" kern="100" dirty="0" smtClean="0">
                <a:latin typeface="Calibri" panose="020F0502020204030204" pitchFamily="34" charset="0"/>
                <a:cs typeface="Times New Roman" panose="02020603050405020304" pitchFamily="18" charset="0"/>
              </a:rPr>
              <a:t>的</a:t>
            </a:r>
            <a:r>
              <a:rPr lang="zh-CN" altLang="en-US" sz="1600" kern="100" dirty="0" smtClean="0">
                <a:latin typeface="Calibri" panose="020F0502020204030204" pitchFamily="34" charset="0"/>
                <a:cs typeface="Times New Roman" panose="02020603050405020304" pitchFamily="18" charset="0"/>
              </a:rPr>
              <a:t>数据的</a:t>
            </a:r>
            <a:r>
              <a:rPr lang="zh-CN" altLang="zh-CN" sz="1600" kern="100" dirty="0" smtClean="0">
                <a:latin typeface="Calibri" panose="020F0502020204030204" pitchFamily="34" charset="0"/>
                <a:cs typeface="Times New Roman" panose="02020603050405020304" pitchFamily="18" charset="0"/>
              </a:rPr>
              <a:t>用户</a:t>
            </a:r>
            <a:r>
              <a:rPr lang="zh-CN" altLang="en-US" sz="1600" kern="100" dirty="0">
                <a:latin typeface="Calibri" panose="020F0502020204030204" pitchFamily="34" charset="0"/>
                <a:cs typeface="Times New Roman" panose="02020603050405020304" pitchFamily="18" charset="0"/>
              </a:rPr>
              <a:t>给予</a:t>
            </a:r>
            <a:r>
              <a:rPr lang="zh-CN" altLang="zh-CN" sz="1600" kern="100" dirty="0" smtClean="0">
                <a:latin typeface="Calibri" panose="020F0502020204030204" pitchFamily="34" charset="0"/>
                <a:cs typeface="Times New Roman" panose="02020603050405020304" pitchFamily="18" charset="0"/>
              </a:rPr>
              <a:t>奖励</a:t>
            </a:r>
            <a:r>
              <a:rPr lang="zh-CN" altLang="zh-CN" sz="1600" kern="100" dirty="0">
                <a:latin typeface="Calibri" panose="020F0502020204030204" pitchFamily="34" charset="0"/>
                <a:cs typeface="Times New Roman" panose="02020603050405020304" pitchFamily="18" charset="0"/>
              </a:rPr>
              <a:t>。</a:t>
            </a:r>
          </a:p>
          <a:p>
            <a:pPr indent="720000" algn="just">
              <a:lnSpc>
                <a:spcPct val="150000"/>
              </a:lnSpc>
            </a:pPr>
            <a:r>
              <a:rPr lang="en-US" altLang="zh-CN" sz="1600" kern="100" dirty="0">
                <a:latin typeface="Calibri" panose="020F0502020204030204" pitchFamily="34" charset="0"/>
                <a:cs typeface="Times New Roman" panose="02020603050405020304" pitchFamily="18" charset="0"/>
              </a:rPr>
              <a:t>3</a:t>
            </a:r>
            <a:r>
              <a:rPr lang="zh-CN" altLang="zh-CN" sz="1600" kern="100" dirty="0" smtClean="0">
                <a:latin typeface="Calibri" panose="020F0502020204030204" pitchFamily="34" charset="0"/>
                <a:cs typeface="Times New Roman" panose="02020603050405020304" pitchFamily="18" charset="0"/>
              </a:rPr>
              <a:t>）基于</a:t>
            </a:r>
            <a:r>
              <a:rPr lang="zh-CN" altLang="zh-CN" sz="1600" kern="100" dirty="0">
                <a:latin typeface="Calibri" panose="020F0502020204030204" pitchFamily="34" charset="0"/>
                <a:cs typeface="Times New Roman" panose="02020603050405020304" pitchFamily="18" charset="0"/>
              </a:rPr>
              <a:t>提出的方案实现了原型，并且在现实的环境下评估算法</a:t>
            </a:r>
            <a:r>
              <a:rPr lang="zh-CN" altLang="zh-CN" sz="1600" kern="100" dirty="0" smtClean="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我们的结果表明，我们的方案可以随着系统中电表的数量而很好地扩展，并且不会给电表</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公用事业提供商造成很大的开销。</a:t>
            </a:r>
          </a:p>
          <a:p>
            <a:pPr indent="720000" algn="just">
              <a:lnSpc>
                <a:spcPct val="150000"/>
              </a:lnSpc>
              <a:spcAft>
                <a:spcPts val="0"/>
              </a:spcAft>
            </a:pPr>
            <a:endParaRPr lang="zh-CN" altLang="zh-CN" kern="100" dirty="0">
              <a:latin typeface="Calibri" panose="020F0502020204030204" pitchFamily="34" charset="0"/>
              <a:cs typeface="Times New Roman" panose="02020603050405020304" pitchFamily="18" charset="0"/>
            </a:endParaRPr>
          </a:p>
        </p:txBody>
      </p:sp>
      <p:grpSp>
        <p:nvGrpSpPr>
          <p:cNvPr id="11" name="组合 10"/>
          <p:cNvGrpSpPr/>
          <p:nvPr/>
        </p:nvGrpSpPr>
        <p:grpSpPr>
          <a:xfrm>
            <a:off x="251520" y="396463"/>
            <a:ext cx="293296" cy="284600"/>
            <a:chOff x="908288" y="2714972"/>
            <a:chExt cx="716648" cy="716648"/>
          </a:xfrm>
        </p:grpSpPr>
        <p:sp>
          <p:nvSpPr>
            <p:cNvPr id="15" name="椭圆 14"/>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686370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2267744" y="936720"/>
            <a:ext cx="4486275" cy="4086225"/>
          </a:xfrm>
          <a:prstGeom prst="rect">
            <a:avLst/>
          </a:prstGeom>
        </p:spPr>
      </p:pic>
      <p:grpSp>
        <p:nvGrpSpPr>
          <p:cNvPr id="8" name="组合 7"/>
          <p:cNvGrpSpPr/>
          <p:nvPr/>
        </p:nvGrpSpPr>
        <p:grpSpPr>
          <a:xfrm>
            <a:off x="251520" y="396463"/>
            <a:ext cx="293296" cy="284600"/>
            <a:chOff x="908288" y="2714972"/>
            <a:chExt cx="716648" cy="716648"/>
          </a:xfrm>
        </p:grpSpPr>
        <p:sp>
          <p:nvSpPr>
            <p:cNvPr id="9" name="椭圆 8"/>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1"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具体方案</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2" name="矩形 1"/>
          <p:cNvSpPr/>
          <p:nvPr/>
        </p:nvSpPr>
        <p:spPr>
          <a:xfrm>
            <a:off x="827584" y="986780"/>
            <a:ext cx="1224136"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模型</a:t>
            </a:r>
            <a:endParaRPr lang="zh-CN" altLang="en-US" dirty="0">
              <a:solidFill>
                <a:schemeClr val="tx1"/>
              </a:solidFill>
            </a:endParaRPr>
          </a:p>
        </p:txBody>
      </p:sp>
      <p:sp>
        <p:nvSpPr>
          <p:cNvPr id="3" name="椭圆 2"/>
          <p:cNvSpPr/>
          <p:nvPr/>
        </p:nvSpPr>
        <p:spPr>
          <a:xfrm>
            <a:off x="899592" y="1069400"/>
            <a:ext cx="144016" cy="1440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0368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34846" y="1850876"/>
            <a:ext cx="6332090" cy="1200329"/>
          </a:xfrm>
          <a:prstGeom prst="rect">
            <a:avLst/>
          </a:prstGeom>
        </p:spPr>
        <p:txBody>
          <a:bodyPr wrap="square">
            <a:spAutoFit/>
          </a:bodyPr>
          <a:lstStyle/>
          <a:p>
            <a:pPr indent="720000">
              <a:lnSpc>
                <a:spcPct val="150000"/>
              </a:lnSpc>
            </a:pPr>
            <a:r>
              <a:rPr lang="zh-CN" altLang="en-US" sz="1600" kern="100" dirty="0">
                <a:latin typeface="Calibri" panose="020F0502020204030204" pitchFamily="34" charset="0"/>
                <a:cs typeface="Times New Roman" panose="02020603050405020304" pitchFamily="18" charset="0"/>
              </a:rPr>
              <a:t>提出</a:t>
            </a:r>
            <a:r>
              <a:rPr lang="zh-CN" altLang="zh-CN" sz="1600" kern="100" dirty="0">
                <a:latin typeface="Calibri" panose="020F0502020204030204" pitchFamily="34" charset="0"/>
                <a:cs typeface="Times New Roman" panose="02020603050405020304" pitchFamily="18" charset="0"/>
              </a:rPr>
              <a:t>有效构建匿名证书的协议，然后将利用该协议匿名认证电表发送的</a:t>
            </a:r>
            <a:r>
              <a:rPr lang="zh-CN" altLang="zh-CN" sz="1600" kern="100" dirty="0" smtClean="0">
                <a:latin typeface="Calibri" panose="020F0502020204030204" pitchFamily="34" charset="0"/>
                <a:cs typeface="Times New Roman" panose="02020603050405020304" pitchFamily="18" charset="0"/>
              </a:rPr>
              <a:t>详细</a:t>
            </a:r>
            <a:r>
              <a:rPr lang="zh-CN" altLang="en-US" sz="1600" kern="100" dirty="0">
                <a:latin typeface="Calibri" panose="020F0502020204030204" pitchFamily="34" charset="0"/>
                <a:cs typeface="Times New Roman" panose="02020603050405020304" pitchFamily="18" charset="0"/>
              </a:rPr>
              <a:t>数据</a:t>
            </a:r>
            <a:r>
              <a:rPr lang="zh-CN" altLang="zh-CN" sz="1600" kern="100" dirty="0" smtClean="0">
                <a:latin typeface="Calibri" panose="020F0502020204030204" pitchFamily="34" charset="0"/>
                <a:cs typeface="Times New Roman" panose="02020603050405020304" pitchFamily="18" charset="0"/>
              </a:rPr>
              <a:t>报告</a:t>
            </a:r>
            <a:r>
              <a:rPr lang="zh-CN" altLang="zh-CN" sz="1600" kern="100" dirty="0">
                <a:latin typeface="Calibri" panose="020F0502020204030204" pitchFamily="34" charset="0"/>
                <a:cs typeface="Times New Roman" panose="02020603050405020304" pitchFamily="18" charset="0"/>
              </a:rPr>
              <a:t>。</a:t>
            </a:r>
            <a:r>
              <a:rPr lang="zh-CN" altLang="en-US" sz="1600" kern="100" dirty="0">
                <a:latin typeface="Calibri" panose="020F0502020204030204" pitchFamily="34" charset="0"/>
                <a:cs typeface="Times New Roman" panose="02020603050405020304" pitchFamily="18" charset="0"/>
              </a:rPr>
              <a:t>我们的</a:t>
            </a:r>
            <a:r>
              <a:rPr lang="zh-CN" altLang="zh-CN" sz="1600" kern="100" dirty="0">
                <a:latin typeface="Calibri" panose="020F0502020204030204" pitchFamily="34" charset="0"/>
                <a:cs typeface="Times New Roman" panose="02020603050405020304" pitchFamily="18" charset="0"/>
              </a:rPr>
              <a:t>匿名证书的协议</a:t>
            </a:r>
            <a:r>
              <a:rPr lang="zh-CN" altLang="en-US" sz="1600" kern="100" dirty="0" smtClean="0">
                <a:latin typeface="Calibri" panose="020F0502020204030204" pitchFamily="34" charset="0"/>
                <a:cs typeface="Times New Roman" panose="02020603050405020304" pitchFamily="18" charset="0"/>
              </a:rPr>
              <a:t>基于</a:t>
            </a:r>
            <a:r>
              <a:rPr lang="zh-CN" altLang="en-US" sz="1600" b="1" kern="100" dirty="0" smtClean="0">
                <a:solidFill>
                  <a:schemeClr val="accent2">
                    <a:lumMod val="50000"/>
                  </a:schemeClr>
                </a:solidFill>
                <a:latin typeface="Calibri" panose="020F0502020204030204" pitchFamily="34" charset="0"/>
                <a:cs typeface="Times New Roman" panose="02020603050405020304" pitchFamily="18" charset="0"/>
              </a:rPr>
              <a:t>RSA</a:t>
            </a:r>
            <a:r>
              <a:rPr lang="zh-CN" altLang="en-US" sz="1600" b="1" kern="100" dirty="0">
                <a:solidFill>
                  <a:schemeClr val="accent2">
                    <a:lumMod val="50000"/>
                  </a:schemeClr>
                </a:solidFill>
                <a:latin typeface="Calibri" panose="020F0502020204030204" pitchFamily="34" charset="0"/>
                <a:cs typeface="Times New Roman" panose="02020603050405020304" pitchFamily="18" charset="0"/>
              </a:rPr>
              <a:t>盲签名</a:t>
            </a:r>
            <a:r>
              <a:rPr lang="zh-CN" altLang="en-US" sz="1600" kern="100" dirty="0">
                <a:latin typeface="Calibri" panose="020F0502020204030204" pitchFamily="34" charset="0"/>
                <a:cs typeface="Times New Roman" panose="02020603050405020304" pitchFamily="18" charset="0"/>
              </a:rPr>
              <a:t>和</a:t>
            </a:r>
            <a:r>
              <a:rPr lang="zh-CN" altLang="en-US" sz="1600" b="1" kern="100" dirty="0">
                <a:solidFill>
                  <a:schemeClr val="accent2">
                    <a:lumMod val="50000"/>
                  </a:schemeClr>
                </a:solidFill>
                <a:latin typeface="Calibri" panose="020F0502020204030204" pitchFamily="34" charset="0"/>
                <a:cs typeface="Times New Roman" panose="02020603050405020304" pitchFamily="18" charset="0"/>
              </a:rPr>
              <a:t>单向</a:t>
            </a:r>
            <a:r>
              <a:rPr lang="zh-CN" altLang="en-US" sz="1600" b="1" kern="100" dirty="0" smtClean="0">
                <a:solidFill>
                  <a:schemeClr val="accent2">
                    <a:lumMod val="50000"/>
                  </a:schemeClr>
                </a:solidFill>
                <a:latin typeface="Calibri" panose="020F0502020204030204" pitchFamily="34" charset="0"/>
                <a:cs typeface="Times New Roman" panose="02020603050405020304" pitchFamily="18" charset="0"/>
              </a:rPr>
              <a:t>哈希链</a:t>
            </a:r>
            <a:r>
              <a:rPr lang="zh-CN" altLang="en-US" sz="1600" kern="100" dirty="0" smtClean="0">
                <a:latin typeface="Calibri" panose="020F0502020204030204" pitchFamily="34" charset="0"/>
                <a:cs typeface="Times New Roman" panose="02020603050405020304" pitchFamily="18" charset="0"/>
              </a:rPr>
              <a:t>。</a:t>
            </a:r>
            <a:endParaRPr lang="zh-CN" altLang="en-US" sz="1600" kern="100" dirty="0">
              <a:latin typeface="Calibri" panose="020F0502020204030204" pitchFamily="34" charset="0"/>
              <a:cs typeface="Times New Roman" panose="02020603050405020304" pitchFamily="18" charset="0"/>
            </a:endParaRPr>
          </a:p>
        </p:txBody>
      </p:sp>
      <p:sp>
        <p:nvSpPr>
          <p:cNvPr id="12"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具体方案</a:t>
            </a:r>
            <a:endParaRPr lang="zh-CN" altLang="en-US" sz="2000" b="1" dirty="0">
              <a:solidFill>
                <a:schemeClr val="tx1">
                  <a:lumMod val="75000"/>
                  <a:lumOff val="25000"/>
                </a:schemeClr>
              </a:solidFill>
              <a:latin typeface="微软雅黑" pitchFamily="34" charset="-122"/>
              <a:ea typeface="微软雅黑" pitchFamily="34" charset="-122"/>
            </a:endParaRPr>
          </a:p>
        </p:txBody>
      </p:sp>
      <p:grpSp>
        <p:nvGrpSpPr>
          <p:cNvPr id="8" name="组合 7"/>
          <p:cNvGrpSpPr/>
          <p:nvPr/>
        </p:nvGrpSpPr>
        <p:grpSpPr>
          <a:xfrm>
            <a:off x="251520" y="396463"/>
            <a:ext cx="293296" cy="284600"/>
            <a:chOff x="908288" y="2714972"/>
            <a:chExt cx="716648" cy="716648"/>
          </a:xfrm>
        </p:grpSpPr>
        <p:sp>
          <p:nvSpPr>
            <p:cNvPr id="9" name="椭圆 8"/>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1" name="椭圆 10"/>
          <p:cNvSpPr/>
          <p:nvPr/>
        </p:nvSpPr>
        <p:spPr>
          <a:xfrm>
            <a:off x="899592" y="1069400"/>
            <a:ext cx="144016" cy="14401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7584" y="986780"/>
            <a:ext cx="223224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kern="100" dirty="0">
                <a:solidFill>
                  <a:schemeClr val="tx1"/>
                </a:solidFill>
                <a:latin typeface="Calibri" panose="020F0502020204030204" pitchFamily="34" charset="0"/>
                <a:cs typeface="Times New Roman" panose="02020603050405020304" pitchFamily="18" charset="0"/>
              </a:rPr>
              <a:t>构建匿名</a:t>
            </a:r>
            <a:r>
              <a:rPr lang="zh-CN" altLang="zh-CN" kern="100" dirty="0" smtClean="0">
                <a:solidFill>
                  <a:schemeClr val="tx1"/>
                </a:solidFill>
                <a:latin typeface="Calibri" panose="020F0502020204030204" pitchFamily="34" charset="0"/>
                <a:cs typeface="Times New Roman" panose="02020603050405020304" pitchFamily="18" charset="0"/>
              </a:rPr>
              <a:t>证书</a:t>
            </a:r>
            <a:endParaRPr lang="zh-CN" altLang="en-US" dirty="0">
              <a:solidFill>
                <a:schemeClr val="tx1"/>
              </a:solidFill>
            </a:endParaRPr>
          </a:p>
        </p:txBody>
      </p:sp>
    </p:spTree>
    <p:extLst>
      <p:ext uri="{BB962C8B-B14F-4D97-AF65-F5344CB8AC3E}">
        <p14:creationId xmlns:p14="http://schemas.microsoft.com/office/powerpoint/2010/main" val="2404461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具体方案</a:t>
            </a:r>
            <a:endParaRPr lang="zh-CN" altLang="en-US" sz="2000" b="1" dirty="0">
              <a:solidFill>
                <a:schemeClr val="tx1">
                  <a:lumMod val="75000"/>
                  <a:lumOff val="25000"/>
                </a:schemeClr>
              </a:solidFill>
              <a:latin typeface="微软雅黑" pitchFamily="34" charset="-122"/>
              <a:ea typeface="微软雅黑" pitchFamily="34" charset="-122"/>
            </a:endParaRPr>
          </a:p>
        </p:txBody>
      </p:sp>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83087" y="977873"/>
            <a:ext cx="1578805" cy="42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盲签名</a:t>
            </a:r>
            <a:endParaRPr lang="zh-CN" altLang="en-US" sz="2000" dirty="0">
              <a:solidFill>
                <a:schemeClr val="tx1"/>
              </a:solidFill>
            </a:endParaRPr>
          </a:p>
        </p:txBody>
      </p:sp>
      <p:sp>
        <p:nvSpPr>
          <p:cNvPr id="7" name="流程图: 联系 6"/>
          <p:cNvSpPr/>
          <p:nvPr/>
        </p:nvSpPr>
        <p:spPr>
          <a:xfrm>
            <a:off x="755576" y="1128889"/>
            <a:ext cx="126024" cy="119014"/>
          </a:xfrm>
          <a:prstGeom prst="flowChartConnec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0730" y="1420922"/>
            <a:ext cx="5976664" cy="1200329"/>
          </a:xfrm>
          <a:prstGeom prst="rect">
            <a:avLst/>
          </a:prstGeom>
        </p:spPr>
        <p:txBody>
          <a:bodyPr wrap="square">
            <a:spAutoFit/>
          </a:bodyPr>
          <a:lstStyle/>
          <a:p>
            <a:pPr indent="720000" algn="just">
              <a:lnSpc>
                <a:spcPct val="150000"/>
              </a:lnSpc>
            </a:pPr>
            <a:r>
              <a:rPr lang="zh-CN" altLang="en-US" sz="1600" kern="100" dirty="0">
                <a:latin typeface="Calibri" panose="020F0502020204030204" pitchFamily="34" charset="0"/>
                <a:cs typeface="Times New Roman" panose="02020603050405020304" pitchFamily="18" charset="0"/>
              </a:rPr>
              <a:t>盲签名允许消息者先将消息盲化，而后让签名者对盲化的消息进行签名，最后消息拥有者对签字除去盲因子，得到签名者关于原消息的签名。</a:t>
            </a:r>
          </a:p>
        </p:txBody>
      </p:sp>
      <p:sp>
        <p:nvSpPr>
          <p:cNvPr id="14" name="流程图: 联系 13"/>
          <p:cNvSpPr/>
          <p:nvPr/>
        </p:nvSpPr>
        <p:spPr>
          <a:xfrm>
            <a:off x="755576" y="2858988"/>
            <a:ext cx="126024" cy="119014"/>
          </a:xfrm>
          <a:prstGeom prst="flowChartConnector">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9247" y="2707972"/>
            <a:ext cx="1578805" cy="42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哈希链</a:t>
            </a:r>
            <a:endParaRPr lang="zh-CN" altLang="en-US" sz="2000" dirty="0">
              <a:solidFill>
                <a:schemeClr val="tx1"/>
              </a:solidFill>
            </a:endParaRPr>
          </a:p>
        </p:txBody>
      </p:sp>
      <p:sp>
        <p:nvSpPr>
          <p:cNvPr id="12" name="矩形 11"/>
          <p:cNvSpPr/>
          <p:nvPr/>
        </p:nvSpPr>
        <p:spPr>
          <a:xfrm>
            <a:off x="592366" y="3280034"/>
            <a:ext cx="6045028" cy="830997"/>
          </a:xfrm>
          <a:prstGeom prst="rect">
            <a:avLst/>
          </a:prstGeom>
        </p:spPr>
        <p:txBody>
          <a:bodyPr wrap="square">
            <a:spAutoFit/>
          </a:bodyPr>
          <a:lstStyle/>
          <a:p>
            <a:pPr indent="720000">
              <a:lnSpc>
                <a:spcPct val="150000"/>
              </a:lnSpc>
            </a:pPr>
            <a:r>
              <a:rPr lang="zh-CN" altLang="en-US" sz="1600" kern="100" dirty="0" smtClean="0">
                <a:latin typeface="Calibri" panose="020F0502020204030204" pitchFamily="34" charset="0"/>
                <a:cs typeface="Times New Roman" panose="02020603050405020304" pitchFamily="18" charset="0"/>
              </a:rPr>
              <a:t>由</a:t>
            </a:r>
            <a:r>
              <a:rPr lang="zh-CN" altLang="en-US" sz="1600" kern="100" dirty="0">
                <a:latin typeface="Calibri" panose="020F0502020204030204" pitchFamily="34" charset="0"/>
                <a:cs typeface="Times New Roman" panose="02020603050405020304" pitchFamily="18" charset="0"/>
              </a:rPr>
              <a:t>用户选择一个随机数，然后对其进行多次散列运算，把每次散列运算的结果组成一个序列</a:t>
            </a:r>
            <a:r>
              <a:rPr lang="zh-CN" altLang="en-US" sz="1600" kern="100" dirty="0" smtClean="0">
                <a:latin typeface="Calibri" panose="020F0502020204030204" pitchFamily="34" charset="0"/>
                <a:cs typeface="Times New Roman" panose="02020603050405020304" pitchFamily="18" charset="0"/>
              </a:rPr>
              <a:t>。</a:t>
            </a:r>
            <a:endParaRPr lang="zh-CN" altLang="en-US" sz="1600" kern="100" dirty="0">
              <a:latin typeface="Calibri" panose="020F0502020204030204" pitchFamily="34" charset="0"/>
              <a:cs typeface="Times New Roman" panose="02020603050405020304" pitchFamily="18" charset="0"/>
            </a:endParaRPr>
          </a:p>
        </p:txBody>
      </p:sp>
      <p:grpSp>
        <p:nvGrpSpPr>
          <p:cNvPr id="13" name="组合 12"/>
          <p:cNvGrpSpPr/>
          <p:nvPr/>
        </p:nvGrpSpPr>
        <p:grpSpPr>
          <a:xfrm>
            <a:off x="251520" y="396463"/>
            <a:ext cx="293296" cy="284600"/>
            <a:chOff x="908288" y="2714972"/>
            <a:chExt cx="716648" cy="716648"/>
          </a:xfrm>
        </p:grpSpPr>
        <p:sp>
          <p:nvSpPr>
            <p:cNvPr id="16" name="椭圆 15"/>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910632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flipV="1">
            <a:off x="544816" y="842764"/>
            <a:ext cx="2448272"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98"/>
          <p:cNvSpPr txBox="1"/>
          <p:nvPr/>
        </p:nvSpPr>
        <p:spPr>
          <a:xfrm>
            <a:off x="629552" y="338708"/>
            <a:ext cx="1210588" cy="400110"/>
          </a:xfrm>
          <a:prstGeom prst="rect">
            <a:avLst/>
          </a:prstGeom>
          <a:noFill/>
        </p:spPr>
        <p:txBody>
          <a:bodyPr wrap="none" rtlCol="0">
            <a:spAutoFit/>
          </a:bodyPr>
          <a:lstStyle/>
          <a:p>
            <a:r>
              <a:rPr lang="zh-CN" altLang="en-US" sz="2000" b="1" dirty="0" smtClean="0">
                <a:solidFill>
                  <a:schemeClr val="tx1">
                    <a:lumMod val="75000"/>
                    <a:lumOff val="25000"/>
                  </a:schemeClr>
                </a:solidFill>
                <a:latin typeface="微软雅黑" pitchFamily="34" charset="-122"/>
                <a:ea typeface="微软雅黑" pitchFamily="34" charset="-122"/>
              </a:rPr>
              <a:t>具体方案</a:t>
            </a:r>
            <a:endParaRPr lang="zh-CN" altLang="en-US" sz="2000" b="1" dirty="0">
              <a:solidFill>
                <a:schemeClr val="tx1">
                  <a:lumMod val="75000"/>
                  <a:lumOff val="25000"/>
                </a:schemeClr>
              </a:solidFill>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1619672" y="1778868"/>
            <a:ext cx="6001891" cy="3439666"/>
          </a:xfrm>
          <a:prstGeom prst="rect">
            <a:avLst/>
          </a:prstGeom>
        </p:spPr>
      </p:pic>
      <p:sp>
        <p:nvSpPr>
          <p:cNvPr id="13" name="流程图: 联系 12"/>
          <p:cNvSpPr/>
          <p:nvPr/>
        </p:nvSpPr>
        <p:spPr>
          <a:xfrm>
            <a:off x="827584" y="1035302"/>
            <a:ext cx="126024" cy="11901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7577" y="858865"/>
            <a:ext cx="1578805" cy="42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ndParaRPr>
          </a:p>
        </p:txBody>
      </p:sp>
      <p:sp>
        <p:nvSpPr>
          <p:cNvPr id="3" name="矩形 2"/>
          <p:cNvSpPr/>
          <p:nvPr/>
        </p:nvSpPr>
        <p:spPr>
          <a:xfrm>
            <a:off x="1768952" y="1213404"/>
            <a:ext cx="7056784" cy="788806"/>
          </a:xfrm>
          <a:prstGeom prst="rect">
            <a:avLst/>
          </a:prstGeom>
        </p:spPr>
        <p:txBody>
          <a:bodyPr wrap="square">
            <a:spAutoFit/>
          </a:bodyPr>
          <a:lstStyle/>
          <a:p>
            <a:pPr>
              <a:lnSpc>
                <a:spcPct val="150000"/>
              </a:lnSpc>
            </a:pPr>
            <a:r>
              <a:rPr lang="zh-CN" altLang="en-US" sz="1600" kern="100" dirty="0">
                <a:latin typeface="Calibri" panose="020F0502020204030204" pitchFamily="34" charset="0"/>
                <a:cs typeface="Times New Roman" panose="02020603050405020304" pitchFamily="18" charset="0"/>
              </a:rPr>
              <a:t>该阶段的</a:t>
            </a:r>
            <a:r>
              <a:rPr lang="zh-CN" altLang="en-US" sz="1600" kern="100" dirty="0" smtClean="0">
                <a:latin typeface="Calibri" panose="020F0502020204030204" pitchFamily="34" charset="0"/>
                <a:cs typeface="Times New Roman" panose="02020603050405020304" pitchFamily="18" charset="0"/>
              </a:rPr>
              <a:t>结果是</a:t>
            </a:r>
            <a:r>
              <a:rPr lang="zh-CN" altLang="en-US" sz="1600" kern="100" dirty="0">
                <a:latin typeface="Calibri" panose="020F0502020204030204" pitchFamily="34" charset="0"/>
                <a:cs typeface="Times New Roman" panose="02020603050405020304" pitchFamily="18" charset="0"/>
              </a:rPr>
              <a:t>一组授权凭证，该授权凭证将</a:t>
            </a:r>
            <a:r>
              <a:rPr lang="zh-CN" altLang="en-US" sz="1600" kern="100" dirty="0" smtClean="0">
                <a:latin typeface="Calibri" panose="020F0502020204030204" pitchFamily="34" charset="0"/>
                <a:cs typeface="Times New Roman" panose="02020603050405020304" pitchFamily="18" charset="0"/>
              </a:rPr>
              <a:t>允许</a:t>
            </a:r>
            <a:r>
              <a:rPr lang="en-US" altLang="zh-CN" sz="1600" kern="100" dirty="0" smtClean="0">
                <a:latin typeface="Calibri" panose="020F0502020204030204" pitchFamily="34" charset="0"/>
                <a:cs typeface="Times New Roman" panose="02020603050405020304" pitchFamily="18" charset="0"/>
              </a:rPr>
              <a:t>meter</a:t>
            </a:r>
            <a:r>
              <a:rPr lang="zh-CN" altLang="en-US" sz="1600" kern="100" dirty="0" smtClean="0">
                <a:latin typeface="Calibri" panose="020F0502020204030204" pitchFamily="34" charset="0"/>
                <a:cs typeface="Times New Roman" panose="02020603050405020304" pitchFamily="18" charset="0"/>
              </a:rPr>
              <a:t>以</a:t>
            </a:r>
            <a:r>
              <a:rPr lang="zh-CN" altLang="en-US" sz="1600" kern="100" dirty="0">
                <a:latin typeface="Calibri" panose="020F0502020204030204" pitchFamily="34" charset="0"/>
                <a:cs typeface="Times New Roman" panose="02020603050405020304" pitchFamily="18" charset="0"/>
              </a:rPr>
              <a:t>尊重隐私的方式提交</a:t>
            </a:r>
            <a:r>
              <a:rPr lang="zh-CN" altLang="en-US" sz="1600" kern="100" dirty="0" smtClean="0">
                <a:latin typeface="Calibri" panose="020F0502020204030204" pitchFamily="34" charset="0"/>
                <a:cs typeface="Times New Roman" panose="02020603050405020304" pitchFamily="18" charset="0"/>
              </a:rPr>
              <a:t>详细的数据情况报告。</a:t>
            </a:r>
            <a:endParaRPr lang="zh-CN" altLang="en-US" sz="1600" kern="100" dirty="0">
              <a:latin typeface="Calibri" panose="020F0502020204030204" pitchFamily="34" charset="0"/>
              <a:cs typeface="Times New Roman" panose="02020603050405020304" pitchFamily="18" charset="0"/>
            </a:endParaRPr>
          </a:p>
        </p:txBody>
      </p:sp>
      <p:grpSp>
        <p:nvGrpSpPr>
          <p:cNvPr id="11" name="组合 10"/>
          <p:cNvGrpSpPr/>
          <p:nvPr/>
        </p:nvGrpSpPr>
        <p:grpSpPr>
          <a:xfrm>
            <a:off x="251520" y="396463"/>
            <a:ext cx="293296" cy="284600"/>
            <a:chOff x="908288" y="2714972"/>
            <a:chExt cx="716648" cy="716648"/>
          </a:xfrm>
        </p:grpSpPr>
        <p:sp>
          <p:nvSpPr>
            <p:cNvPr id="18" name="椭圆 17"/>
            <p:cNvSpPr/>
            <p:nvPr/>
          </p:nvSpPr>
          <p:spPr>
            <a:xfrm>
              <a:off x="908288" y="2714972"/>
              <a:ext cx="716648" cy="716648"/>
            </a:xfrm>
            <a:prstGeom prst="ellipse">
              <a:avLst/>
            </a:prstGeom>
            <a:solidFill>
              <a:schemeClr val="accent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3"/>
            <p:cNvSpPr>
              <a:spLocks noEditPoints="1"/>
            </p:cNvSpPr>
            <p:nvPr/>
          </p:nvSpPr>
          <p:spPr bwMode="auto">
            <a:xfrm>
              <a:off x="1100223" y="2929161"/>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5" name="矩形 14"/>
          <p:cNvSpPr/>
          <p:nvPr/>
        </p:nvSpPr>
        <p:spPr>
          <a:xfrm>
            <a:off x="953608" y="925372"/>
            <a:ext cx="1800200"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kern="100" dirty="0">
                <a:solidFill>
                  <a:schemeClr val="tx1"/>
                </a:solidFill>
                <a:latin typeface="Calibri" panose="020F0502020204030204" pitchFamily="34" charset="0"/>
                <a:cs typeface="Times New Roman" panose="02020603050405020304" pitchFamily="18" charset="0"/>
              </a:rPr>
              <a:t>构建匿名</a:t>
            </a:r>
            <a:r>
              <a:rPr lang="zh-CN" altLang="zh-CN" kern="100" dirty="0" smtClean="0">
                <a:solidFill>
                  <a:schemeClr val="tx1"/>
                </a:solidFill>
                <a:latin typeface="Calibri" panose="020F0502020204030204" pitchFamily="34" charset="0"/>
                <a:cs typeface="Times New Roman" panose="02020603050405020304" pitchFamily="18" charset="0"/>
              </a:rPr>
              <a:t>证书</a:t>
            </a:r>
            <a:endParaRPr lang="zh-CN" altLang="en-US" dirty="0">
              <a:solidFill>
                <a:schemeClr val="tx1"/>
              </a:solidFill>
            </a:endParaRPr>
          </a:p>
        </p:txBody>
      </p:sp>
    </p:spTree>
    <p:extLst>
      <p:ext uri="{BB962C8B-B14F-4D97-AF65-F5344CB8AC3E}">
        <p14:creationId xmlns:p14="http://schemas.microsoft.com/office/powerpoint/2010/main" val="2606426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E3B46EE-C841-46D4-B5F6-9D419E0EC4C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401"/>
</p:tagLst>
</file>

<file path=ppt/theme/theme1.xml><?xml version="1.0" encoding="utf-8"?>
<a:theme xmlns:a="http://schemas.openxmlformats.org/drawingml/2006/main" name="自定义设计方案">
  <a:themeElements>
    <a:clrScheme name="自定义 2">
      <a:dk1>
        <a:sysClr val="windowText" lastClr="000000"/>
      </a:dk1>
      <a:lt1>
        <a:sysClr val="window" lastClr="FFFFFF"/>
      </a:lt1>
      <a:dk2>
        <a:srgbClr val="9DE3D7"/>
      </a:dk2>
      <a:lt2>
        <a:srgbClr val="E7E6E6"/>
      </a:lt2>
      <a:accent1>
        <a:srgbClr val="77CBC3"/>
      </a:accent1>
      <a:accent2>
        <a:srgbClr val="9DE3D7"/>
      </a:accent2>
      <a:accent3>
        <a:srgbClr val="77CBC3"/>
      </a:accent3>
      <a:accent4>
        <a:srgbClr val="9DE3D7"/>
      </a:accent4>
      <a:accent5>
        <a:srgbClr val="77CBC3"/>
      </a:accent5>
      <a:accent6>
        <a:srgbClr val="9DE3D7"/>
      </a:accent6>
      <a:hlink>
        <a:srgbClr val="77CBC3"/>
      </a:hlink>
      <a:folHlink>
        <a:srgbClr val="9DE3D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2647</TotalTime>
  <Words>1700</Words>
  <Application>Microsoft Office PowerPoint</Application>
  <PresentationFormat>自定义</PresentationFormat>
  <Paragraphs>109</Paragraphs>
  <Slides>16</Slides>
  <Notes>16</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Lato</vt:lpstr>
      <vt:lpstr>PingFang SC</vt:lpstr>
      <vt:lpstr>等线</vt:lpstr>
      <vt:lpstr>宋体</vt:lpstr>
      <vt:lpstr>微软雅黑</vt:lpstr>
      <vt:lpstr>Arial</vt:lpstr>
      <vt:lpstr>Calibri</vt:lpstr>
      <vt:lpstr>Cambria Math</vt:lpstr>
      <vt:lpstr>Impact</vt:lpstr>
      <vt:lpstr>Times New Roman</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401</dc:title>
  <dc:subject/>
  <dc:creator>Administrator</dc:creator>
  <cp:keywords/>
  <dc:description/>
  <cp:lastModifiedBy>Microsoft</cp:lastModifiedBy>
  <cp:revision>97</cp:revision>
  <dcterms:created xsi:type="dcterms:W3CDTF">2016-03-21T01:49:00Z</dcterms:created>
  <dcterms:modified xsi:type="dcterms:W3CDTF">2019-10-24T11:44:12Z</dcterms:modified>
  <cp:category/>
  <cp:contentStatus>www.pptfans.cn下载更多免费模板</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